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0"/>
  </p:notesMasterIdLst>
  <p:handoutMasterIdLst>
    <p:handoutMasterId r:id="rId41"/>
  </p:handoutMasterIdLst>
  <p:sldIdLst>
    <p:sldId id="1071" r:id="rId2"/>
    <p:sldId id="952" r:id="rId3"/>
    <p:sldId id="1062" r:id="rId4"/>
    <p:sldId id="1060" r:id="rId5"/>
    <p:sldId id="1061" r:id="rId6"/>
    <p:sldId id="1099" r:id="rId7"/>
    <p:sldId id="1063" r:id="rId8"/>
    <p:sldId id="1097" r:id="rId9"/>
    <p:sldId id="1118" r:id="rId10"/>
    <p:sldId id="1128" r:id="rId11"/>
    <p:sldId id="1129" r:id="rId12"/>
    <p:sldId id="1212" r:id="rId13"/>
    <p:sldId id="1213" r:id="rId14"/>
    <p:sldId id="1214" r:id="rId15"/>
    <p:sldId id="1218" r:id="rId16"/>
    <p:sldId id="1193" r:id="rId17"/>
    <p:sldId id="1194" r:id="rId18"/>
    <p:sldId id="1219" r:id="rId19"/>
    <p:sldId id="1220" r:id="rId20"/>
    <p:sldId id="1222" r:id="rId21"/>
    <p:sldId id="1221" r:id="rId22"/>
    <p:sldId id="1226" r:id="rId23"/>
    <p:sldId id="1190" r:id="rId24"/>
    <p:sldId id="1217" r:id="rId25"/>
    <p:sldId id="1171" r:id="rId26"/>
    <p:sldId id="1172" r:id="rId27"/>
    <p:sldId id="1205" r:id="rId28"/>
    <p:sldId id="1225" r:id="rId29"/>
    <p:sldId id="1188" r:id="rId30"/>
    <p:sldId id="1189" r:id="rId31"/>
    <p:sldId id="1202" r:id="rId32"/>
    <p:sldId id="1124" r:id="rId33"/>
    <p:sldId id="1195" r:id="rId34"/>
    <p:sldId id="1130" r:id="rId35"/>
    <p:sldId id="1224" r:id="rId36"/>
    <p:sldId id="1208" r:id="rId37"/>
    <p:sldId id="1210" r:id="rId38"/>
    <p:sldId id="1209" r:id="rId39"/>
  </p:sldIdLst>
  <p:sldSz cx="9144000" cy="6858000" type="screen4x3"/>
  <p:notesSz cx="6864350" cy="9994900"/>
  <p:kinsoku lang="ja-JP" invalStChars="、。，．・：；？！゛゜ヽヾゝゞ々ー’”）〕］｝〉》」』】°‰′″℃￠％ぁぃぅぇぉっゃゅょゎァィゥェォッャュョヮヵヶ!%),.:;?]}｡｣､･ｧｨｩｪｫｬｭｮｯｰﾞﾟ" invalEndChars="‘“（〔［｛〈《「『【￥＄$([\{｢￡"/>
  <p:defaultTextStyle>
    <a:defPPr>
      <a:defRPr lang="da-DK"/>
    </a:defPPr>
    <a:lvl1pPr algn="l" rtl="0" fontAlgn="base">
      <a:spcBef>
        <a:spcPct val="0"/>
      </a:spcBef>
      <a:spcAft>
        <a:spcPct val="0"/>
      </a:spcAft>
      <a:defRPr sz="2400" kern="1200">
        <a:solidFill>
          <a:schemeClr val="tx1"/>
        </a:solidFill>
        <a:latin typeface="AGaramond Bold" pitchFamily="18" charset="0"/>
        <a:ea typeface="+mn-ea"/>
        <a:cs typeface="+mn-cs"/>
      </a:defRPr>
    </a:lvl1pPr>
    <a:lvl2pPr marL="457200" algn="l" rtl="0" fontAlgn="base">
      <a:spcBef>
        <a:spcPct val="0"/>
      </a:spcBef>
      <a:spcAft>
        <a:spcPct val="0"/>
      </a:spcAft>
      <a:defRPr sz="2400" kern="1200">
        <a:solidFill>
          <a:schemeClr val="tx1"/>
        </a:solidFill>
        <a:latin typeface="AGaramond Bold" pitchFamily="18" charset="0"/>
        <a:ea typeface="+mn-ea"/>
        <a:cs typeface="+mn-cs"/>
      </a:defRPr>
    </a:lvl2pPr>
    <a:lvl3pPr marL="914400" algn="l" rtl="0" fontAlgn="base">
      <a:spcBef>
        <a:spcPct val="0"/>
      </a:spcBef>
      <a:spcAft>
        <a:spcPct val="0"/>
      </a:spcAft>
      <a:defRPr sz="2400" kern="1200">
        <a:solidFill>
          <a:schemeClr val="tx1"/>
        </a:solidFill>
        <a:latin typeface="AGaramond Bold" pitchFamily="18" charset="0"/>
        <a:ea typeface="+mn-ea"/>
        <a:cs typeface="+mn-cs"/>
      </a:defRPr>
    </a:lvl3pPr>
    <a:lvl4pPr marL="1371600" algn="l" rtl="0" fontAlgn="base">
      <a:spcBef>
        <a:spcPct val="0"/>
      </a:spcBef>
      <a:spcAft>
        <a:spcPct val="0"/>
      </a:spcAft>
      <a:defRPr sz="2400" kern="1200">
        <a:solidFill>
          <a:schemeClr val="tx1"/>
        </a:solidFill>
        <a:latin typeface="AGaramond Bold" pitchFamily="18" charset="0"/>
        <a:ea typeface="+mn-ea"/>
        <a:cs typeface="+mn-cs"/>
      </a:defRPr>
    </a:lvl4pPr>
    <a:lvl5pPr marL="1828800" algn="l" rtl="0" fontAlgn="base">
      <a:spcBef>
        <a:spcPct val="0"/>
      </a:spcBef>
      <a:spcAft>
        <a:spcPct val="0"/>
      </a:spcAft>
      <a:defRPr sz="2400" kern="1200">
        <a:solidFill>
          <a:schemeClr val="tx1"/>
        </a:solidFill>
        <a:latin typeface="AGaramond Bold" pitchFamily="18" charset="0"/>
        <a:ea typeface="+mn-ea"/>
        <a:cs typeface="+mn-cs"/>
      </a:defRPr>
    </a:lvl5pPr>
    <a:lvl6pPr marL="2286000" algn="l" defTabSz="914400" rtl="0" eaLnBrk="1" latinLnBrk="0" hangingPunct="1">
      <a:defRPr sz="2400" kern="1200">
        <a:solidFill>
          <a:schemeClr val="tx1"/>
        </a:solidFill>
        <a:latin typeface="AGaramond Bold" pitchFamily="18" charset="0"/>
        <a:ea typeface="+mn-ea"/>
        <a:cs typeface="+mn-cs"/>
      </a:defRPr>
    </a:lvl6pPr>
    <a:lvl7pPr marL="2743200" algn="l" defTabSz="914400" rtl="0" eaLnBrk="1" latinLnBrk="0" hangingPunct="1">
      <a:defRPr sz="2400" kern="1200">
        <a:solidFill>
          <a:schemeClr val="tx1"/>
        </a:solidFill>
        <a:latin typeface="AGaramond Bold" pitchFamily="18" charset="0"/>
        <a:ea typeface="+mn-ea"/>
        <a:cs typeface="+mn-cs"/>
      </a:defRPr>
    </a:lvl7pPr>
    <a:lvl8pPr marL="3200400" algn="l" defTabSz="914400" rtl="0" eaLnBrk="1" latinLnBrk="0" hangingPunct="1">
      <a:defRPr sz="2400" kern="1200">
        <a:solidFill>
          <a:schemeClr val="tx1"/>
        </a:solidFill>
        <a:latin typeface="AGaramond Bold" pitchFamily="18" charset="0"/>
        <a:ea typeface="+mn-ea"/>
        <a:cs typeface="+mn-cs"/>
      </a:defRPr>
    </a:lvl8pPr>
    <a:lvl9pPr marL="3657600" algn="l" defTabSz="914400" rtl="0" eaLnBrk="1" latinLnBrk="0" hangingPunct="1">
      <a:defRPr sz="2400" kern="1200">
        <a:solidFill>
          <a:schemeClr val="tx1"/>
        </a:solidFill>
        <a:latin typeface="AGaramond Bol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a:srgbClr val="09C90E"/>
    <a:srgbClr val="CF0E30"/>
    <a:srgbClr val="07A10B"/>
    <a:srgbClr val="B2B2B2"/>
    <a:srgbClr val="EAEAEA"/>
    <a:srgbClr val="FFFFCC"/>
    <a:srgbClr val="0548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llemlayou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til typografi 1 - markeringsfarv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yst layout 2 - markeringsfarv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llemlayout 1 - markeringsfarv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Mørkt layout 2 - markeringsfarve 1/markeringsfarv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63123" autoAdjust="0"/>
  </p:normalViewPr>
  <p:slideViewPr>
    <p:cSldViewPr>
      <p:cViewPr>
        <p:scale>
          <a:sx n="70" d="100"/>
          <a:sy n="70" d="100"/>
        </p:scale>
        <p:origin x="-2886" y="-37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50" d="100"/>
          <a:sy n="150" d="100"/>
        </p:scale>
        <p:origin x="-952" y="2512"/>
      </p:cViewPr>
      <p:guideLst>
        <p:guide orient="horz" pos="3148"/>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0.xml.rels><?xml version="1.0" encoding="UTF-8" standalone="yes"?>
<Relationships xmlns="http://schemas.openxmlformats.org/package/2006/relationships"><Relationship Id="rId3" Type="http://schemas.openxmlformats.org/officeDocument/2006/relationships/hyperlink" Target="http://www.netstof.dk/" TargetMode="External"/><Relationship Id="rId2" Type="http://schemas.openxmlformats.org/officeDocument/2006/relationships/hyperlink" Target="http://www.drugrebels.dk/" TargetMode="External"/><Relationship Id="rId1" Type="http://schemas.openxmlformats.org/officeDocument/2006/relationships/hyperlink" Target="http://www.dugrebels.dk/"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C8297-F814-4E9B-B00D-61A19540E369}" type="doc">
      <dgm:prSet loTypeId="urn:microsoft.com/office/officeart/2005/8/layout/pyramid1" loCatId="pyramid" qsTypeId="urn:microsoft.com/office/officeart/2005/8/quickstyle/simple1" qsCatId="simple" csTypeId="urn:microsoft.com/office/officeart/2005/8/colors/colorful3" csCatId="colorful" phldr="1"/>
      <dgm:spPr/>
    </dgm:pt>
    <dgm:pt modelId="{7BFAACF7-B094-4DA8-86E9-F1648894CBBD}">
      <dgm:prSet phldrT="[Tekst]" custT="1"/>
      <dgm:spPr/>
      <dgm:t>
        <a:bodyPr/>
        <a:lstStyle/>
        <a:p>
          <a:r>
            <a:rPr lang="da-DK" sz="1200" b="1" dirty="0" smtClean="0"/>
            <a:t>Metode</a:t>
          </a:r>
          <a:r>
            <a:rPr lang="da-DK" sz="1400" b="1" dirty="0" smtClean="0"/>
            <a:t>r</a:t>
          </a:r>
          <a:endParaRPr lang="da-DK" sz="1400" b="1" dirty="0"/>
        </a:p>
      </dgm:t>
    </dgm:pt>
    <dgm:pt modelId="{1857ED93-02E7-4969-B6AB-80E5BE652BF6}" type="parTrans" cxnId="{DBAD9A51-B466-4030-9124-1F640868EB16}">
      <dgm:prSet/>
      <dgm:spPr/>
      <dgm:t>
        <a:bodyPr/>
        <a:lstStyle/>
        <a:p>
          <a:endParaRPr lang="da-DK"/>
        </a:p>
      </dgm:t>
    </dgm:pt>
    <dgm:pt modelId="{7C336964-3A3B-4000-B4A5-613CEA2C1194}" type="sibTrans" cxnId="{DBAD9A51-B466-4030-9124-1F640868EB16}">
      <dgm:prSet/>
      <dgm:spPr/>
      <dgm:t>
        <a:bodyPr/>
        <a:lstStyle/>
        <a:p>
          <a:endParaRPr lang="da-DK"/>
        </a:p>
      </dgm:t>
    </dgm:pt>
    <dgm:pt modelId="{A8886347-702B-4556-A548-3539501F8D05}">
      <dgm:prSet phldrT="[Tekst]" custT="1"/>
      <dgm:spPr/>
      <dgm:t>
        <a:bodyPr/>
        <a:lstStyle/>
        <a:p>
          <a:r>
            <a:rPr lang="da-DK" sz="2400" b="1" dirty="0" smtClean="0"/>
            <a:t>Tilgange</a:t>
          </a:r>
          <a:endParaRPr lang="da-DK" sz="2400" b="1" dirty="0"/>
        </a:p>
      </dgm:t>
    </dgm:pt>
    <dgm:pt modelId="{DBDBD267-8BC1-4380-9415-FAB5AFF556F8}" type="parTrans" cxnId="{063D7E3A-E062-4A97-AF6E-02FF68EA9BF2}">
      <dgm:prSet/>
      <dgm:spPr/>
      <dgm:t>
        <a:bodyPr/>
        <a:lstStyle/>
        <a:p>
          <a:endParaRPr lang="da-DK"/>
        </a:p>
      </dgm:t>
    </dgm:pt>
    <dgm:pt modelId="{8A69AF7B-9E06-4F04-A23D-2272E8899F58}" type="sibTrans" cxnId="{063D7E3A-E062-4A97-AF6E-02FF68EA9BF2}">
      <dgm:prSet/>
      <dgm:spPr/>
      <dgm:t>
        <a:bodyPr/>
        <a:lstStyle/>
        <a:p>
          <a:endParaRPr lang="da-DK"/>
        </a:p>
      </dgm:t>
    </dgm:pt>
    <dgm:pt modelId="{87DAF6B8-F76C-47E1-A8E9-88EECA84EA37}">
      <dgm:prSet phldrT="[Tekst]" custT="1"/>
      <dgm:spPr/>
      <dgm:t>
        <a:bodyPr/>
        <a:lstStyle/>
        <a:p>
          <a:r>
            <a:rPr lang="da-DK" sz="4400" b="1" dirty="0" smtClean="0"/>
            <a:t>Værdier</a:t>
          </a:r>
          <a:endParaRPr lang="da-DK" sz="4400" b="1" dirty="0"/>
        </a:p>
      </dgm:t>
    </dgm:pt>
    <dgm:pt modelId="{4E9C50FE-0921-4834-A15B-D0FCA44EA0EA}" type="parTrans" cxnId="{44B70263-02B0-4D9B-B303-355896902C91}">
      <dgm:prSet/>
      <dgm:spPr/>
      <dgm:t>
        <a:bodyPr/>
        <a:lstStyle/>
        <a:p>
          <a:endParaRPr lang="da-DK"/>
        </a:p>
      </dgm:t>
    </dgm:pt>
    <dgm:pt modelId="{38F71210-2C86-497A-AFC2-2D37E656E8E6}" type="sibTrans" cxnId="{44B70263-02B0-4D9B-B303-355896902C91}">
      <dgm:prSet/>
      <dgm:spPr/>
      <dgm:t>
        <a:bodyPr/>
        <a:lstStyle/>
        <a:p>
          <a:endParaRPr lang="da-DK"/>
        </a:p>
      </dgm:t>
    </dgm:pt>
    <dgm:pt modelId="{ABC1C0E0-0DAE-4FB2-A4FA-7C2F0369BCE0}">
      <dgm:prSet custT="1"/>
      <dgm:spPr/>
      <dgm:t>
        <a:bodyPr/>
        <a:lstStyle/>
        <a:p>
          <a:r>
            <a:rPr lang="da-DK" sz="2800" b="1" dirty="0" smtClean="0"/>
            <a:t>Principper</a:t>
          </a:r>
          <a:endParaRPr lang="da-DK" sz="2800" b="1" dirty="0"/>
        </a:p>
      </dgm:t>
    </dgm:pt>
    <dgm:pt modelId="{0B4E9EE4-150B-4EB5-909F-735419189272}" type="parTrans" cxnId="{0CABFEFA-F4CA-4B3D-8095-AB9D00851B54}">
      <dgm:prSet/>
      <dgm:spPr/>
      <dgm:t>
        <a:bodyPr/>
        <a:lstStyle/>
        <a:p>
          <a:endParaRPr lang="da-DK"/>
        </a:p>
      </dgm:t>
    </dgm:pt>
    <dgm:pt modelId="{02B8B371-D776-47DF-8051-EBDCED13D0FD}" type="sibTrans" cxnId="{0CABFEFA-F4CA-4B3D-8095-AB9D00851B54}">
      <dgm:prSet/>
      <dgm:spPr/>
      <dgm:t>
        <a:bodyPr/>
        <a:lstStyle/>
        <a:p>
          <a:endParaRPr lang="da-DK"/>
        </a:p>
      </dgm:t>
    </dgm:pt>
    <dgm:pt modelId="{730FDDFD-AEE7-4A39-B7E8-E753489319E2}">
      <dgm:prSet custT="1"/>
      <dgm:spPr/>
      <dgm:t>
        <a:bodyPr/>
        <a:lstStyle/>
        <a:p>
          <a:r>
            <a:rPr lang="da-DK" sz="4000" b="1" dirty="0" smtClean="0"/>
            <a:t>Læringsforståelse</a:t>
          </a:r>
          <a:endParaRPr lang="da-DK" sz="4000" b="1" dirty="0"/>
        </a:p>
      </dgm:t>
    </dgm:pt>
    <dgm:pt modelId="{0B7C5D53-373D-4324-B593-47A1BB57DE66}" type="parTrans" cxnId="{E01D284C-B251-437D-B030-AF1D111859E9}">
      <dgm:prSet/>
      <dgm:spPr/>
      <dgm:t>
        <a:bodyPr/>
        <a:lstStyle/>
        <a:p>
          <a:endParaRPr lang="da-DK"/>
        </a:p>
      </dgm:t>
    </dgm:pt>
    <dgm:pt modelId="{5B633654-5372-448E-BEB1-06475683A7DD}" type="sibTrans" cxnId="{E01D284C-B251-437D-B030-AF1D111859E9}">
      <dgm:prSet/>
      <dgm:spPr/>
      <dgm:t>
        <a:bodyPr/>
        <a:lstStyle/>
        <a:p>
          <a:endParaRPr lang="da-DK"/>
        </a:p>
      </dgm:t>
    </dgm:pt>
    <dgm:pt modelId="{92B95360-0299-4333-824B-DB3F43AD8680}" type="pres">
      <dgm:prSet presAssocID="{682C8297-F814-4E9B-B00D-61A19540E369}" presName="Name0" presStyleCnt="0">
        <dgm:presLayoutVars>
          <dgm:dir/>
          <dgm:animLvl val="lvl"/>
          <dgm:resizeHandles val="exact"/>
        </dgm:presLayoutVars>
      </dgm:prSet>
      <dgm:spPr/>
    </dgm:pt>
    <dgm:pt modelId="{4335B90E-C4C3-4346-838D-38B34EF98F0C}" type="pres">
      <dgm:prSet presAssocID="{7BFAACF7-B094-4DA8-86E9-F1648894CBBD}" presName="Name8" presStyleCnt="0"/>
      <dgm:spPr/>
    </dgm:pt>
    <dgm:pt modelId="{B1D447E9-CFB6-4640-A289-C6B8D6C989AC}" type="pres">
      <dgm:prSet presAssocID="{7BFAACF7-B094-4DA8-86E9-F1648894CBBD}" presName="level" presStyleLbl="node1" presStyleIdx="0" presStyleCnt="5">
        <dgm:presLayoutVars>
          <dgm:chMax val="1"/>
          <dgm:bulletEnabled val="1"/>
        </dgm:presLayoutVars>
      </dgm:prSet>
      <dgm:spPr/>
      <dgm:t>
        <a:bodyPr/>
        <a:lstStyle/>
        <a:p>
          <a:endParaRPr lang="da-DK"/>
        </a:p>
      </dgm:t>
    </dgm:pt>
    <dgm:pt modelId="{9FBB6B25-A0CD-47C4-86A0-674646BCFA1D}" type="pres">
      <dgm:prSet presAssocID="{7BFAACF7-B094-4DA8-86E9-F1648894CBBD}" presName="levelTx" presStyleLbl="revTx" presStyleIdx="0" presStyleCnt="0">
        <dgm:presLayoutVars>
          <dgm:chMax val="1"/>
          <dgm:bulletEnabled val="1"/>
        </dgm:presLayoutVars>
      </dgm:prSet>
      <dgm:spPr/>
      <dgm:t>
        <a:bodyPr/>
        <a:lstStyle/>
        <a:p>
          <a:endParaRPr lang="da-DK"/>
        </a:p>
      </dgm:t>
    </dgm:pt>
    <dgm:pt modelId="{A61737BF-636A-49CB-993B-169C104C3F46}" type="pres">
      <dgm:prSet presAssocID="{A8886347-702B-4556-A548-3539501F8D05}" presName="Name8" presStyleCnt="0"/>
      <dgm:spPr/>
    </dgm:pt>
    <dgm:pt modelId="{2CBDA4B9-D054-433A-BDFF-BAE3176B64E1}" type="pres">
      <dgm:prSet presAssocID="{A8886347-702B-4556-A548-3539501F8D05}" presName="level" presStyleLbl="node1" presStyleIdx="1" presStyleCnt="5">
        <dgm:presLayoutVars>
          <dgm:chMax val="1"/>
          <dgm:bulletEnabled val="1"/>
        </dgm:presLayoutVars>
      </dgm:prSet>
      <dgm:spPr/>
      <dgm:t>
        <a:bodyPr/>
        <a:lstStyle/>
        <a:p>
          <a:endParaRPr lang="da-DK"/>
        </a:p>
      </dgm:t>
    </dgm:pt>
    <dgm:pt modelId="{939573FC-4EEA-490E-82A3-1333D688F235}" type="pres">
      <dgm:prSet presAssocID="{A8886347-702B-4556-A548-3539501F8D05}" presName="levelTx" presStyleLbl="revTx" presStyleIdx="0" presStyleCnt="0">
        <dgm:presLayoutVars>
          <dgm:chMax val="1"/>
          <dgm:bulletEnabled val="1"/>
        </dgm:presLayoutVars>
      </dgm:prSet>
      <dgm:spPr/>
      <dgm:t>
        <a:bodyPr/>
        <a:lstStyle/>
        <a:p>
          <a:endParaRPr lang="da-DK"/>
        </a:p>
      </dgm:t>
    </dgm:pt>
    <dgm:pt modelId="{ADAE3782-2D74-4A13-82C9-7F544A59644C}" type="pres">
      <dgm:prSet presAssocID="{ABC1C0E0-0DAE-4FB2-A4FA-7C2F0369BCE0}" presName="Name8" presStyleCnt="0"/>
      <dgm:spPr/>
    </dgm:pt>
    <dgm:pt modelId="{81DECB4B-7717-4A3F-BF2D-3A32BB0216EC}" type="pres">
      <dgm:prSet presAssocID="{ABC1C0E0-0DAE-4FB2-A4FA-7C2F0369BCE0}" presName="level" presStyleLbl="node1" presStyleIdx="2" presStyleCnt="5">
        <dgm:presLayoutVars>
          <dgm:chMax val="1"/>
          <dgm:bulletEnabled val="1"/>
        </dgm:presLayoutVars>
      </dgm:prSet>
      <dgm:spPr/>
      <dgm:t>
        <a:bodyPr/>
        <a:lstStyle/>
        <a:p>
          <a:endParaRPr lang="da-DK"/>
        </a:p>
      </dgm:t>
    </dgm:pt>
    <dgm:pt modelId="{6AC58E83-544D-4A03-A54A-1D4C2AC17B41}" type="pres">
      <dgm:prSet presAssocID="{ABC1C0E0-0DAE-4FB2-A4FA-7C2F0369BCE0}" presName="levelTx" presStyleLbl="revTx" presStyleIdx="0" presStyleCnt="0">
        <dgm:presLayoutVars>
          <dgm:chMax val="1"/>
          <dgm:bulletEnabled val="1"/>
        </dgm:presLayoutVars>
      </dgm:prSet>
      <dgm:spPr/>
      <dgm:t>
        <a:bodyPr/>
        <a:lstStyle/>
        <a:p>
          <a:endParaRPr lang="da-DK"/>
        </a:p>
      </dgm:t>
    </dgm:pt>
    <dgm:pt modelId="{62D80BFA-E5F5-4A83-8A14-017312BD4CD6}" type="pres">
      <dgm:prSet presAssocID="{730FDDFD-AEE7-4A39-B7E8-E753489319E2}" presName="Name8" presStyleCnt="0"/>
      <dgm:spPr/>
    </dgm:pt>
    <dgm:pt modelId="{4073F705-7BCA-4B1F-A9A5-94FF4ACC9BA5}" type="pres">
      <dgm:prSet presAssocID="{730FDDFD-AEE7-4A39-B7E8-E753489319E2}" presName="level" presStyleLbl="node1" presStyleIdx="3" presStyleCnt="5">
        <dgm:presLayoutVars>
          <dgm:chMax val="1"/>
          <dgm:bulletEnabled val="1"/>
        </dgm:presLayoutVars>
      </dgm:prSet>
      <dgm:spPr/>
      <dgm:t>
        <a:bodyPr/>
        <a:lstStyle/>
        <a:p>
          <a:endParaRPr lang="da-DK"/>
        </a:p>
      </dgm:t>
    </dgm:pt>
    <dgm:pt modelId="{1A9596FE-1A53-4D3C-915F-16EDB64D2677}" type="pres">
      <dgm:prSet presAssocID="{730FDDFD-AEE7-4A39-B7E8-E753489319E2}" presName="levelTx" presStyleLbl="revTx" presStyleIdx="0" presStyleCnt="0">
        <dgm:presLayoutVars>
          <dgm:chMax val="1"/>
          <dgm:bulletEnabled val="1"/>
        </dgm:presLayoutVars>
      </dgm:prSet>
      <dgm:spPr/>
      <dgm:t>
        <a:bodyPr/>
        <a:lstStyle/>
        <a:p>
          <a:endParaRPr lang="da-DK"/>
        </a:p>
      </dgm:t>
    </dgm:pt>
    <dgm:pt modelId="{8C26D7B6-EF66-43B9-AF35-8DBD6FA5C8D2}" type="pres">
      <dgm:prSet presAssocID="{87DAF6B8-F76C-47E1-A8E9-88EECA84EA37}" presName="Name8" presStyleCnt="0"/>
      <dgm:spPr/>
    </dgm:pt>
    <dgm:pt modelId="{A6C12288-20D0-436D-BBB7-8CD32893E995}" type="pres">
      <dgm:prSet presAssocID="{87DAF6B8-F76C-47E1-A8E9-88EECA84EA37}" presName="level" presStyleLbl="node1" presStyleIdx="4" presStyleCnt="5">
        <dgm:presLayoutVars>
          <dgm:chMax val="1"/>
          <dgm:bulletEnabled val="1"/>
        </dgm:presLayoutVars>
      </dgm:prSet>
      <dgm:spPr/>
      <dgm:t>
        <a:bodyPr/>
        <a:lstStyle/>
        <a:p>
          <a:endParaRPr lang="da-DK"/>
        </a:p>
      </dgm:t>
    </dgm:pt>
    <dgm:pt modelId="{76C0DC96-6A6D-4650-B5A9-DB08531157DF}" type="pres">
      <dgm:prSet presAssocID="{87DAF6B8-F76C-47E1-A8E9-88EECA84EA37}" presName="levelTx" presStyleLbl="revTx" presStyleIdx="0" presStyleCnt="0">
        <dgm:presLayoutVars>
          <dgm:chMax val="1"/>
          <dgm:bulletEnabled val="1"/>
        </dgm:presLayoutVars>
      </dgm:prSet>
      <dgm:spPr/>
      <dgm:t>
        <a:bodyPr/>
        <a:lstStyle/>
        <a:p>
          <a:endParaRPr lang="da-DK"/>
        </a:p>
      </dgm:t>
    </dgm:pt>
  </dgm:ptLst>
  <dgm:cxnLst>
    <dgm:cxn modelId="{063D7E3A-E062-4A97-AF6E-02FF68EA9BF2}" srcId="{682C8297-F814-4E9B-B00D-61A19540E369}" destId="{A8886347-702B-4556-A548-3539501F8D05}" srcOrd="1" destOrd="0" parTransId="{DBDBD267-8BC1-4380-9415-FAB5AFF556F8}" sibTransId="{8A69AF7B-9E06-4F04-A23D-2272E8899F58}"/>
    <dgm:cxn modelId="{F6D3C8EC-F2E0-4272-BCA9-1B4A2A049756}" type="presOf" srcId="{A8886347-702B-4556-A548-3539501F8D05}" destId="{939573FC-4EEA-490E-82A3-1333D688F235}" srcOrd="1" destOrd="0" presId="urn:microsoft.com/office/officeart/2005/8/layout/pyramid1"/>
    <dgm:cxn modelId="{EB511CEF-B283-44AF-B714-3B32B3246EF4}" type="presOf" srcId="{730FDDFD-AEE7-4A39-B7E8-E753489319E2}" destId="{1A9596FE-1A53-4D3C-915F-16EDB64D2677}" srcOrd="1" destOrd="0" presId="urn:microsoft.com/office/officeart/2005/8/layout/pyramid1"/>
    <dgm:cxn modelId="{87D9F8EE-F412-4767-BD17-16DB620F2EC6}" type="presOf" srcId="{7BFAACF7-B094-4DA8-86E9-F1648894CBBD}" destId="{B1D447E9-CFB6-4640-A289-C6B8D6C989AC}" srcOrd="0" destOrd="0" presId="urn:microsoft.com/office/officeart/2005/8/layout/pyramid1"/>
    <dgm:cxn modelId="{DBAD9A51-B466-4030-9124-1F640868EB16}" srcId="{682C8297-F814-4E9B-B00D-61A19540E369}" destId="{7BFAACF7-B094-4DA8-86E9-F1648894CBBD}" srcOrd="0" destOrd="0" parTransId="{1857ED93-02E7-4969-B6AB-80E5BE652BF6}" sibTransId="{7C336964-3A3B-4000-B4A5-613CEA2C1194}"/>
    <dgm:cxn modelId="{AD965105-ADF5-47A0-8554-729A8B2FC6C4}" type="presOf" srcId="{682C8297-F814-4E9B-B00D-61A19540E369}" destId="{92B95360-0299-4333-824B-DB3F43AD8680}" srcOrd="0" destOrd="0" presId="urn:microsoft.com/office/officeart/2005/8/layout/pyramid1"/>
    <dgm:cxn modelId="{1EC2EF23-2B28-4710-83ED-5B157053EA4B}" type="presOf" srcId="{7BFAACF7-B094-4DA8-86E9-F1648894CBBD}" destId="{9FBB6B25-A0CD-47C4-86A0-674646BCFA1D}" srcOrd="1" destOrd="0" presId="urn:microsoft.com/office/officeart/2005/8/layout/pyramid1"/>
    <dgm:cxn modelId="{6119929F-2BA2-42B0-91C8-BD51301B3511}" type="presOf" srcId="{730FDDFD-AEE7-4A39-B7E8-E753489319E2}" destId="{4073F705-7BCA-4B1F-A9A5-94FF4ACC9BA5}" srcOrd="0" destOrd="0" presId="urn:microsoft.com/office/officeart/2005/8/layout/pyramid1"/>
    <dgm:cxn modelId="{B29636A9-52A9-42BE-8092-7D2BC9A8EF7B}" type="presOf" srcId="{ABC1C0E0-0DAE-4FB2-A4FA-7C2F0369BCE0}" destId="{81DECB4B-7717-4A3F-BF2D-3A32BB0216EC}" srcOrd="0" destOrd="0" presId="urn:microsoft.com/office/officeart/2005/8/layout/pyramid1"/>
    <dgm:cxn modelId="{86F7A050-8940-42C3-B72C-A2E13EBF522B}" type="presOf" srcId="{A8886347-702B-4556-A548-3539501F8D05}" destId="{2CBDA4B9-D054-433A-BDFF-BAE3176B64E1}" srcOrd="0" destOrd="0" presId="urn:microsoft.com/office/officeart/2005/8/layout/pyramid1"/>
    <dgm:cxn modelId="{44B70263-02B0-4D9B-B303-355896902C91}" srcId="{682C8297-F814-4E9B-B00D-61A19540E369}" destId="{87DAF6B8-F76C-47E1-A8E9-88EECA84EA37}" srcOrd="4" destOrd="0" parTransId="{4E9C50FE-0921-4834-A15B-D0FCA44EA0EA}" sibTransId="{38F71210-2C86-497A-AFC2-2D37E656E8E6}"/>
    <dgm:cxn modelId="{B51998DA-2CA3-409C-B54F-DA4D19C21993}" type="presOf" srcId="{ABC1C0E0-0DAE-4FB2-A4FA-7C2F0369BCE0}" destId="{6AC58E83-544D-4A03-A54A-1D4C2AC17B41}" srcOrd="1" destOrd="0" presId="urn:microsoft.com/office/officeart/2005/8/layout/pyramid1"/>
    <dgm:cxn modelId="{0CABFEFA-F4CA-4B3D-8095-AB9D00851B54}" srcId="{682C8297-F814-4E9B-B00D-61A19540E369}" destId="{ABC1C0E0-0DAE-4FB2-A4FA-7C2F0369BCE0}" srcOrd="2" destOrd="0" parTransId="{0B4E9EE4-150B-4EB5-909F-735419189272}" sibTransId="{02B8B371-D776-47DF-8051-EBDCED13D0FD}"/>
    <dgm:cxn modelId="{CA54AD9B-497B-4417-A46B-47C9CC45A9DA}" type="presOf" srcId="{87DAF6B8-F76C-47E1-A8E9-88EECA84EA37}" destId="{76C0DC96-6A6D-4650-B5A9-DB08531157DF}" srcOrd="1" destOrd="0" presId="urn:microsoft.com/office/officeart/2005/8/layout/pyramid1"/>
    <dgm:cxn modelId="{E01D284C-B251-437D-B030-AF1D111859E9}" srcId="{682C8297-F814-4E9B-B00D-61A19540E369}" destId="{730FDDFD-AEE7-4A39-B7E8-E753489319E2}" srcOrd="3" destOrd="0" parTransId="{0B7C5D53-373D-4324-B593-47A1BB57DE66}" sibTransId="{5B633654-5372-448E-BEB1-06475683A7DD}"/>
    <dgm:cxn modelId="{8A4F1460-6366-4FBF-AD64-AC4FF7FA714F}" type="presOf" srcId="{87DAF6B8-F76C-47E1-A8E9-88EECA84EA37}" destId="{A6C12288-20D0-436D-BBB7-8CD32893E995}" srcOrd="0" destOrd="0" presId="urn:microsoft.com/office/officeart/2005/8/layout/pyramid1"/>
    <dgm:cxn modelId="{2226DAB0-5F74-4545-AD0F-657461B5F6ED}" type="presParOf" srcId="{92B95360-0299-4333-824B-DB3F43AD8680}" destId="{4335B90E-C4C3-4346-838D-38B34EF98F0C}" srcOrd="0" destOrd="0" presId="urn:microsoft.com/office/officeart/2005/8/layout/pyramid1"/>
    <dgm:cxn modelId="{E6E79ADF-5BCB-4AD6-B3EF-3798E14C8842}" type="presParOf" srcId="{4335B90E-C4C3-4346-838D-38B34EF98F0C}" destId="{B1D447E9-CFB6-4640-A289-C6B8D6C989AC}" srcOrd="0" destOrd="0" presId="urn:microsoft.com/office/officeart/2005/8/layout/pyramid1"/>
    <dgm:cxn modelId="{31822DA5-CA65-40BB-BA8E-7756691AE258}" type="presParOf" srcId="{4335B90E-C4C3-4346-838D-38B34EF98F0C}" destId="{9FBB6B25-A0CD-47C4-86A0-674646BCFA1D}" srcOrd="1" destOrd="0" presId="urn:microsoft.com/office/officeart/2005/8/layout/pyramid1"/>
    <dgm:cxn modelId="{096643C7-91E6-48CB-BBDD-CDE617B2A1EC}" type="presParOf" srcId="{92B95360-0299-4333-824B-DB3F43AD8680}" destId="{A61737BF-636A-49CB-993B-169C104C3F46}" srcOrd="1" destOrd="0" presId="urn:microsoft.com/office/officeart/2005/8/layout/pyramid1"/>
    <dgm:cxn modelId="{215C01F9-D26A-4BBD-AB19-FCDF5358CD26}" type="presParOf" srcId="{A61737BF-636A-49CB-993B-169C104C3F46}" destId="{2CBDA4B9-D054-433A-BDFF-BAE3176B64E1}" srcOrd="0" destOrd="0" presId="urn:microsoft.com/office/officeart/2005/8/layout/pyramid1"/>
    <dgm:cxn modelId="{BC47AC8E-E7B8-43A6-9F2A-FFF25904AF14}" type="presParOf" srcId="{A61737BF-636A-49CB-993B-169C104C3F46}" destId="{939573FC-4EEA-490E-82A3-1333D688F235}" srcOrd="1" destOrd="0" presId="urn:microsoft.com/office/officeart/2005/8/layout/pyramid1"/>
    <dgm:cxn modelId="{712DE159-46F2-4F11-94F1-B24789BBD5C7}" type="presParOf" srcId="{92B95360-0299-4333-824B-DB3F43AD8680}" destId="{ADAE3782-2D74-4A13-82C9-7F544A59644C}" srcOrd="2" destOrd="0" presId="urn:microsoft.com/office/officeart/2005/8/layout/pyramid1"/>
    <dgm:cxn modelId="{1405F014-15F6-4F70-BFBD-290B3F254332}" type="presParOf" srcId="{ADAE3782-2D74-4A13-82C9-7F544A59644C}" destId="{81DECB4B-7717-4A3F-BF2D-3A32BB0216EC}" srcOrd="0" destOrd="0" presId="urn:microsoft.com/office/officeart/2005/8/layout/pyramid1"/>
    <dgm:cxn modelId="{00879ED2-6977-44ED-8E1A-8A32187EEADB}" type="presParOf" srcId="{ADAE3782-2D74-4A13-82C9-7F544A59644C}" destId="{6AC58E83-544D-4A03-A54A-1D4C2AC17B41}" srcOrd="1" destOrd="0" presId="urn:microsoft.com/office/officeart/2005/8/layout/pyramid1"/>
    <dgm:cxn modelId="{F259ED67-FB97-48C6-ACD5-212936F7CD35}" type="presParOf" srcId="{92B95360-0299-4333-824B-DB3F43AD8680}" destId="{62D80BFA-E5F5-4A83-8A14-017312BD4CD6}" srcOrd="3" destOrd="0" presId="urn:microsoft.com/office/officeart/2005/8/layout/pyramid1"/>
    <dgm:cxn modelId="{185732B2-7922-4CBE-B0E8-6CD581FB382B}" type="presParOf" srcId="{62D80BFA-E5F5-4A83-8A14-017312BD4CD6}" destId="{4073F705-7BCA-4B1F-A9A5-94FF4ACC9BA5}" srcOrd="0" destOrd="0" presId="urn:microsoft.com/office/officeart/2005/8/layout/pyramid1"/>
    <dgm:cxn modelId="{741CEA14-FA94-4BBF-A64B-3742CC019FC0}" type="presParOf" srcId="{62D80BFA-E5F5-4A83-8A14-017312BD4CD6}" destId="{1A9596FE-1A53-4D3C-915F-16EDB64D2677}" srcOrd="1" destOrd="0" presId="urn:microsoft.com/office/officeart/2005/8/layout/pyramid1"/>
    <dgm:cxn modelId="{FC1C96ED-D932-4F50-8FB4-5467E6186D71}" type="presParOf" srcId="{92B95360-0299-4333-824B-DB3F43AD8680}" destId="{8C26D7B6-EF66-43B9-AF35-8DBD6FA5C8D2}" srcOrd="4" destOrd="0" presId="urn:microsoft.com/office/officeart/2005/8/layout/pyramid1"/>
    <dgm:cxn modelId="{B66F581C-7920-4C9D-A25C-B89B984E167E}" type="presParOf" srcId="{8C26D7B6-EF66-43B9-AF35-8DBD6FA5C8D2}" destId="{A6C12288-20D0-436D-BBB7-8CD32893E995}" srcOrd="0" destOrd="0" presId="urn:microsoft.com/office/officeart/2005/8/layout/pyramid1"/>
    <dgm:cxn modelId="{16C5F1EB-FE8E-4357-BF18-C8C5E31177B5}" type="presParOf" srcId="{8C26D7B6-EF66-43B9-AF35-8DBD6FA5C8D2}" destId="{76C0DC96-6A6D-4650-B5A9-DB08531157D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34F795-7624-4141-835D-FA34BD72D4FD}" type="doc">
      <dgm:prSet loTypeId="urn:microsoft.com/office/officeart/2005/8/layout/cycle6" loCatId="cycle" qsTypeId="urn:microsoft.com/office/officeart/2005/8/quickstyle/simple1" qsCatId="simple" csTypeId="urn:microsoft.com/office/officeart/2005/8/colors/accent1_1" csCatId="accent1" phldr="1"/>
      <dgm:spPr/>
      <dgm:t>
        <a:bodyPr/>
        <a:lstStyle/>
        <a:p>
          <a:endParaRPr lang="da-DK"/>
        </a:p>
      </dgm:t>
    </dgm:pt>
    <dgm:pt modelId="{C6550ABB-389D-4063-9D41-31DB0FD61101}">
      <dgm:prSet custT="1"/>
      <dgm:spPr/>
      <dgm:t>
        <a:bodyPr/>
        <a:lstStyle/>
        <a:p>
          <a:pPr rtl="0"/>
          <a:r>
            <a:rPr lang="da-DK" sz="1050" u="sng" dirty="0" smtClean="0">
              <a:solidFill>
                <a:schemeClr val="tx1"/>
              </a:solidFill>
              <a:hlinkClick xmlns:r="http://schemas.openxmlformats.org/officeDocument/2006/relationships" r:id=""/>
            </a:rPr>
            <a:t>www.stofinfo.sst.dk</a:t>
          </a:r>
          <a:endParaRPr lang="da-DK" sz="1050" dirty="0">
            <a:solidFill>
              <a:schemeClr val="tx1"/>
            </a:solidFill>
          </a:endParaRPr>
        </a:p>
      </dgm:t>
    </dgm:pt>
    <dgm:pt modelId="{1B2139A9-0F0F-4854-AF02-2CD3DDC202D7}" type="parTrans" cxnId="{06469412-D87A-480F-9FE3-38955742D8A8}">
      <dgm:prSet/>
      <dgm:spPr/>
      <dgm:t>
        <a:bodyPr/>
        <a:lstStyle/>
        <a:p>
          <a:endParaRPr lang="da-DK"/>
        </a:p>
      </dgm:t>
    </dgm:pt>
    <dgm:pt modelId="{9354E4CA-6BAF-4FE3-A141-0D3EFE514ABD}" type="sibTrans" cxnId="{06469412-D87A-480F-9FE3-38955742D8A8}">
      <dgm:prSet/>
      <dgm:spPr/>
      <dgm:t>
        <a:bodyPr/>
        <a:lstStyle/>
        <a:p>
          <a:endParaRPr lang="da-DK"/>
        </a:p>
      </dgm:t>
    </dgm:pt>
    <dgm:pt modelId="{5832CD3C-7FD7-4476-BB85-4F532604F75C}">
      <dgm:prSet custT="1"/>
      <dgm:spPr/>
      <dgm:t>
        <a:bodyPr/>
        <a:lstStyle/>
        <a:p>
          <a:pPr rtl="0"/>
          <a:r>
            <a:rPr lang="da-DK" sz="1200" u="sng" dirty="0" err="1" smtClean="0">
              <a:hlinkClick xmlns:r="http://schemas.openxmlformats.org/officeDocument/2006/relationships" r:id=""/>
            </a:rPr>
            <a:t>www.uturn.dk</a:t>
          </a:r>
          <a:endParaRPr lang="da-DK" sz="1200" dirty="0"/>
        </a:p>
      </dgm:t>
    </dgm:pt>
    <dgm:pt modelId="{B6A724F6-F22B-424F-8186-10E9AE4C9B93}" type="parTrans" cxnId="{00C976C3-61BD-4ADC-9C3C-1886B126F536}">
      <dgm:prSet/>
      <dgm:spPr/>
      <dgm:t>
        <a:bodyPr/>
        <a:lstStyle/>
        <a:p>
          <a:endParaRPr lang="da-DK"/>
        </a:p>
      </dgm:t>
    </dgm:pt>
    <dgm:pt modelId="{169519C8-E515-402F-A8D2-E21D691D3089}" type="sibTrans" cxnId="{00C976C3-61BD-4ADC-9C3C-1886B126F536}">
      <dgm:prSet/>
      <dgm:spPr/>
      <dgm:t>
        <a:bodyPr/>
        <a:lstStyle/>
        <a:p>
          <a:endParaRPr lang="da-DK"/>
        </a:p>
      </dgm:t>
    </dgm:pt>
    <dgm:pt modelId="{BD71F9F9-5F6D-41F7-B71A-8ED3AC8A3CCB}">
      <dgm:prSet custT="1"/>
      <dgm:spPr/>
      <dgm:t>
        <a:bodyPr/>
        <a:lstStyle/>
        <a:p>
          <a:pPr rtl="0"/>
          <a:endParaRPr lang="da-DK" sz="900" u="sng" dirty="0" smtClean="0">
            <a:hlinkClick xmlns:r="http://schemas.openxmlformats.org/officeDocument/2006/relationships" r:id="rId1"/>
          </a:endParaRPr>
        </a:p>
        <a:p>
          <a:pPr rtl="0"/>
          <a:r>
            <a:rPr lang="da-DK" sz="1050" u="sng" dirty="0" smtClean="0">
              <a:hlinkClick xmlns:r="http://schemas.openxmlformats.org/officeDocument/2006/relationships" r:id="rId1"/>
            </a:rPr>
            <a:t>www.drugrebels.dk</a:t>
          </a:r>
          <a:endParaRPr lang="da-DK" sz="1050" u="sng" dirty="0" smtClean="0"/>
        </a:p>
        <a:p>
          <a:pPr rtl="0"/>
          <a:endParaRPr lang="da-DK" sz="900" dirty="0"/>
        </a:p>
      </dgm:t>
    </dgm:pt>
    <dgm:pt modelId="{EAEF9D33-F2DB-4F74-A3BF-74F62A0900A9}" type="parTrans" cxnId="{68D416A8-7DB4-4B10-AFB3-21B4C6D0A163}">
      <dgm:prSet/>
      <dgm:spPr/>
      <dgm:t>
        <a:bodyPr/>
        <a:lstStyle/>
        <a:p>
          <a:endParaRPr lang="da-DK"/>
        </a:p>
      </dgm:t>
    </dgm:pt>
    <dgm:pt modelId="{7360448B-EDAA-4CE5-BE58-FD25B8A0AA2F}" type="sibTrans" cxnId="{68D416A8-7DB4-4B10-AFB3-21B4C6D0A163}">
      <dgm:prSet/>
      <dgm:spPr/>
      <dgm:t>
        <a:bodyPr/>
        <a:lstStyle/>
        <a:p>
          <a:endParaRPr lang="da-DK"/>
        </a:p>
      </dgm:t>
    </dgm:pt>
    <dgm:pt modelId="{FBEC83D8-A55F-466E-B294-60A2DA1779F5}">
      <dgm:prSet custT="1"/>
      <dgm:spPr>
        <a:solidFill>
          <a:schemeClr val="bg1"/>
        </a:solidFill>
      </dgm:spPr>
      <dgm:t>
        <a:bodyPr/>
        <a:lstStyle/>
        <a:p>
          <a:pPr rtl="0"/>
          <a:endParaRPr lang="da-DK" sz="600" u="sng" dirty="0" smtClean="0">
            <a:solidFill>
              <a:schemeClr val="tx1"/>
            </a:solidFill>
            <a:hlinkClick xmlns:r="http://schemas.openxmlformats.org/officeDocument/2006/relationships" r:id="rId2"/>
          </a:endParaRPr>
        </a:p>
        <a:p>
          <a:pPr rtl="0"/>
          <a:endParaRPr lang="da-DK" sz="600" u="sng" dirty="0" smtClean="0">
            <a:solidFill>
              <a:schemeClr val="tx1"/>
            </a:solidFill>
            <a:hlinkClick xmlns:r="http://schemas.openxmlformats.org/officeDocument/2006/relationships" r:id="rId3"/>
          </a:endParaRPr>
        </a:p>
        <a:p>
          <a:pPr rtl="0"/>
          <a:r>
            <a:rPr lang="da-DK" sz="1200" u="sng" dirty="0" smtClean="0">
              <a:solidFill>
                <a:schemeClr val="tx1"/>
              </a:solidFill>
              <a:hlinkClick xmlns:r="http://schemas.openxmlformats.org/officeDocument/2006/relationships" r:id="rId3"/>
            </a:rPr>
            <a:t>www.netstof.dk</a:t>
          </a:r>
          <a:endParaRPr lang="da-DK" sz="1200" u="sng" dirty="0" smtClean="0">
            <a:solidFill>
              <a:schemeClr val="tx1"/>
            </a:solidFill>
          </a:endParaRPr>
        </a:p>
        <a:p>
          <a:pPr rtl="0"/>
          <a:endParaRPr lang="da-DK" sz="600" u="sng" dirty="0" smtClean="0">
            <a:solidFill>
              <a:schemeClr val="tx1"/>
            </a:solidFill>
          </a:endParaRPr>
        </a:p>
        <a:p>
          <a:pPr rtl="0"/>
          <a:endParaRPr lang="da-DK" sz="600" dirty="0">
            <a:solidFill>
              <a:schemeClr val="tx1"/>
            </a:solidFill>
          </a:endParaRPr>
        </a:p>
      </dgm:t>
    </dgm:pt>
    <dgm:pt modelId="{647AA811-8AB5-49E7-AE49-69311B46FA52}" type="parTrans" cxnId="{A1F620FA-9CAD-4D18-83E3-907D4B8C8BB0}">
      <dgm:prSet/>
      <dgm:spPr/>
      <dgm:t>
        <a:bodyPr/>
        <a:lstStyle/>
        <a:p>
          <a:endParaRPr lang="da-DK"/>
        </a:p>
      </dgm:t>
    </dgm:pt>
    <dgm:pt modelId="{BE3B9A34-FA97-454F-A398-02ECAFBEB795}" type="sibTrans" cxnId="{A1F620FA-9CAD-4D18-83E3-907D4B8C8BB0}">
      <dgm:prSet/>
      <dgm:spPr/>
      <dgm:t>
        <a:bodyPr/>
        <a:lstStyle/>
        <a:p>
          <a:endParaRPr lang="da-DK"/>
        </a:p>
      </dgm:t>
    </dgm:pt>
    <dgm:pt modelId="{23BB86BE-A315-449E-BF71-5B53E08A03F8}" type="pres">
      <dgm:prSet presAssocID="{1934F795-7624-4141-835D-FA34BD72D4FD}" presName="cycle" presStyleCnt="0">
        <dgm:presLayoutVars>
          <dgm:dir/>
          <dgm:resizeHandles val="exact"/>
        </dgm:presLayoutVars>
      </dgm:prSet>
      <dgm:spPr/>
      <dgm:t>
        <a:bodyPr/>
        <a:lstStyle/>
        <a:p>
          <a:endParaRPr lang="da-DK"/>
        </a:p>
      </dgm:t>
    </dgm:pt>
    <dgm:pt modelId="{EF431BA3-6533-4E5E-8280-7127F8FF7B12}" type="pres">
      <dgm:prSet presAssocID="{C6550ABB-389D-4063-9D41-31DB0FD61101}" presName="node" presStyleLbl="node1" presStyleIdx="0" presStyleCnt="4" custScaleX="110516">
        <dgm:presLayoutVars>
          <dgm:bulletEnabled val="1"/>
        </dgm:presLayoutVars>
      </dgm:prSet>
      <dgm:spPr/>
      <dgm:t>
        <a:bodyPr/>
        <a:lstStyle/>
        <a:p>
          <a:endParaRPr lang="da-DK"/>
        </a:p>
      </dgm:t>
    </dgm:pt>
    <dgm:pt modelId="{E99C7A88-B216-47F5-B5CD-680407BD9222}" type="pres">
      <dgm:prSet presAssocID="{C6550ABB-389D-4063-9D41-31DB0FD61101}" presName="spNode" presStyleCnt="0"/>
      <dgm:spPr/>
      <dgm:t>
        <a:bodyPr/>
        <a:lstStyle/>
        <a:p>
          <a:endParaRPr lang="da-DK"/>
        </a:p>
      </dgm:t>
    </dgm:pt>
    <dgm:pt modelId="{AB7A708F-081A-4593-9543-90816E91D2F6}" type="pres">
      <dgm:prSet presAssocID="{9354E4CA-6BAF-4FE3-A141-0D3EFE514ABD}" presName="sibTrans" presStyleLbl="sibTrans1D1" presStyleIdx="0" presStyleCnt="4"/>
      <dgm:spPr/>
      <dgm:t>
        <a:bodyPr/>
        <a:lstStyle/>
        <a:p>
          <a:endParaRPr lang="da-DK"/>
        </a:p>
      </dgm:t>
    </dgm:pt>
    <dgm:pt modelId="{46A34A92-8259-493B-BE94-614CBC0BE722}" type="pres">
      <dgm:prSet presAssocID="{5832CD3C-7FD7-4476-BB85-4F532604F75C}" presName="node" presStyleLbl="node1" presStyleIdx="1" presStyleCnt="4">
        <dgm:presLayoutVars>
          <dgm:bulletEnabled val="1"/>
        </dgm:presLayoutVars>
      </dgm:prSet>
      <dgm:spPr/>
      <dgm:t>
        <a:bodyPr/>
        <a:lstStyle/>
        <a:p>
          <a:endParaRPr lang="da-DK"/>
        </a:p>
      </dgm:t>
    </dgm:pt>
    <dgm:pt modelId="{BB2F6EEE-A891-44FC-B914-FEBC1A58BFEA}" type="pres">
      <dgm:prSet presAssocID="{5832CD3C-7FD7-4476-BB85-4F532604F75C}" presName="spNode" presStyleCnt="0"/>
      <dgm:spPr/>
      <dgm:t>
        <a:bodyPr/>
        <a:lstStyle/>
        <a:p>
          <a:endParaRPr lang="da-DK"/>
        </a:p>
      </dgm:t>
    </dgm:pt>
    <dgm:pt modelId="{F1DE2246-0619-46DF-AF0B-BD20F5729DA4}" type="pres">
      <dgm:prSet presAssocID="{169519C8-E515-402F-A8D2-E21D691D3089}" presName="sibTrans" presStyleLbl="sibTrans1D1" presStyleIdx="1" presStyleCnt="4"/>
      <dgm:spPr/>
      <dgm:t>
        <a:bodyPr/>
        <a:lstStyle/>
        <a:p>
          <a:endParaRPr lang="da-DK"/>
        </a:p>
      </dgm:t>
    </dgm:pt>
    <dgm:pt modelId="{3C277942-93FB-42BB-A199-35F443D9F8DF}" type="pres">
      <dgm:prSet presAssocID="{BD71F9F9-5F6D-41F7-B71A-8ED3AC8A3CCB}" presName="node" presStyleLbl="node1" presStyleIdx="2" presStyleCnt="4" custScaleX="107901">
        <dgm:presLayoutVars>
          <dgm:bulletEnabled val="1"/>
        </dgm:presLayoutVars>
      </dgm:prSet>
      <dgm:spPr/>
      <dgm:t>
        <a:bodyPr/>
        <a:lstStyle/>
        <a:p>
          <a:endParaRPr lang="da-DK"/>
        </a:p>
      </dgm:t>
    </dgm:pt>
    <dgm:pt modelId="{CF27EB60-F1BB-4BCA-8ECE-A84861F3B242}" type="pres">
      <dgm:prSet presAssocID="{BD71F9F9-5F6D-41F7-B71A-8ED3AC8A3CCB}" presName="spNode" presStyleCnt="0"/>
      <dgm:spPr/>
      <dgm:t>
        <a:bodyPr/>
        <a:lstStyle/>
        <a:p>
          <a:endParaRPr lang="da-DK"/>
        </a:p>
      </dgm:t>
    </dgm:pt>
    <dgm:pt modelId="{7F0282DA-FC18-4FB4-B0E1-97D361192C77}" type="pres">
      <dgm:prSet presAssocID="{7360448B-EDAA-4CE5-BE58-FD25B8A0AA2F}" presName="sibTrans" presStyleLbl="sibTrans1D1" presStyleIdx="2" presStyleCnt="4"/>
      <dgm:spPr/>
      <dgm:t>
        <a:bodyPr/>
        <a:lstStyle/>
        <a:p>
          <a:endParaRPr lang="da-DK"/>
        </a:p>
      </dgm:t>
    </dgm:pt>
    <dgm:pt modelId="{8E358B47-332A-4BB5-8C15-C36AD3D3881A}" type="pres">
      <dgm:prSet presAssocID="{FBEC83D8-A55F-466E-B294-60A2DA1779F5}" presName="node" presStyleLbl="node1" presStyleIdx="3" presStyleCnt="4">
        <dgm:presLayoutVars>
          <dgm:bulletEnabled val="1"/>
        </dgm:presLayoutVars>
      </dgm:prSet>
      <dgm:spPr/>
      <dgm:t>
        <a:bodyPr/>
        <a:lstStyle/>
        <a:p>
          <a:endParaRPr lang="da-DK"/>
        </a:p>
      </dgm:t>
    </dgm:pt>
    <dgm:pt modelId="{73A4702B-D305-4188-9845-C9964ECE2550}" type="pres">
      <dgm:prSet presAssocID="{FBEC83D8-A55F-466E-B294-60A2DA1779F5}" presName="spNode" presStyleCnt="0"/>
      <dgm:spPr/>
      <dgm:t>
        <a:bodyPr/>
        <a:lstStyle/>
        <a:p>
          <a:endParaRPr lang="da-DK"/>
        </a:p>
      </dgm:t>
    </dgm:pt>
    <dgm:pt modelId="{20FFCB16-A223-4C3A-81DF-8FB15E43172E}" type="pres">
      <dgm:prSet presAssocID="{BE3B9A34-FA97-454F-A398-02ECAFBEB795}" presName="sibTrans" presStyleLbl="sibTrans1D1" presStyleIdx="3" presStyleCnt="4"/>
      <dgm:spPr/>
      <dgm:t>
        <a:bodyPr/>
        <a:lstStyle/>
        <a:p>
          <a:endParaRPr lang="da-DK"/>
        </a:p>
      </dgm:t>
    </dgm:pt>
  </dgm:ptLst>
  <dgm:cxnLst>
    <dgm:cxn modelId="{381DAA74-C59E-4ABA-9035-E78D92E328D8}" type="presOf" srcId="{169519C8-E515-402F-A8D2-E21D691D3089}" destId="{F1DE2246-0619-46DF-AF0B-BD20F5729DA4}" srcOrd="0" destOrd="0" presId="urn:microsoft.com/office/officeart/2005/8/layout/cycle6"/>
    <dgm:cxn modelId="{E545E323-BFE4-451E-BA28-7DDD1AEFA852}" type="presOf" srcId="{9354E4CA-6BAF-4FE3-A141-0D3EFE514ABD}" destId="{AB7A708F-081A-4593-9543-90816E91D2F6}" srcOrd="0" destOrd="0" presId="urn:microsoft.com/office/officeart/2005/8/layout/cycle6"/>
    <dgm:cxn modelId="{669C4118-7EB7-4192-B1D9-3733C1EF3C5D}" type="presOf" srcId="{BE3B9A34-FA97-454F-A398-02ECAFBEB795}" destId="{20FFCB16-A223-4C3A-81DF-8FB15E43172E}" srcOrd="0" destOrd="0" presId="urn:microsoft.com/office/officeart/2005/8/layout/cycle6"/>
    <dgm:cxn modelId="{A1F620FA-9CAD-4D18-83E3-907D4B8C8BB0}" srcId="{1934F795-7624-4141-835D-FA34BD72D4FD}" destId="{FBEC83D8-A55F-466E-B294-60A2DA1779F5}" srcOrd="3" destOrd="0" parTransId="{647AA811-8AB5-49E7-AE49-69311B46FA52}" sibTransId="{BE3B9A34-FA97-454F-A398-02ECAFBEB795}"/>
    <dgm:cxn modelId="{68D416A8-7DB4-4B10-AFB3-21B4C6D0A163}" srcId="{1934F795-7624-4141-835D-FA34BD72D4FD}" destId="{BD71F9F9-5F6D-41F7-B71A-8ED3AC8A3CCB}" srcOrd="2" destOrd="0" parTransId="{EAEF9D33-F2DB-4F74-A3BF-74F62A0900A9}" sibTransId="{7360448B-EDAA-4CE5-BE58-FD25B8A0AA2F}"/>
    <dgm:cxn modelId="{0102C41C-58A7-4A43-BC7C-52BCFC648475}" type="presOf" srcId="{FBEC83D8-A55F-466E-B294-60A2DA1779F5}" destId="{8E358B47-332A-4BB5-8C15-C36AD3D3881A}" srcOrd="0" destOrd="0" presId="urn:microsoft.com/office/officeart/2005/8/layout/cycle6"/>
    <dgm:cxn modelId="{77669B67-895B-4343-AB14-95D4C993DF16}" type="presOf" srcId="{C6550ABB-389D-4063-9D41-31DB0FD61101}" destId="{EF431BA3-6533-4E5E-8280-7127F8FF7B12}" srcOrd="0" destOrd="0" presId="urn:microsoft.com/office/officeart/2005/8/layout/cycle6"/>
    <dgm:cxn modelId="{1779352E-001A-4197-91E9-07595E224630}" type="presOf" srcId="{BD71F9F9-5F6D-41F7-B71A-8ED3AC8A3CCB}" destId="{3C277942-93FB-42BB-A199-35F443D9F8DF}" srcOrd="0" destOrd="0" presId="urn:microsoft.com/office/officeart/2005/8/layout/cycle6"/>
    <dgm:cxn modelId="{8DE522DF-A4AA-4384-ADF7-A6116F753FBE}" type="presOf" srcId="{1934F795-7624-4141-835D-FA34BD72D4FD}" destId="{23BB86BE-A315-449E-BF71-5B53E08A03F8}" srcOrd="0" destOrd="0" presId="urn:microsoft.com/office/officeart/2005/8/layout/cycle6"/>
    <dgm:cxn modelId="{00C976C3-61BD-4ADC-9C3C-1886B126F536}" srcId="{1934F795-7624-4141-835D-FA34BD72D4FD}" destId="{5832CD3C-7FD7-4476-BB85-4F532604F75C}" srcOrd="1" destOrd="0" parTransId="{B6A724F6-F22B-424F-8186-10E9AE4C9B93}" sibTransId="{169519C8-E515-402F-A8D2-E21D691D3089}"/>
    <dgm:cxn modelId="{46A5670E-CE3C-42D8-93FB-7FAA46D97A42}" type="presOf" srcId="{5832CD3C-7FD7-4476-BB85-4F532604F75C}" destId="{46A34A92-8259-493B-BE94-614CBC0BE722}" srcOrd="0" destOrd="0" presId="urn:microsoft.com/office/officeart/2005/8/layout/cycle6"/>
    <dgm:cxn modelId="{06469412-D87A-480F-9FE3-38955742D8A8}" srcId="{1934F795-7624-4141-835D-FA34BD72D4FD}" destId="{C6550ABB-389D-4063-9D41-31DB0FD61101}" srcOrd="0" destOrd="0" parTransId="{1B2139A9-0F0F-4854-AF02-2CD3DDC202D7}" sibTransId="{9354E4CA-6BAF-4FE3-A141-0D3EFE514ABD}"/>
    <dgm:cxn modelId="{AD0032EC-80D6-453B-A553-4926876BBADD}" type="presOf" srcId="{7360448B-EDAA-4CE5-BE58-FD25B8A0AA2F}" destId="{7F0282DA-FC18-4FB4-B0E1-97D361192C77}" srcOrd="0" destOrd="0" presId="urn:microsoft.com/office/officeart/2005/8/layout/cycle6"/>
    <dgm:cxn modelId="{17BDEFD9-7A6C-46F4-B236-E9CAA24F3BAA}" type="presParOf" srcId="{23BB86BE-A315-449E-BF71-5B53E08A03F8}" destId="{EF431BA3-6533-4E5E-8280-7127F8FF7B12}" srcOrd="0" destOrd="0" presId="urn:microsoft.com/office/officeart/2005/8/layout/cycle6"/>
    <dgm:cxn modelId="{FA7660E6-2CB3-44A5-8779-4FB7E4319019}" type="presParOf" srcId="{23BB86BE-A315-449E-BF71-5B53E08A03F8}" destId="{E99C7A88-B216-47F5-B5CD-680407BD9222}" srcOrd="1" destOrd="0" presId="urn:microsoft.com/office/officeart/2005/8/layout/cycle6"/>
    <dgm:cxn modelId="{203611A5-DBC6-40AE-B314-750837DD7431}" type="presParOf" srcId="{23BB86BE-A315-449E-BF71-5B53E08A03F8}" destId="{AB7A708F-081A-4593-9543-90816E91D2F6}" srcOrd="2" destOrd="0" presId="urn:microsoft.com/office/officeart/2005/8/layout/cycle6"/>
    <dgm:cxn modelId="{42A6D8B7-B215-4913-AA04-535005ECEADF}" type="presParOf" srcId="{23BB86BE-A315-449E-BF71-5B53E08A03F8}" destId="{46A34A92-8259-493B-BE94-614CBC0BE722}" srcOrd="3" destOrd="0" presId="urn:microsoft.com/office/officeart/2005/8/layout/cycle6"/>
    <dgm:cxn modelId="{C726B372-FE8A-4121-89C6-B9FA4DB1648D}" type="presParOf" srcId="{23BB86BE-A315-449E-BF71-5B53E08A03F8}" destId="{BB2F6EEE-A891-44FC-B914-FEBC1A58BFEA}" srcOrd="4" destOrd="0" presId="urn:microsoft.com/office/officeart/2005/8/layout/cycle6"/>
    <dgm:cxn modelId="{FA06F794-27E0-426A-A251-3F9B2A7380A3}" type="presParOf" srcId="{23BB86BE-A315-449E-BF71-5B53E08A03F8}" destId="{F1DE2246-0619-46DF-AF0B-BD20F5729DA4}" srcOrd="5" destOrd="0" presId="urn:microsoft.com/office/officeart/2005/8/layout/cycle6"/>
    <dgm:cxn modelId="{76669555-E827-45CB-9391-717FA8B22853}" type="presParOf" srcId="{23BB86BE-A315-449E-BF71-5B53E08A03F8}" destId="{3C277942-93FB-42BB-A199-35F443D9F8DF}" srcOrd="6" destOrd="0" presId="urn:microsoft.com/office/officeart/2005/8/layout/cycle6"/>
    <dgm:cxn modelId="{D486521A-ABBE-4C80-96CA-5085068B7E92}" type="presParOf" srcId="{23BB86BE-A315-449E-BF71-5B53E08A03F8}" destId="{CF27EB60-F1BB-4BCA-8ECE-A84861F3B242}" srcOrd="7" destOrd="0" presId="urn:microsoft.com/office/officeart/2005/8/layout/cycle6"/>
    <dgm:cxn modelId="{86B6F079-C6E8-4D4F-AB7A-34BB72B574ED}" type="presParOf" srcId="{23BB86BE-A315-449E-BF71-5B53E08A03F8}" destId="{7F0282DA-FC18-4FB4-B0E1-97D361192C77}" srcOrd="8" destOrd="0" presId="urn:microsoft.com/office/officeart/2005/8/layout/cycle6"/>
    <dgm:cxn modelId="{9D4C63AA-F716-4C77-A1B2-C2459DACFF53}" type="presParOf" srcId="{23BB86BE-A315-449E-BF71-5B53E08A03F8}" destId="{8E358B47-332A-4BB5-8C15-C36AD3D3881A}" srcOrd="9" destOrd="0" presId="urn:microsoft.com/office/officeart/2005/8/layout/cycle6"/>
    <dgm:cxn modelId="{F53CF492-0C01-4671-816A-54BE4E34DE04}" type="presParOf" srcId="{23BB86BE-A315-449E-BF71-5B53E08A03F8}" destId="{73A4702B-D305-4188-9845-C9964ECE2550}" srcOrd="10" destOrd="0" presId="urn:microsoft.com/office/officeart/2005/8/layout/cycle6"/>
    <dgm:cxn modelId="{D8B27A60-3C2A-4C46-A374-C35EEB228AA7}" type="presParOf" srcId="{23BB86BE-A315-449E-BF71-5B53E08A03F8}" destId="{20FFCB16-A223-4C3A-81DF-8FB15E43172E}" srcOrd="11"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E09FAB-939D-4DA7-9F5D-D32B52EB5CB9}" type="doc">
      <dgm:prSet loTypeId="urn:microsoft.com/office/officeart/2005/8/layout/radial1" loCatId="relationship" qsTypeId="urn:microsoft.com/office/officeart/2005/8/quickstyle/3d1" qsCatId="3D" csTypeId="urn:microsoft.com/office/officeart/2005/8/colors/colorful5" csCatId="colorful" phldr="1"/>
      <dgm:spPr/>
      <dgm:t>
        <a:bodyPr/>
        <a:lstStyle/>
        <a:p>
          <a:endParaRPr lang="da-DK"/>
        </a:p>
      </dgm:t>
    </dgm:pt>
    <dgm:pt modelId="{EDE0E7B2-A305-434F-BFE1-12C5CA4A3740}">
      <dgm:prSet phldrT="[Tekst]"/>
      <dgm:spPr/>
      <dgm:t>
        <a:bodyPr/>
        <a:lstStyle/>
        <a:p>
          <a:r>
            <a:rPr lang="da-DK" dirty="0" smtClean="0"/>
            <a:t>Hjælp?</a:t>
          </a:r>
          <a:endParaRPr lang="da-DK" dirty="0"/>
        </a:p>
      </dgm:t>
    </dgm:pt>
    <dgm:pt modelId="{2627D48B-EB79-46DF-95E5-FFA2519E472C}" type="parTrans" cxnId="{375317B6-3E07-4290-A7DC-78FC76E75683}">
      <dgm:prSet/>
      <dgm:spPr/>
      <dgm:t>
        <a:bodyPr/>
        <a:lstStyle/>
        <a:p>
          <a:endParaRPr lang="da-DK"/>
        </a:p>
      </dgm:t>
    </dgm:pt>
    <dgm:pt modelId="{FB9FE6C0-2580-4883-9CEF-9D60E2E8F4BE}" type="sibTrans" cxnId="{375317B6-3E07-4290-A7DC-78FC76E75683}">
      <dgm:prSet/>
      <dgm:spPr/>
      <dgm:t>
        <a:bodyPr/>
        <a:lstStyle/>
        <a:p>
          <a:endParaRPr lang="da-DK"/>
        </a:p>
      </dgm:t>
    </dgm:pt>
    <dgm:pt modelId="{8EB90F06-3429-40FF-8E89-B4FAFD363749}">
      <dgm:prSet phldrT="[Tekst]"/>
      <dgm:spPr/>
      <dgm:t>
        <a:bodyPr/>
        <a:lstStyle/>
        <a:p>
          <a:r>
            <a:rPr lang="da-DK" dirty="0" smtClean="0"/>
            <a:t>Læge</a:t>
          </a:r>
          <a:endParaRPr lang="da-DK" dirty="0"/>
        </a:p>
      </dgm:t>
    </dgm:pt>
    <dgm:pt modelId="{3E6DAA31-2CAF-430F-9C01-24880BA581A0}" type="parTrans" cxnId="{F426D351-0098-49D2-AFBF-59EBBEC764BC}">
      <dgm:prSet/>
      <dgm:spPr/>
      <dgm:t>
        <a:bodyPr/>
        <a:lstStyle/>
        <a:p>
          <a:endParaRPr lang="da-DK"/>
        </a:p>
      </dgm:t>
    </dgm:pt>
    <dgm:pt modelId="{E4A02177-94B6-4252-9FA9-E7AC9DFA7584}" type="sibTrans" cxnId="{F426D351-0098-49D2-AFBF-59EBBEC764BC}">
      <dgm:prSet/>
      <dgm:spPr/>
      <dgm:t>
        <a:bodyPr/>
        <a:lstStyle/>
        <a:p>
          <a:endParaRPr lang="da-DK"/>
        </a:p>
      </dgm:t>
    </dgm:pt>
    <dgm:pt modelId="{31EAE293-0C97-4760-B681-D89FBE7385CD}">
      <dgm:prSet phldrT="[Tekst]"/>
      <dgm:spPr/>
      <dgm:t>
        <a:bodyPr/>
        <a:lstStyle/>
        <a:p>
          <a:r>
            <a:rPr lang="da-DK" dirty="0" smtClean="0"/>
            <a:t>Netværk</a:t>
          </a:r>
          <a:endParaRPr lang="da-DK" dirty="0"/>
        </a:p>
      </dgm:t>
    </dgm:pt>
    <dgm:pt modelId="{A1B15183-70E9-4472-AE2A-965337F2B2E9}" type="parTrans" cxnId="{96151590-6A24-4482-B197-422D2668F214}">
      <dgm:prSet/>
      <dgm:spPr/>
      <dgm:t>
        <a:bodyPr/>
        <a:lstStyle/>
        <a:p>
          <a:endParaRPr lang="da-DK"/>
        </a:p>
      </dgm:t>
    </dgm:pt>
    <dgm:pt modelId="{05F5F015-7AC8-45BA-82F1-519D18A498E0}" type="sibTrans" cxnId="{96151590-6A24-4482-B197-422D2668F214}">
      <dgm:prSet/>
      <dgm:spPr/>
      <dgm:t>
        <a:bodyPr/>
        <a:lstStyle/>
        <a:p>
          <a:endParaRPr lang="da-DK"/>
        </a:p>
      </dgm:t>
    </dgm:pt>
    <dgm:pt modelId="{1FEE2564-954D-433F-8871-6BBC0F790A6C}">
      <dgm:prSet phldrT="[Tekst]"/>
      <dgm:spPr/>
      <dgm:t>
        <a:bodyPr/>
        <a:lstStyle/>
        <a:p>
          <a:r>
            <a:rPr lang="da-DK" dirty="0" smtClean="0"/>
            <a:t>Skolen</a:t>
          </a:r>
          <a:endParaRPr lang="da-DK" dirty="0"/>
        </a:p>
      </dgm:t>
    </dgm:pt>
    <dgm:pt modelId="{18D06F02-2232-47D7-8B3A-742667CA57E1}" type="parTrans" cxnId="{02817405-1637-4A7E-ABE6-CF496065BA88}">
      <dgm:prSet/>
      <dgm:spPr/>
      <dgm:t>
        <a:bodyPr/>
        <a:lstStyle/>
        <a:p>
          <a:endParaRPr lang="da-DK"/>
        </a:p>
      </dgm:t>
    </dgm:pt>
    <dgm:pt modelId="{9877D4F1-8829-43A5-9BD3-B3E8EE3B11CB}" type="sibTrans" cxnId="{02817405-1637-4A7E-ABE6-CF496065BA88}">
      <dgm:prSet/>
      <dgm:spPr/>
      <dgm:t>
        <a:bodyPr/>
        <a:lstStyle/>
        <a:p>
          <a:endParaRPr lang="da-DK"/>
        </a:p>
      </dgm:t>
    </dgm:pt>
    <dgm:pt modelId="{69609005-D2B3-4F12-95FD-6E42F038E259}">
      <dgm:prSet phldrT="[Tekst]"/>
      <dgm:spPr/>
      <dgm:t>
        <a:bodyPr/>
        <a:lstStyle/>
        <a:p>
          <a:r>
            <a:rPr lang="da-DK" dirty="0" smtClean="0"/>
            <a:t>Rådgivning</a:t>
          </a:r>
          <a:endParaRPr lang="da-DK" dirty="0"/>
        </a:p>
      </dgm:t>
    </dgm:pt>
    <dgm:pt modelId="{FB1D91A8-399F-49E4-B1B7-72E6A191C8D0}" type="parTrans" cxnId="{EF8282A9-2F3D-4E9C-A818-F5561CC4C5CC}">
      <dgm:prSet/>
      <dgm:spPr/>
      <dgm:t>
        <a:bodyPr/>
        <a:lstStyle/>
        <a:p>
          <a:endParaRPr lang="da-DK"/>
        </a:p>
      </dgm:t>
    </dgm:pt>
    <dgm:pt modelId="{07009F97-8C6E-4FAE-A1F8-9ABFFBE10108}" type="sibTrans" cxnId="{EF8282A9-2F3D-4E9C-A818-F5561CC4C5CC}">
      <dgm:prSet/>
      <dgm:spPr/>
      <dgm:t>
        <a:bodyPr/>
        <a:lstStyle/>
        <a:p>
          <a:endParaRPr lang="da-DK"/>
        </a:p>
      </dgm:t>
    </dgm:pt>
    <dgm:pt modelId="{BA9F26BD-56EE-429E-82AC-139C5BFBCBF1}">
      <dgm:prSet/>
      <dgm:spPr/>
      <dgm:t>
        <a:bodyPr/>
        <a:lstStyle/>
        <a:p>
          <a:r>
            <a:rPr lang="da-DK" dirty="0" smtClean="0"/>
            <a:t>Akutte tilbud</a:t>
          </a:r>
          <a:endParaRPr lang="da-DK" dirty="0"/>
        </a:p>
      </dgm:t>
    </dgm:pt>
    <dgm:pt modelId="{43DCD68F-DAE5-4948-85C4-3D595C57E402}" type="parTrans" cxnId="{352DE31E-0B12-4628-B9DA-9DBD61F4E519}">
      <dgm:prSet/>
      <dgm:spPr/>
      <dgm:t>
        <a:bodyPr/>
        <a:lstStyle/>
        <a:p>
          <a:endParaRPr lang="da-DK"/>
        </a:p>
      </dgm:t>
    </dgm:pt>
    <dgm:pt modelId="{AF1F33B8-0473-449E-9815-A5AD357D830E}" type="sibTrans" cxnId="{352DE31E-0B12-4628-B9DA-9DBD61F4E519}">
      <dgm:prSet/>
      <dgm:spPr/>
      <dgm:t>
        <a:bodyPr/>
        <a:lstStyle/>
        <a:p>
          <a:endParaRPr lang="da-DK"/>
        </a:p>
      </dgm:t>
    </dgm:pt>
    <dgm:pt modelId="{0F0C1900-4544-4559-875D-4A7672634CD6}" type="pres">
      <dgm:prSet presAssocID="{44E09FAB-939D-4DA7-9F5D-D32B52EB5CB9}" presName="cycle" presStyleCnt="0">
        <dgm:presLayoutVars>
          <dgm:chMax val="1"/>
          <dgm:dir/>
          <dgm:animLvl val="ctr"/>
          <dgm:resizeHandles val="exact"/>
        </dgm:presLayoutVars>
      </dgm:prSet>
      <dgm:spPr/>
      <dgm:t>
        <a:bodyPr/>
        <a:lstStyle/>
        <a:p>
          <a:endParaRPr lang="da-DK"/>
        </a:p>
      </dgm:t>
    </dgm:pt>
    <dgm:pt modelId="{780ED272-48C2-4AFF-B26E-8DB3D5B81702}" type="pres">
      <dgm:prSet presAssocID="{EDE0E7B2-A305-434F-BFE1-12C5CA4A3740}" presName="centerShape" presStyleLbl="node0" presStyleIdx="0" presStyleCnt="1"/>
      <dgm:spPr/>
      <dgm:t>
        <a:bodyPr/>
        <a:lstStyle/>
        <a:p>
          <a:endParaRPr lang="da-DK"/>
        </a:p>
      </dgm:t>
    </dgm:pt>
    <dgm:pt modelId="{42C39B39-3B66-4AD2-A4FF-2EDA347C5CE1}" type="pres">
      <dgm:prSet presAssocID="{3E6DAA31-2CAF-430F-9C01-24880BA581A0}" presName="Name9" presStyleLbl="parChTrans1D2" presStyleIdx="0" presStyleCnt="5"/>
      <dgm:spPr/>
      <dgm:t>
        <a:bodyPr/>
        <a:lstStyle/>
        <a:p>
          <a:endParaRPr lang="da-DK"/>
        </a:p>
      </dgm:t>
    </dgm:pt>
    <dgm:pt modelId="{51338614-2731-4B4C-8C6F-99C59463BB19}" type="pres">
      <dgm:prSet presAssocID="{3E6DAA31-2CAF-430F-9C01-24880BA581A0}" presName="connTx" presStyleLbl="parChTrans1D2" presStyleIdx="0" presStyleCnt="5"/>
      <dgm:spPr/>
      <dgm:t>
        <a:bodyPr/>
        <a:lstStyle/>
        <a:p>
          <a:endParaRPr lang="da-DK"/>
        </a:p>
      </dgm:t>
    </dgm:pt>
    <dgm:pt modelId="{82519FC8-9B92-41E7-B8FA-3AD6A2BFFFB9}" type="pres">
      <dgm:prSet presAssocID="{8EB90F06-3429-40FF-8E89-B4FAFD363749}" presName="node" presStyleLbl="node1" presStyleIdx="0" presStyleCnt="5">
        <dgm:presLayoutVars>
          <dgm:bulletEnabled val="1"/>
        </dgm:presLayoutVars>
      </dgm:prSet>
      <dgm:spPr/>
      <dgm:t>
        <a:bodyPr/>
        <a:lstStyle/>
        <a:p>
          <a:endParaRPr lang="da-DK"/>
        </a:p>
      </dgm:t>
    </dgm:pt>
    <dgm:pt modelId="{22EFB813-8FE3-4303-8485-17A7FE3F56BE}" type="pres">
      <dgm:prSet presAssocID="{A1B15183-70E9-4472-AE2A-965337F2B2E9}" presName="Name9" presStyleLbl="parChTrans1D2" presStyleIdx="1" presStyleCnt="5"/>
      <dgm:spPr/>
      <dgm:t>
        <a:bodyPr/>
        <a:lstStyle/>
        <a:p>
          <a:endParaRPr lang="da-DK"/>
        </a:p>
      </dgm:t>
    </dgm:pt>
    <dgm:pt modelId="{9E68F793-F1E6-43DF-843A-9AF7A2F64674}" type="pres">
      <dgm:prSet presAssocID="{A1B15183-70E9-4472-AE2A-965337F2B2E9}" presName="connTx" presStyleLbl="parChTrans1D2" presStyleIdx="1" presStyleCnt="5"/>
      <dgm:spPr/>
      <dgm:t>
        <a:bodyPr/>
        <a:lstStyle/>
        <a:p>
          <a:endParaRPr lang="da-DK"/>
        </a:p>
      </dgm:t>
    </dgm:pt>
    <dgm:pt modelId="{71D218E5-59BD-4256-9702-1291D2804A95}" type="pres">
      <dgm:prSet presAssocID="{31EAE293-0C97-4760-B681-D89FBE7385CD}" presName="node" presStyleLbl="node1" presStyleIdx="1" presStyleCnt="5">
        <dgm:presLayoutVars>
          <dgm:bulletEnabled val="1"/>
        </dgm:presLayoutVars>
      </dgm:prSet>
      <dgm:spPr/>
      <dgm:t>
        <a:bodyPr/>
        <a:lstStyle/>
        <a:p>
          <a:endParaRPr lang="da-DK"/>
        </a:p>
      </dgm:t>
    </dgm:pt>
    <dgm:pt modelId="{1277E98C-3F2C-4DD3-BCF1-9808709437F9}" type="pres">
      <dgm:prSet presAssocID="{18D06F02-2232-47D7-8B3A-742667CA57E1}" presName="Name9" presStyleLbl="parChTrans1D2" presStyleIdx="2" presStyleCnt="5"/>
      <dgm:spPr/>
      <dgm:t>
        <a:bodyPr/>
        <a:lstStyle/>
        <a:p>
          <a:endParaRPr lang="da-DK"/>
        </a:p>
      </dgm:t>
    </dgm:pt>
    <dgm:pt modelId="{D577DB0E-0EE2-40BA-8DC7-05BAC85D16E6}" type="pres">
      <dgm:prSet presAssocID="{18D06F02-2232-47D7-8B3A-742667CA57E1}" presName="connTx" presStyleLbl="parChTrans1D2" presStyleIdx="2" presStyleCnt="5"/>
      <dgm:spPr/>
      <dgm:t>
        <a:bodyPr/>
        <a:lstStyle/>
        <a:p>
          <a:endParaRPr lang="da-DK"/>
        </a:p>
      </dgm:t>
    </dgm:pt>
    <dgm:pt modelId="{50ADAF18-B5EB-4BD6-8915-A43E3D308D44}" type="pres">
      <dgm:prSet presAssocID="{1FEE2564-954D-433F-8871-6BBC0F790A6C}" presName="node" presStyleLbl="node1" presStyleIdx="2" presStyleCnt="5">
        <dgm:presLayoutVars>
          <dgm:bulletEnabled val="1"/>
        </dgm:presLayoutVars>
      </dgm:prSet>
      <dgm:spPr/>
      <dgm:t>
        <a:bodyPr/>
        <a:lstStyle/>
        <a:p>
          <a:endParaRPr lang="da-DK"/>
        </a:p>
      </dgm:t>
    </dgm:pt>
    <dgm:pt modelId="{A219ADE3-6DCD-4F94-AB5B-83B9BE7EF618}" type="pres">
      <dgm:prSet presAssocID="{FB1D91A8-399F-49E4-B1B7-72E6A191C8D0}" presName="Name9" presStyleLbl="parChTrans1D2" presStyleIdx="3" presStyleCnt="5"/>
      <dgm:spPr/>
      <dgm:t>
        <a:bodyPr/>
        <a:lstStyle/>
        <a:p>
          <a:endParaRPr lang="da-DK"/>
        </a:p>
      </dgm:t>
    </dgm:pt>
    <dgm:pt modelId="{B501237A-3BF3-4CC7-B330-5F4451D6D307}" type="pres">
      <dgm:prSet presAssocID="{FB1D91A8-399F-49E4-B1B7-72E6A191C8D0}" presName="connTx" presStyleLbl="parChTrans1D2" presStyleIdx="3" presStyleCnt="5"/>
      <dgm:spPr/>
      <dgm:t>
        <a:bodyPr/>
        <a:lstStyle/>
        <a:p>
          <a:endParaRPr lang="da-DK"/>
        </a:p>
      </dgm:t>
    </dgm:pt>
    <dgm:pt modelId="{744FFF8C-17CD-41C4-8395-A1BD61746DB1}" type="pres">
      <dgm:prSet presAssocID="{69609005-D2B3-4F12-95FD-6E42F038E259}" presName="node" presStyleLbl="node1" presStyleIdx="3" presStyleCnt="5">
        <dgm:presLayoutVars>
          <dgm:bulletEnabled val="1"/>
        </dgm:presLayoutVars>
      </dgm:prSet>
      <dgm:spPr/>
      <dgm:t>
        <a:bodyPr/>
        <a:lstStyle/>
        <a:p>
          <a:endParaRPr lang="da-DK"/>
        </a:p>
      </dgm:t>
    </dgm:pt>
    <dgm:pt modelId="{E78A4780-E8DE-442B-9EB2-8D44055E5DA5}" type="pres">
      <dgm:prSet presAssocID="{43DCD68F-DAE5-4948-85C4-3D595C57E402}" presName="Name9" presStyleLbl="parChTrans1D2" presStyleIdx="4" presStyleCnt="5"/>
      <dgm:spPr/>
      <dgm:t>
        <a:bodyPr/>
        <a:lstStyle/>
        <a:p>
          <a:endParaRPr lang="da-DK"/>
        </a:p>
      </dgm:t>
    </dgm:pt>
    <dgm:pt modelId="{B05B327D-E5AB-4665-8D30-8FFA1EE91CF1}" type="pres">
      <dgm:prSet presAssocID="{43DCD68F-DAE5-4948-85C4-3D595C57E402}" presName="connTx" presStyleLbl="parChTrans1D2" presStyleIdx="4" presStyleCnt="5"/>
      <dgm:spPr/>
      <dgm:t>
        <a:bodyPr/>
        <a:lstStyle/>
        <a:p>
          <a:endParaRPr lang="da-DK"/>
        </a:p>
      </dgm:t>
    </dgm:pt>
    <dgm:pt modelId="{F22D9FA7-E4B7-422F-8D00-BB8318EDC7F8}" type="pres">
      <dgm:prSet presAssocID="{BA9F26BD-56EE-429E-82AC-139C5BFBCBF1}" presName="node" presStyleLbl="node1" presStyleIdx="4" presStyleCnt="5">
        <dgm:presLayoutVars>
          <dgm:bulletEnabled val="1"/>
        </dgm:presLayoutVars>
      </dgm:prSet>
      <dgm:spPr/>
      <dgm:t>
        <a:bodyPr/>
        <a:lstStyle/>
        <a:p>
          <a:endParaRPr lang="da-DK"/>
        </a:p>
      </dgm:t>
    </dgm:pt>
  </dgm:ptLst>
  <dgm:cxnLst>
    <dgm:cxn modelId="{691735DA-A81A-40FF-890A-65FF19CEE86D}" type="presOf" srcId="{8EB90F06-3429-40FF-8E89-B4FAFD363749}" destId="{82519FC8-9B92-41E7-B8FA-3AD6A2BFFFB9}" srcOrd="0" destOrd="0" presId="urn:microsoft.com/office/officeart/2005/8/layout/radial1"/>
    <dgm:cxn modelId="{02817405-1637-4A7E-ABE6-CF496065BA88}" srcId="{EDE0E7B2-A305-434F-BFE1-12C5CA4A3740}" destId="{1FEE2564-954D-433F-8871-6BBC0F790A6C}" srcOrd="2" destOrd="0" parTransId="{18D06F02-2232-47D7-8B3A-742667CA57E1}" sibTransId="{9877D4F1-8829-43A5-9BD3-B3E8EE3B11CB}"/>
    <dgm:cxn modelId="{96151590-6A24-4482-B197-422D2668F214}" srcId="{EDE0E7B2-A305-434F-BFE1-12C5CA4A3740}" destId="{31EAE293-0C97-4760-B681-D89FBE7385CD}" srcOrd="1" destOrd="0" parTransId="{A1B15183-70E9-4472-AE2A-965337F2B2E9}" sibTransId="{05F5F015-7AC8-45BA-82F1-519D18A498E0}"/>
    <dgm:cxn modelId="{3D99BFF9-08EE-4633-BE0F-5F83CF9FCD81}" type="presOf" srcId="{1FEE2564-954D-433F-8871-6BBC0F790A6C}" destId="{50ADAF18-B5EB-4BD6-8915-A43E3D308D44}" srcOrd="0" destOrd="0" presId="urn:microsoft.com/office/officeart/2005/8/layout/radial1"/>
    <dgm:cxn modelId="{B170E088-8B72-4ED8-9F6D-592146673DED}" type="presOf" srcId="{FB1D91A8-399F-49E4-B1B7-72E6A191C8D0}" destId="{A219ADE3-6DCD-4F94-AB5B-83B9BE7EF618}" srcOrd="0" destOrd="0" presId="urn:microsoft.com/office/officeart/2005/8/layout/radial1"/>
    <dgm:cxn modelId="{BC349812-C78B-49A8-B054-48A25050FED7}" type="presOf" srcId="{EDE0E7B2-A305-434F-BFE1-12C5CA4A3740}" destId="{780ED272-48C2-4AFF-B26E-8DB3D5B81702}" srcOrd="0" destOrd="0" presId="urn:microsoft.com/office/officeart/2005/8/layout/radial1"/>
    <dgm:cxn modelId="{5941F378-D550-4705-B944-F4F40B884098}" type="presOf" srcId="{18D06F02-2232-47D7-8B3A-742667CA57E1}" destId="{1277E98C-3F2C-4DD3-BCF1-9808709437F9}" srcOrd="0" destOrd="0" presId="urn:microsoft.com/office/officeart/2005/8/layout/radial1"/>
    <dgm:cxn modelId="{DD99AE29-ECBA-43BB-A3A3-B7F7B7BEEE4B}" type="presOf" srcId="{BA9F26BD-56EE-429E-82AC-139C5BFBCBF1}" destId="{F22D9FA7-E4B7-422F-8D00-BB8318EDC7F8}" srcOrd="0" destOrd="0" presId="urn:microsoft.com/office/officeart/2005/8/layout/radial1"/>
    <dgm:cxn modelId="{EF8282A9-2F3D-4E9C-A818-F5561CC4C5CC}" srcId="{EDE0E7B2-A305-434F-BFE1-12C5CA4A3740}" destId="{69609005-D2B3-4F12-95FD-6E42F038E259}" srcOrd="3" destOrd="0" parTransId="{FB1D91A8-399F-49E4-B1B7-72E6A191C8D0}" sibTransId="{07009F97-8C6E-4FAE-A1F8-9ABFFBE10108}"/>
    <dgm:cxn modelId="{0868DF4A-F6B4-41AA-B35F-EA434D5B631F}" type="presOf" srcId="{43DCD68F-DAE5-4948-85C4-3D595C57E402}" destId="{E78A4780-E8DE-442B-9EB2-8D44055E5DA5}" srcOrd="0" destOrd="0" presId="urn:microsoft.com/office/officeart/2005/8/layout/radial1"/>
    <dgm:cxn modelId="{DF5A36B3-425B-439F-BC93-9B4ED0A1A15D}" type="presOf" srcId="{31EAE293-0C97-4760-B681-D89FBE7385CD}" destId="{71D218E5-59BD-4256-9702-1291D2804A95}" srcOrd="0" destOrd="0" presId="urn:microsoft.com/office/officeart/2005/8/layout/radial1"/>
    <dgm:cxn modelId="{6157BFDC-28E1-43BD-B06E-431606054C96}" type="presOf" srcId="{69609005-D2B3-4F12-95FD-6E42F038E259}" destId="{744FFF8C-17CD-41C4-8395-A1BD61746DB1}" srcOrd="0" destOrd="0" presId="urn:microsoft.com/office/officeart/2005/8/layout/radial1"/>
    <dgm:cxn modelId="{2FD1D738-54C7-4513-BE4C-602ED347B51E}" type="presOf" srcId="{A1B15183-70E9-4472-AE2A-965337F2B2E9}" destId="{22EFB813-8FE3-4303-8485-17A7FE3F56BE}" srcOrd="0" destOrd="0" presId="urn:microsoft.com/office/officeart/2005/8/layout/radial1"/>
    <dgm:cxn modelId="{7E0E40DB-6A49-4886-8D66-CDBEB1F19A0D}" type="presOf" srcId="{3E6DAA31-2CAF-430F-9C01-24880BA581A0}" destId="{51338614-2731-4B4C-8C6F-99C59463BB19}" srcOrd="1" destOrd="0" presId="urn:microsoft.com/office/officeart/2005/8/layout/radial1"/>
    <dgm:cxn modelId="{F426D351-0098-49D2-AFBF-59EBBEC764BC}" srcId="{EDE0E7B2-A305-434F-BFE1-12C5CA4A3740}" destId="{8EB90F06-3429-40FF-8E89-B4FAFD363749}" srcOrd="0" destOrd="0" parTransId="{3E6DAA31-2CAF-430F-9C01-24880BA581A0}" sibTransId="{E4A02177-94B6-4252-9FA9-E7AC9DFA7584}"/>
    <dgm:cxn modelId="{BD517AA9-C18D-4526-BFEF-7300175A366C}" type="presOf" srcId="{43DCD68F-DAE5-4948-85C4-3D595C57E402}" destId="{B05B327D-E5AB-4665-8D30-8FFA1EE91CF1}" srcOrd="1" destOrd="0" presId="urn:microsoft.com/office/officeart/2005/8/layout/radial1"/>
    <dgm:cxn modelId="{41E140C9-B756-4153-A54B-A3ADA2196EF8}" type="presOf" srcId="{A1B15183-70E9-4472-AE2A-965337F2B2E9}" destId="{9E68F793-F1E6-43DF-843A-9AF7A2F64674}" srcOrd="1" destOrd="0" presId="urn:microsoft.com/office/officeart/2005/8/layout/radial1"/>
    <dgm:cxn modelId="{352DE31E-0B12-4628-B9DA-9DBD61F4E519}" srcId="{EDE0E7B2-A305-434F-BFE1-12C5CA4A3740}" destId="{BA9F26BD-56EE-429E-82AC-139C5BFBCBF1}" srcOrd="4" destOrd="0" parTransId="{43DCD68F-DAE5-4948-85C4-3D595C57E402}" sibTransId="{AF1F33B8-0473-449E-9815-A5AD357D830E}"/>
    <dgm:cxn modelId="{E9D74382-DA1B-4A68-AE32-4589B1CCCB5C}" type="presOf" srcId="{3E6DAA31-2CAF-430F-9C01-24880BA581A0}" destId="{42C39B39-3B66-4AD2-A4FF-2EDA347C5CE1}" srcOrd="0" destOrd="0" presId="urn:microsoft.com/office/officeart/2005/8/layout/radial1"/>
    <dgm:cxn modelId="{371FDAD4-5CC2-44B2-B593-CB804E4B3A0E}" type="presOf" srcId="{44E09FAB-939D-4DA7-9F5D-D32B52EB5CB9}" destId="{0F0C1900-4544-4559-875D-4A7672634CD6}" srcOrd="0" destOrd="0" presId="urn:microsoft.com/office/officeart/2005/8/layout/radial1"/>
    <dgm:cxn modelId="{375317B6-3E07-4290-A7DC-78FC76E75683}" srcId="{44E09FAB-939D-4DA7-9F5D-D32B52EB5CB9}" destId="{EDE0E7B2-A305-434F-BFE1-12C5CA4A3740}" srcOrd="0" destOrd="0" parTransId="{2627D48B-EB79-46DF-95E5-FFA2519E472C}" sibTransId="{FB9FE6C0-2580-4883-9CEF-9D60E2E8F4BE}"/>
    <dgm:cxn modelId="{C5DA138D-4C04-4873-988C-537EAE3AB38C}" type="presOf" srcId="{FB1D91A8-399F-49E4-B1B7-72E6A191C8D0}" destId="{B501237A-3BF3-4CC7-B330-5F4451D6D307}" srcOrd="1" destOrd="0" presId="urn:microsoft.com/office/officeart/2005/8/layout/radial1"/>
    <dgm:cxn modelId="{4F471ABA-36E7-4817-BAA8-845907735A14}" type="presOf" srcId="{18D06F02-2232-47D7-8B3A-742667CA57E1}" destId="{D577DB0E-0EE2-40BA-8DC7-05BAC85D16E6}" srcOrd="1" destOrd="0" presId="urn:microsoft.com/office/officeart/2005/8/layout/radial1"/>
    <dgm:cxn modelId="{14699D66-1358-4BC7-9B8D-2ABB2D17F0F2}" type="presParOf" srcId="{0F0C1900-4544-4559-875D-4A7672634CD6}" destId="{780ED272-48C2-4AFF-B26E-8DB3D5B81702}" srcOrd="0" destOrd="0" presId="urn:microsoft.com/office/officeart/2005/8/layout/radial1"/>
    <dgm:cxn modelId="{2D64E35B-DA5A-4F33-BACB-E73D43344524}" type="presParOf" srcId="{0F0C1900-4544-4559-875D-4A7672634CD6}" destId="{42C39B39-3B66-4AD2-A4FF-2EDA347C5CE1}" srcOrd="1" destOrd="0" presId="urn:microsoft.com/office/officeart/2005/8/layout/radial1"/>
    <dgm:cxn modelId="{6448E66C-4905-43E6-A57D-0526408EC721}" type="presParOf" srcId="{42C39B39-3B66-4AD2-A4FF-2EDA347C5CE1}" destId="{51338614-2731-4B4C-8C6F-99C59463BB19}" srcOrd="0" destOrd="0" presId="urn:microsoft.com/office/officeart/2005/8/layout/radial1"/>
    <dgm:cxn modelId="{EC4F6B97-BBAD-43DC-8C94-6E012DA8FC9E}" type="presParOf" srcId="{0F0C1900-4544-4559-875D-4A7672634CD6}" destId="{82519FC8-9B92-41E7-B8FA-3AD6A2BFFFB9}" srcOrd="2" destOrd="0" presId="urn:microsoft.com/office/officeart/2005/8/layout/radial1"/>
    <dgm:cxn modelId="{CF056A30-CF0D-4A43-873B-C65E4AA6AFD8}" type="presParOf" srcId="{0F0C1900-4544-4559-875D-4A7672634CD6}" destId="{22EFB813-8FE3-4303-8485-17A7FE3F56BE}" srcOrd="3" destOrd="0" presId="urn:microsoft.com/office/officeart/2005/8/layout/radial1"/>
    <dgm:cxn modelId="{361B61A7-F338-462B-BED7-61AE96527F84}" type="presParOf" srcId="{22EFB813-8FE3-4303-8485-17A7FE3F56BE}" destId="{9E68F793-F1E6-43DF-843A-9AF7A2F64674}" srcOrd="0" destOrd="0" presId="urn:microsoft.com/office/officeart/2005/8/layout/radial1"/>
    <dgm:cxn modelId="{76071441-72BB-4D58-A6D8-E04716C315AA}" type="presParOf" srcId="{0F0C1900-4544-4559-875D-4A7672634CD6}" destId="{71D218E5-59BD-4256-9702-1291D2804A95}" srcOrd="4" destOrd="0" presId="urn:microsoft.com/office/officeart/2005/8/layout/radial1"/>
    <dgm:cxn modelId="{31C7C520-0A5E-4565-9F82-B99177342816}" type="presParOf" srcId="{0F0C1900-4544-4559-875D-4A7672634CD6}" destId="{1277E98C-3F2C-4DD3-BCF1-9808709437F9}" srcOrd="5" destOrd="0" presId="urn:microsoft.com/office/officeart/2005/8/layout/radial1"/>
    <dgm:cxn modelId="{9F4B7AB8-0C08-4435-9B7B-718C82DE8DE1}" type="presParOf" srcId="{1277E98C-3F2C-4DD3-BCF1-9808709437F9}" destId="{D577DB0E-0EE2-40BA-8DC7-05BAC85D16E6}" srcOrd="0" destOrd="0" presId="urn:microsoft.com/office/officeart/2005/8/layout/radial1"/>
    <dgm:cxn modelId="{FE098086-6106-4B74-A02D-E35BD0027698}" type="presParOf" srcId="{0F0C1900-4544-4559-875D-4A7672634CD6}" destId="{50ADAF18-B5EB-4BD6-8915-A43E3D308D44}" srcOrd="6" destOrd="0" presId="urn:microsoft.com/office/officeart/2005/8/layout/radial1"/>
    <dgm:cxn modelId="{DE366489-70E7-4391-A3F1-C3879C8F0416}" type="presParOf" srcId="{0F0C1900-4544-4559-875D-4A7672634CD6}" destId="{A219ADE3-6DCD-4F94-AB5B-83B9BE7EF618}" srcOrd="7" destOrd="0" presId="urn:microsoft.com/office/officeart/2005/8/layout/radial1"/>
    <dgm:cxn modelId="{84A188E9-AA5B-48DE-A5A5-6FAB599D29F3}" type="presParOf" srcId="{A219ADE3-6DCD-4F94-AB5B-83B9BE7EF618}" destId="{B501237A-3BF3-4CC7-B330-5F4451D6D307}" srcOrd="0" destOrd="0" presId="urn:microsoft.com/office/officeart/2005/8/layout/radial1"/>
    <dgm:cxn modelId="{83E587BC-5BD6-4D93-B2D4-8C5D5E9BD1A8}" type="presParOf" srcId="{0F0C1900-4544-4559-875D-4A7672634CD6}" destId="{744FFF8C-17CD-41C4-8395-A1BD61746DB1}" srcOrd="8" destOrd="0" presId="urn:microsoft.com/office/officeart/2005/8/layout/radial1"/>
    <dgm:cxn modelId="{75164EA2-4D5A-4EF2-BB22-C1D375373372}" type="presParOf" srcId="{0F0C1900-4544-4559-875D-4A7672634CD6}" destId="{E78A4780-E8DE-442B-9EB2-8D44055E5DA5}" srcOrd="9" destOrd="0" presId="urn:microsoft.com/office/officeart/2005/8/layout/radial1"/>
    <dgm:cxn modelId="{F8FF6255-D5F1-41C0-8FBA-EBFC48EB3051}" type="presParOf" srcId="{E78A4780-E8DE-442B-9EB2-8D44055E5DA5}" destId="{B05B327D-E5AB-4665-8D30-8FFA1EE91CF1}" srcOrd="0" destOrd="0" presId="urn:microsoft.com/office/officeart/2005/8/layout/radial1"/>
    <dgm:cxn modelId="{E033C272-C50B-4751-BD29-925DCB6A45C6}" type="presParOf" srcId="{0F0C1900-4544-4559-875D-4A7672634CD6}" destId="{F22D9FA7-E4B7-422F-8D00-BB8318EDC7F8}"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6B47B9-F2C3-48AE-A477-BEF1BA5D7F1A}" type="doc">
      <dgm:prSet loTypeId="urn:microsoft.com/office/officeart/2005/8/layout/radial4" loCatId="relationship" qsTypeId="urn:microsoft.com/office/officeart/2005/8/quickstyle/3d1" qsCatId="3D" csTypeId="urn:microsoft.com/office/officeart/2005/8/colors/colorful1" csCatId="colorful" phldr="1"/>
      <dgm:spPr/>
      <dgm:t>
        <a:bodyPr/>
        <a:lstStyle/>
        <a:p>
          <a:endParaRPr lang="da-DK"/>
        </a:p>
      </dgm:t>
    </dgm:pt>
    <dgm:pt modelId="{844C3E78-7809-4006-ACBB-DDBAD99518B3}" type="pres">
      <dgm:prSet presAssocID="{816B47B9-F2C3-48AE-A477-BEF1BA5D7F1A}" presName="cycle" presStyleCnt="0">
        <dgm:presLayoutVars>
          <dgm:chMax val="1"/>
          <dgm:dir/>
          <dgm:animLvl val="ctr"/>
          <dgm:resizeHandles val="exact"/>
        </dgm:presLayoutVars>
      </dgm:prSet>
      <dgm:spPr/>
      <dgm:t>
        <a:bodyPr/>
        <a:lstStyle/>
        <a:p>
          <a:endParaRPr lang="da-DK"/>
        </a:p>
      </dgm:t>
    </dgm:pt>
  </dgm:ptLst>
  <dgm:cxnLst>
    <dgm:cxn modelId="{0715B85F-801F-42AD-A3AD-DBDD185F6C95}" type="presOf" srcId="{816B47B9-F2C3-48AE-A477-BEF1BA5D7F1A}" destId="{844C3E78-7809-4006-ACBB-DDBAD99518B3}"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4194A77-F22C-49F1-B88C-585F3AC420DE}" type="doc">
      <dgm:prSet loTypeId="urn:microsoft.com/office/officeart/2005/8/layout/gear1" loCatId="relationship" qsTypeId="urn:microsoft.com/office/officeart/2005/8/quickstyle/simple5" qsCatId="simple" csTypeId="urn:microsoft.com/office/officeart/2005/8/colors/colorful5" csCatId="colorful" phldr="1"/>
      <dgm:spPr/>
    </dgm:pt>
    <dgm:pt modelId="{65006BAE-55BB-42AF-A747-E4EA71995B7C}">
      <dgm:prSet phldrT="[Tekst]"/>
      <dgm:spPr/>
      <dgm:t>
        <a:bodyPr/>
        <a:lstStyle/>
        <a:p>
          <a:r>
            <a:rPr lang="da-DK" b="1" dirty="0" smtClean="0"/>
            <a:t>Stil..</a:t>
          </a:r>
          <a:endParaRPr lang="da-DK" b="1" dirty="0"/>
        </a:p>
      </dgm:t>
    </dgm:pt>
    <dgm:pt modelId="{C995BC62-CA94-49F0-BA34-A7CE48824BBF}" type="parTrans" cxnId="{554B010A-7EC0-44C6-AE01-6B037B724169}">
      <dgm:prSet/>
      <dgm:spPr/>
      <dgm:t>
        <a:bodyPr/>
        <a:lstStyle/>
        <a:p>
          <a:endParaRPr lang="da-DK"/>
        </a:p>
      </dgm:t>
    </dgm:pt>
    <dgm:pt modelId="{4B67CDFB-9B64-4586-8597-FBF3BB134377}" type="sibTrans" cxnId="{554B010A-7EC0-44C6-AE01-6B037B724169}">
      <dgm:prSet/>
      <dgm:spPr/>
      <dgm:t>
        <a:bodyPr/>
        <a:lstStyle/>
        <a:p>
          <a:endParaRPr lang="da-DK"/>
        </a:p>
      </dgm:t>
    </dgm:pt>
    <dgm:pt modelId="{16E96AA3-A353-4371-BE40-2BD7A6CACD9E}">
      <dgm:prSet phldrT="[Tekst]"/>
      <dgm:spPr/>
      <dgm:t>
        <a:bodyPr/>
        <a:lstStyle/>
        <a:p>
          <a:r>
            <a:rPr lang="da-DK" b="1" dirty="0" smtClean="0"/>
            <a:t>med</a:t>
          </a:r>
          <a:endParaRPr lang="da-DK" b="1" dirty="0"/>
        </a:p>
      </dgm:t>
    </dgm:pt>
    <dgm:pt modelId="{204FEA46-326B-4396-BE94-4209B4ED8ED6}" type="parTrans" cxnId="{EFD3407B-BFCA-421E-9309-37D74515C6A4}">
      <dgm:prSet/>
      <dgm:spPr/>
      <dgm:t>
        <a:bodyPr/>
        <a:lstStyle/>
        <a:p>
          <a:endParaRPr lang="da-DK"/>
        </a:p>
      </dgm:t>
    </dgm:pt>
    <dgm:pt modelId="{A87CC515-90A3-48B6-95E5-A0AD6338160B}" type="sibTrans" cxnId="{EFD3407B-BFCA-421E-9309-37D74515C6A4}">
      <dgm:prSet/>
      <dgm:spPr/>
      <dgm:t>
        <a:bodyPr/>
        <a:lstStyle/>
        <a:p>
          <a:endParaRPr lang="da-DK"/>
        </a:p>
      </dgm:t>
    </dgm:pt>
    <dgm:pt modelId="{39AAF699-F31D-4BEB-98D9-D55C77250AD9}">
      <dgm:prSet phldrT="[Tekst]"/>
      <dgm:spPr/>
      <dgm:t>
        <a:bodyPr/>
        <a:lstStyle/>
        <a:p>
          <a:r>
            <a:rPr lang="da-DK" b="1" dirty="0" smtClean="0"/>
            <a:t>Fest</a:t>
          </a:r>
          <a:endParaRPr lang="da-DK" b="1" dirty="0"/>
        </a:p>
      </dgm:t>
    </dgm:pt>
    <dgm:pt modelId="{D545DFBD-C24B-4BD3-B785-0F7F41CCB62D}" type="parTrans" cxnId="{33E0B8F7-09DC-4E86-A217-24FD72A0CE63}">
      <dgm:prSet/>
      <dgm:spPr/>
      <dgm:t>
        <a:bodyPr/>
        <a:lstStyle/>
        <a:p>
          <a:endParaRPr lang="da-DK"/>
        </a:p>
      </dgm:t>
    </dgm:pt>
    <dgm:pt modelId="{C551BDB6-7824-40D3-B78D-2AB19C50CC67}" type="sibTrans" cxnId="{33E0B8F7-09DC-4E86-A217-24FD72A0CE63}">
      <dgm:prSet/>
      <dgm:spPr/>
      <dgm:t>
        <a:bodyPr/>
        <a:lstStyle/>
        <a:p>
          <a:endParaRPr lang="da-DK"/>
        </a:p>
      </dgm:t>
    </dgm:pt>
    <dgm:pt modelId="{FD20EA69-A42A-4656-8E37-E4A6400AE227}" type="pres">
      <dgm:prSet presAssocID="{24194A77-F22C-49F1-B88C-585F3AC420DE}" presName="composite" presStyleCnt="0">
        <dgm:presLayoutVars>
          <dgm:chMax val="3"/>
          <dgm:animLvl val="lvl"/>
          <dgm:resizeHandles val="exact"/>
        </dgm:presLayoutVars>
      </dgm:prSet>
      <dgm:spPr/>
    </dgm:pt>
    <dgm:pt modelId="{80AD5999-2050-42A7-9131-4F24D5F50EB5}" type="pres">
      <dgm:prSet presAssocID="{65006BAE-55BB-42AF-A747-E4EA71995B7C}" presName="gear1" presStyleLbl="node1" presStyleIdx="0" presStyleCnt="3">
        <dgm:presLayoutVars>
          <dgm:chMax val="1"/>
          <dgm:bulletEnabled val="1"/>
        </dgm:presLayoutVars>
      </dgm:prSet>
      <dgm:spPr/>
      <dgm:t>
        <a:bodyPr/>
        <a:lstStyle/>
        <a:p>
          <a:endParaRPr lang="da-DK"/>
        </a:p>
      </dgm:t>
    </dgm:pt>
    <dgm:pt modelId="{50748D37-3007-456B-931F-BAB4F01B6FDE}" type="pres">
      <dgm:prSet presAssocID="{65006BAE-55BB-42AF-A747-E4EA71995B7C}" presName="gear1srcNode" presStyleLbl="node1" presStyleIdx="0" presStyleCnt="3"/>
      <dgm:spPr/>
      <dgm:t>
        <a:bodyPr/>
        <a:lstStyle/>
        <a:p>
          <a:endParaRPr lang="da-DK"/>
        </a:p>
      </dgm:t>
    </dgm:pt>
    <dgm:pt modelId="{283378F7-2E40-452C-9E66-9318071D7205}" type="pres">
      <dgm:prSet presAssocID="{65006BAE-55BB-42AF-A747-E4EA71995B7C}" presName="gear1dstNode" presStyleLbl="node1" presStyleIdx="0" presStyleCnt="3"/>
      <dgm:spPr/>
      <dgm:t>
        <a:bodyPr/>
        <a:lstStyle/>
        <a:p>
          <a:endParaRPr lang="da-DK"/>
        </a:p>
      </dgm:t>
    </dgm:pt>
    <dgm:pt modelId="{4E490AD6-2296-4469-9DB6-2D88FBFF81A7}" type="pres">
      <dgm:prSet presAssocID="{16E96AA3-A353-4371-BE40-2BD7A6CACD9E}" presName="gear2" presStyleLbl="node1" presStyleIdx="1" presStyleCnt="3">
        <dgm:presLayoutVars>
          <dgm:chMax val="1"/>
          <dgm:bulletEnabled val="1"/>
        </dgm:presLayoutVars>
      </dgm:prSet>
      <dgm:spPr/>
      <dgm:t>
        <a:bodyPr/>
        <a:lstStyle/>
        <a:p>
          <a:endParaRPr lang="da-DK"/>
        </a:p>
      </dgm:t>
    </dgm:pt>
    <dgm:pt modelId="{542111FA-AEEE-44B3-93B1-4E484DB7143D}" type="pres">
      <dgm:prSet presAssocID="{16E96AA3-A353-4371-BE40-2BD7A6CACD9E}" presName="gear2srcNode" presStyleLbl="node1" presStyleIdx="1" presStyleCnt="3"/>
      <dgm:spPr/>
      <dgm:t>
        <a:bodyPr/>
        <a:lstStyle/>
        <a:p>
          <a:endParaRPr lang="da-DK"/>
        </a:p>
      </dgm:t>
    </dgm:pt>
    <dgm:pt modelId="{7A2EFADA-7A8E-4F2A-9EC6-0C963887DE94}" type="pres">
      <dgm:prSet presAssocID="{16E96AA3-A353-4371-BE40-2BD7A6CACD9E}" presName="gear2dstNode" presStyleLbl="node1" presStyleIdx="1" presStyleCnt="3"/>
      <dgm:spPr/>
      <dgm:t>
        <a:bodyPr/>
        <a:lstStyle/>
        <a:p>
          <a:endParaRPr lang="da-DK"/>
        </a:p>
      </dgm:t>
    </dgm:pt>
    <dgm:pt modelId="{1BCC09EE-57B2-4B6B-9BC9-A2F6E8641E60}" type="pres">
      <dgm:prSet presAssocID="{39AAF699-F31D-4BEB-98D9-D55C77250AD9}" presName="gear3" presStyleLbl="node1" presStyleIdx="2" presStyleCnt="3"/>
      <dgm:spPr/>
      <dgm:t>
        <a:bodyPr/>
        <a:lstStyle/>
        <a:p>
          <a:endParaRPr lang="da-DK"/>
        </a:p>
      </dgm:t>
    </dgm:pt>
    <dgm:pt modelId="{666244CA-B050-433B-8C8F-E12466B26302}" type="pres">
      <dgm:prSet presAssocID="{39AAF699-F31D-4BEB-98D9-D55C77250AD9}" presName="gear3tx" presStyleLbl="node1" presStyleIdx="2" presStyleCnt="3">
        <dgm:presLayoutVars>
          <dgm:chMax val="1"/>
          <dgm:bulletEnabled val="1"/>
        </dgm:presLayoutVars>
      </dgm:prSet>
      <dgm:spPr/>
      <dgm:t>
        <a:bodyPr/>
        <a:lstStyle/>
        <a:p>
          <a:endParaRPr lang="da-DK"/>
        </a:p>
      </dgm:t>
    </dgm:pt>
    <dgm:pt modelId="{F006C006-D1FD-4B35-B973-C1B0D0A21E52}" type="pres">
      <dgm:prSet presAssocID="{39AAF699-F31D-4BEB-98D9-D55C77250AD9}" presName="gear3srcNode" presStyleLbl="node1" presStyleIdx="2" presStyleCnt="3"/>
      <dgm:spPr/>
      <dgm:t>
        <a:bodyPr/>
        <a:lstStyle/>
        <a:p>
          <a:endParaRPr lang="da-DK"/>
        </a:p>
      </dgm:t>
    </dgm:pt>
    <dgm:pt modelId="{6B02F058-336A-4CE7-86B8-5D7269B384AC}" type="pres">
      <dgm:prSet presAssocID="{39AAF699-F31D-4BEB-98D9-D55C77250AD9}" presName="gear3dstNode" presStyleLbl="node1" presStyleIdx="2" presStyleCnt="3"/>
      <dgm:spPr/>
      <dgm:t>
        <a:bodyPr/>
        <a:lstStyle/>
        <a:p>
          <a:endParaRPr lang="da-DK"/>
        </a:p>
      </dgm:t>
    </dgm:pt>
    <dgm:pt modelId="{A5FB5F71-6143-4B48-93A2-25DAD9426E8A}" type="pres">
      <dgm:prSet presAssocID="{4B67CDFB-9B64-4586-8597-FBF3BB134377}" presName="connector1" presStyleLbl="sibTrans2D1" presStyleIdx="0" presStyleCnt="3"/>
      <dgm:spPr/>
      <dgm:t>
        <a:bodyPr/>
        <a:lstStyle/>
        <a:p>
          <a:endParaRPr lang="da-DK"/>
        </a:p>
      </dgm:t>
    </dgm:pt>
    <dgm:pt modelId="{45FAC03B-484C-4514-B4F6-396EBB9B5E15}" type="pres">
      <dgm:prSet presAssocID="{A87CC515-90A3-48B6-95E5-A0AD6338160B}" presName="connector2" presStyleLbl="sibTrans2D1" presStyleIdx="1" presStyleCnt="3"/>
      <dgm:spPr/>
      <dgm:t>
        <a:bodyPr/>
        <a:lstStyle/>
        <a:p>
          <a:endParaRPr lang="da-DK"/>
        </a:p>
      </dgm:t>
    </dgm:pt>
    <dgm:pt modelId="{5BC89F08-7206-42E3-87BD-969806E5FA2F}" type="pres">
      <dgm:prSet presAssocID="{C551BDB6-7824-40D3-B78D-2AB19C50CC67}" presName="connector3" presStyleLbl="sibTrans2D1" presStyleIdx="2" presStyleCnt="3"/>
      <dgm:spPr/>
      <dgm:t>
        <a:bodyPr/>
        <a:lstStyle/>
        <a:p>
          <a:endParaRPr lang="da-DK"/>
        </a:p>
      </dgm:t>
    </dgm:pt>
  </dgm:ptLst>
  <dgm:cxnLst>
    <dgm:cxn modelId="{800624AA-E606-495F-BB57-46CC1AC95EA3}" type="presOf" srcId="{39AAF699-F31D-4BEB-98D9-D55C77250AD9}" destId="{6B02F058-336A-4CE7-86B8-5D7269B384AC}" srcOrd="3" destOrd="0" presId="urn:microsoft.com/office/officeart/2005/8/layout/gear1"/>
    <dgm:cxn modelId="{EFD3407B-BFCA-421E-9309-37D74515C6A4}" srcId="{24194A77-F22C-49F1-B88C-585F3AC420DE}" destId="{16E96AA3-A353-4371-BE40-2BD7A6CACD9E}" srcOrd="1" destOrd="0" parTransId="{204FEA46-326B-4396-BE94-4209B4ED8ED6}" sibTransId="{A87CC515-90A3-48B6-95E5-A0AD6338160B}"/>
    <dgm:cxn modelId="{9B92E1D2-A513-4B87-BE10-2EA0299DADD6}" type="presOf" srcId="{A87CC515-90A3-48B6-95E5-A0AD6338160B}" destId="{45FAC03B-484C-4514-B4F6-396EBB9B5E15}" srcOrd="0" destOrd="0" presId="urn:microsoft.com/office/officeart/2005/8/layout/gear1"/>
    <dgm:cxn modelId="{B9A94357-7008-4732-A87F-725E036CC58B}" type="presOf" srcId="{39AAF699-F31D-4BEB-98D9-D55C77250AD9}" destId="{F006C006-D1FD-4B35-B973-C1B0D0A21E52}" srcOrd="2" destOrd="0" presId="urn:microsoft.com/office/officeart/2005/8/layout/gear1"/>
    <dgm:cxn modelId="{A9FA0445-AAF6-46A1-9F17-796D4BEB4D2B}" type="presOf" srcId="{16E96AA3-A353-4371-BE40-2BD7A6CACD9E}" destId="{542111FA-AEEE-44B3-93B1-4E484DB7143D}" srcOrd="1" destOrd="0" presId="urn:microsoft.com/office/officeart/2005/8/layout/gear1"/>
    <dgm:cxn modelId="{6DFDDFEA-F385-4C9D-8EFA-14C08C307954}" type="presOf" srcId="{24194A77-F22C-49F1-B88C-585F3AC420DE}" destId="{FD20EA69-A42A-4656-8E37-E4A6400AE227}" srcOrd="0" destOrd="0" presId="urn:microsoft.com/office/officeart/2005/8/layout/gear1"/>
    <dgm:cxn modelId="{027441AA-8CC8-494F-82F9-21F605EA30D4}" type="presOf" srcId="{39AAF699-F31D-4BEB-98D9-D55C77250AD9}" destId="{1BCC09EE-57B2-4B6B-9BC9-A2F6E8641E60}" srcOrd="0" destOrd="0" presId="urn:microsoft.com/office/officeart/2005/8/layout/gear1"/>
    <dgm:cxn modelId="{554B010A-7EC0-44C6-AE01-6B037B724169}" srcId="{24194A77-F22C-49F1-B88C-585F3AC420DE}" destId="{65006BAE-55BB-42AF-A747-E4EA71995B7C}" srcOrd="0" destOrd="0" parTransId="{C995BC62-CA94-49F0-BA34-A7CE48824BBF}" sibTransId="{4B67CDFB-9B64-4586-8597-FBF3BB134377}"/>
    <dgm:cxn modelId="{33E0B8F7-09DC-4E86-A217-24FD72A0CE63}" srcId="{24194A77-F22C-49F1-B88C-585F3AC420DE}" destId="{39AAF699-F31D-4BEB-98D9-D55C77250AD9}" srcOrd="2" destOrd="0" parTransId="{D545DFBD-C24B-4BD3-B785-0F7F41CCB62D}" sibTransId="{C551BDB6-7824-40D3-B78D-2AB19C50CC67}"/>
    <dgm:cxn modelId="{DE265666-0CC4-46A6-8B0A-FC8CE0425EE4}" type="presOf" srcId="{C551BDB6-7824-40D3-B78D-2AB19C50CC67}" destId="{5BC89F08-7206-42E3-87BD-969806E5FA2F}" srcOrd="0" destOrd="0" presId="urn:microsoft.com/office/officeart/2005/8/layout/gear1"/>
    <dgm:cxn modelId="{8ADF33D3-D0ED-4C4C-BD37-4D9B1A1C7F7C}" type="presOf" srcId="{16E96AA3-A353-4371-BE40-2BD7A6CACD9E}" destId="{7A2EFADA-7A8E-4F2A-9EC6-0C963887DE94}" srcOrd="2" destOrd="0" presId="urn:microsoft.com/office/officeart/2005/8/layout/gear1"/>
    <dgm:cxn modelId="{E02297B2-8607-49AD-9F7B-3B8A7E7C32BD}" type="presOf" srcId="{4B67CDFB-9B64-4586-8597-FBF3BB134377}" destId="{A5FB5F71-6143-4B48-93A2-25DAD9426E8A}" srcOrd="0" destOrd="0" presId="urn:microsoft.com/office/officeart/2005/8/layout/gear1"/>
    <dgm:cxn modelId="{DFC33C7D-901A-4DD6-A2BB-8C47CE8EA6EE}" type="presOf" srcId="{65006BAE-55BB-42AF-A747-E4EA71995B7C}" destId="{283378F7-2E40-452C-9E66-9318071D7205}" srcOrd="2" destOrd="0" presId="urn:microsoft.com/office/officeart/2005/8/layout/gear1"/>
    <dgm:cxn modelId="{76D44434-E205-4EB2-8F65-922DEFC78B81}" type="presOf" srcId="{65006BAE-55BB-42AF-A747-E4EA71995B7C}" destId="{50748D37-3007-456B-931F-BAB4F01B6FDE}" srcOrd="1" destOrd="0" presId="urn:microsoft.com/office/officeart/2005/8/layout/gear1"/>
    <dgm:cxn modelId="{D6B537E8-1F49-4CE4-8F22-56434CE501FD}" type="presOf" srcId="{65006BAE-55BB-42AF-A747-E4EA71995B7C}" destId="{80AD5999-2050-42A7-9131-4F24D5F50EB5}" srcOrd="0" destOrd="0" presId="urn:microsoft.com/office/officeart/2005/8/layout/gear1"/>
    <dgm:cxn modelId="{8C3493D3-302C-4434-B22A-3DDF75B5BC99}" type="presOf" srcId="{16E96AA3-A353-4371-BE40-2BD7A6CACD9E}" destId="{4E490AD6-2296-4469-9DB6-2D88FBFF81A7}" srcOrd="0" destOrd="0" presId="urn:microsoft.com/office/officeart/2005/8/layout/gear1"/>
    <dgm:cxn modelId="{1071F1F0-297C-4F97-B19D-35208A10E183}" type="presOf" srcId="{39AAF699-F31D-4BEB-98D9-D55C77250AD9}" destId="{666244CA-B050-433B-8C8F-E12466B26302}" srcOrd="1" destOrd="0" presId="urn:microsoft.com/office/officeart/2005/8/layout/gear1"/>
    <dgm:cxn modelId="{ADE386F6-0478-40BA-8C02-194958031127}" type="presParOf" srcId="{FD20EA69-A42A-4656-8E37-E4A6400AE227}" destId="{80AD5999-2050-42A7-9131-4F24D5F50EB5}" srcOrd="0" destOrd="0" presId="urn:microsoft.com/office/officeart/2005/8/layout/gear1"/>
    <dgm:cxn modelId="{19EFC2E7-F72E-4132-A505-7D0744B29FEB}" type="presParOf" srcId="{FD20EA69-A42A-4656-8E37-E4A6400AE227}" destId="{50748D37-3007-456B-931F-BAB4F01B6FDE}" srcOrd="1" destOrd="0" presId="urn:microsoft.com/office/officeart/2005/8/layout/gear1"/>
    <dgm:cxn modelId="{5070DD39-B588-4E34-BC3D-E3F1B32C6C70}" type="presParOf" srcId="{FD20EA69-A42A-4656-8E37-E4A6400AE227}" destId="{283378F7-2E40-452C-9E66-9318071D7205}" srcOrd="2" destOrd="0" presId="urn:microsoft.com/office/officeart/2005/8/layout/gear1"/>
    <dgm:cxn modelId="{21C3ECBD-41D7-4108-B3E5-F1B46DE8E0C5}" type="presParOf" srcId="{FD20EA69-A42A-4656-8E37-E4A6400AE227}" destId="{4E490AD6-2296-4469-9DB6-2D88FBFF81A7}" srcOrd="3" destOrd="0" presId="urn:microsoft.com/office/officeart/2005/8/layout/gear1"/>
    <dgm:cxn modelId="{6F4026C2-1736-4012-86D5-2AE2A84442F5}" type="presParOf" srcId="{FD20EA69-A42A-4656-8E37-E4A6400AE227}" destId="{542111FA-AEEE-44B3-93B1-4E484DB7143D}" srcOrd="4" destOrd="0" presId="urn:microsoft.com/office/officeart/2005/8/layout/gear1"/>
    <dgm:cxn modelId="{13FB5CAB-4049-4EF3-AD17-C399AD7E1BAC}" type="presParOf" srcId="{FD20EA69-A42A-4656-8E37-E4A6400AE227}" destId="{7A2EFADA-7A8E-4F2A-9EC6-0C963887DE94}" srcOrd="5" destOrd="0" presId="urn:microsoft.com/office/officeart/2005/8/layout/gear1"/>
    <dgm:cxn modelId="{612F6965-DF70-447B-9A89-99CEB115FB9A}" type="presParOf" srcId="{FD20EA69-A42A-4656-8E37-E4A6400AE227}" destId="{1BCC09EE-57B2-4B6B-9BC9-A2F6E8641E60}" srcOrd="6" destOrd="0" presId="urn:microsoft.com/office/officeart/2005/8/layout/gear1"/>
    <dgm:cxn modelId="{CF675FF9-5DB1-49D9-8A8E-AA38B182BA31}" type="presParOf" srcId="{FD20EA69-A42A-4656-8E37-E4A6400AE227}" destId="{666244CA-B050-433B-8C8F-E12466B26302}" srcOrd="7" destOrd="0" presId="urn:microsoft.com/office/officeart/2005/8/layout/gear1"/>
    <dgm:cxn modelId="{AB5C8A14-9F9D-4A9C-9990-3E74E9A913A8}" type="presParOf" srcId="{FD20EA69-A42A-4656-8E37-E4A6400AE227}" destId="{F006C006-D1FD-4B35-B973-C1B0D0A21E52}" srcOrd="8" destOrd="0" presId="urn:microsoft.com/office/officeart/2005/8/layout/gear1"/>
    <dgm:cxn modelId="{73D5FCA6-D1E0-40CC-9E4E-CAE713013E8C}" type="presParOf" srcId="{FD20EA69-A42A-4656-8E37-E4A6400AE227}" destId="{6B02F058-336A-4CE7-86B8-5D7269B384AC}" srcOrd="9" destOrd="0" presId="urn:microsoft.com/office/officeart/2005/8/layout/gear1"/>
    <dgm:cxn modelId="{2C32900C-EF00-49A8-AB23-5D3F1B5FA020}" type="presParOf" srcId="{FD20EA69-A42A-4656-8E37-E4A6400AE227}" destId="{A5FB5F71-6143-4B48-93A2-25DAD9426E8A}" srcOrd="10" destOrd="0" presId="urn:microsoft.com/office/officeart/2005/8/layout/gear1"/>
    <dgm:cxn modelId="{DA8A9719-22F6-4E60-9750-1A00D1EAEEAA}" type="presParOf" srcId="{FD20EA69-A42A-4656-8E37-E4A6400AE227}" destId="{45FAC03B-484C-4514-B4F6-396EBB9B5E15}" srcOrd="11" destOrd="0" presId="urn:microsoft.com/office/officeart/2005/8/layout/gear1"/>
    <dgm:cxn modelId="{C34E226A-38B4-4617-8957-81F3EA64BF55}" type="presParOf" srcId="{FD20EA69-A42A-4656-8E37-E4A6400AE227}" destId="{5BC89F08-7206-42E3-87BD-969806E5FA2F}"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87DB3D-E9EA-434E-A21D-CAA73DAA1B0A}" type="doc">
      <dgm:prSet loTypeId="urn:microsoft.com/office/officeart/2005/8/layout/matrix1" loCatId="matrix" qsTypeId="urn:microsoft.com/office/officeart/2005/8/quickstyle/simple2" qsCatId="simple" csTypeId="urn:microsoft.com/office/officeart/2005/8/colors/accent1_2" csCatId="accent1" phldr="1"/>
      <dgm:spPr/>
      <dgm:t>
        <a:bodyPr/>
        <a:lstStyle/>
        <a:p>
          <a:endParaRPr lang="da-DK"/>
        </a:p>
      </dgm:t>
    </dgm:pt>
    <dgm:pt modelId="{A654331C-E149-475E-A577-A30AE48ED233}">
      <dgm:prSet phldrT="[Tekst]"/>
      <dgm:spPr/>
      <dgm:t>
        <a:bodyPr/>
        <a:lstStyle/>
        <a:p>
          <a:r>
            <a:rPr lang="da-DK" b="1" dirty="0" smtClean="0"/>
            <a:t>Alkohol</a:t>
          </a:r>
          <a:endParaRPr lang="da-DK" b="1" dirty="0"/>
        </a:p>
      </dgm:t>
    </dgm:pt>
    <dgm:pt modelId="{9302C8B7-FA94-4CD4-BA4A-99DC43659239}" type="parTrans" cxnId="{03F6104D-0473-4158-9543-7B5D7191864C}">
      <dgm:prSet/>
      <dgm:spPr/>
      <dgm:t>
        <a:bodyPr/>
        <a:lstStyle/>
        <a:p>
          <a:endParaRPr lang="da-DK"/>
        </a:p>
      </dgm:t>
    </dgm:pt>
    <dgm:pt modelId="{69D2CE44-4FB4-4A0D-8ABB-B1E5A99BD7B3}" type="sibTrans" cxnId="{03F6104D-0473-4158-9543-7B5D7191864C}">
      <dgm:prSet/>
      <dgm:spPr/>
      <dgm:t>
        <a:bodyPr/>
        <a:lstStyle/>
        <a:p>
          <a:endParaRPr lang="da-DK"/>
        </a:p>
      </dgm:t>
    </dgm:pt>
    <dgm:pt modelId="{1D638C65-CF7C-4F53-86BD-0E5B192221EC}">
      <dgm:prSet phldrT="[Tekst]" custT="1"/>
      <dgm:spPr/>
      <dgm:t>
        <a:bodyPr/>
        <a:lstStyle/>
        <a:p>
          <a:pPr algn="ctr"/>
          <a:endParaRPr lang="da-DK" sz="1600" b="1" dirty="0" smtClean="0">
            <a:solidFill>
              <a:schemeClr val="tx1"/>
            </a:solidFill>
          </a:endParaRPr>
        </a:p>
        <a:p>
          <a:pPr algn="ctr"/>
          <a:endParaRPr lang="da-DK" sz="1800" b="1" dirty="0" smtClean="0">
            <a:solidFill>
              <a:schemeClr val="bg1"/>
            </a:solidFill>
          </a:endParaRPr>
        </a:p>
        <a:p>
          <a:pPr algn="ctr"/>
          <a:endParaRPr lang="da-DK" sz="1800" b="1" dirty="0" smtClean="0">
            <a:solidFill>
              <a:schemeClr val="bg1"/>
            </a:solidFill>
          </a:endParaRPr>
        </a:p>
        <a:p>
          <a:pPr algn="ctr"/>
          <a:r>
            <a:rPr lang="da-DK" sz="1800" b="1" dirty="0" smtClean="0">
              <a:solidFill>
                <a:schemeClr val="bg1"/>
              </a:solidFill>
            </a:rPr>
            <a:t>Hvad er?</a:t>
          </a:r>
        </a:p>
        <a:p>
          <a:pPr algn="ctr"/>
          <a:r>
            <a:rPr lang="da-DK" sz="1600" b="0" dirty="0" smtClean="0">
              <a:solidFill>
                <a:schemeClr val="bg1"/>
              </a:solidFill>
            </a:rPr>
            <a:t>Alkohol er det mest udbredte rusmiddel i Danmark </a:t>
          </a:r>
        </a:p>
        <a:p>
          <a:pPr algn="ctr"/>
          <a:r>
            <a:rPr lang="da-DK" sz="1600" dirty="0" smtClean="0"/>
            <a:t>Alkoholmængde bliver målt i gram og i en øl er der 12 gr. Alkohol. I en flaske vodka, rom eller whisky er der 236 gr. Alkohol (ca. 20 øl)</a:t>
          </a:r>
        </a:p>
        <a:p>
          <a:pPr algn="ctr"/>
          <a:r>
            <a:rPr lang="da-DK" sz="1600" b="0" dirty="0" smtClean="0">
              <a:solidFill>
                <a:schemeClr val="bg1"/>
              </a:solidFill>
            </a:rPr>
            <a:t>Alkohol forbrændes med ca. 8 gram i timen</a:t>
          </a:r>
        </a:p>
        <a:p>
          <a:pPr algn="ctr"/>
          <a:r>
            <a:rPr lang="da-DK" sz="1600" b="0" dirty="0" smtClean="0">
              <a:solidFill>
                <a:schemeClr val="bg1"/>
              </a:solidFill>
            </a:rPr>
            <a:t> </a:t>
          </a:r>
        </a:p>
        <a:p>
          <a:pPr algn="ctr"/>
          <a:endParaRPr lang="da-DK" sz="1400" b="0" dirty="0" smtClean="0">
            <a:solidFill>
              <a:schemeClr val="bg1"/>
            </a:solidFill>
          </a:endParaRPr>
        </a:p>
      </dgm:t>
    </dgm:pt>
    <dgm:pt modelId="{710CFE29-7E06-4013-9D84-04865E72C6E2}" type="parTrans" cxnId="{A19EE64A-163E-44AF-B00D-FD2E09F73E13}">
      <dgm:prSet/>
      <dgm:spPr/>
      <dgm:t>
        <a:bodyPr/>
        <a:lstStyle/>
        <a:p>
          <a:endParaRPr lang="da-DK"/>
        </a:p>
      </dgm:t>
    </dgm:pt>
    <dgm:pt modelId="{330B2DD0-E93B-4122-9880-A1F6DDF78FC3}" type="sibTrans" cxnId="{A19EE64A-163E-44AF-B00D-FD2E09F73E13}">
      <dgm:prSet/>
      <dgm:spPr/>
      <dgm:t>
        <a:bodyPr/>
        <a:lstStyle/>
        <a:p>
          <a:endParaRPr lang="da-DK"/>
        </a:p>
      </dgm:t>
    </dgm:pt>
    <dgm:pt modelId="{563BA4B1-220C-462B-A5D7-620394CA7C80}">
      <dgm:prSet phldrT="[Tekst]" custT="1"/>
      <dgm:spPr/>
      <dgm:t>
        <a:bodyPr/>
        <a:lstStyle/>
        <a:p>
          <a:endParaRPr lang="da-DK"/>
        </a:p>
      </dgm:t>
    </dgm:pt>
    <dgm:pt modelId="{514C2A1A-9B66-4C79-B803-0F9308022E91}" type="parTrans" cxnId="{F46203ED-96C0-4ABD-946F-785D125ED262}">
      <dgm:prSet/>
      <dgm:spPr/>
      <dgm:t>
        <a:bodyPr/>
        <a:lstStyle/>
        <a:p>
          <a:endParaRPr lang="da-DK"/>
        </a:p>
      </dgm:t>
    </dgm:pt>
    <dgm:pt modelId="{0C9E3780-FF4A-4360-B346-AF60A2CFA24C}" type="sibTrans" cxnId="{F46203ED-96C0-4ABD-946F-785D125ED262}">
      <dgm:prSet/>
      <dgm:spPr/>
      <dgm:t>
        <a:bodyPr/>
        <a:lstStyle/>
        <a:p>
          <a:endParaRPr lang="da-DK"/>
        </a:p>
      </dgm:t>
    </dgm:pt>
    <dgm:pt modelId="{75A782E8-9286-4595-BA67-D44E1F97AE96}">
      <dgm:prSet phldrT="[Tekst]" phldr="1"/>
      <dgm:spPr/>
      <dgm:t>
        <a:bodyPr/>
        <a:lstStyle/>
        <a:p>
          <a:endParaRPr lang="da-DK" dirty="0"/>
        </a:p>
      </dgm:t>
    </dgm:pt>
    <dgm:pt modelId="{AA504213-5D91-4F89-82E5-A2F99FC9D5A3}" type="parTrans" cxnId="{32C3971C-474B-4515-BBA6-88F8D7698540}">
      <dgm:prSet/>
      <dgm:spPr/>
      <dgm:t>
        <a:bodyPr/>
        <a:lstStyle/>
        <a:p>
          <a:endParaRPr lang="da-DK"/>
        </a:p>
      </dgm:t>
    </dgm:pt>
    <dgm:pt modelId="{C0279618-AE85-4358-87C7-D4A7960A2B94}" type="sibTrans" cxnId="{32C3971C-474B-4515-BBA6-88F8D7698540}">
      <dgm:prSet/>
      <dgm:spPr/>
      <dgm:t>
        <a:bodyPr/>
        <a:lstStyle/>
        <a:p>
          <a:endParaRPr lang="da-DK"/>
        </a:p>
      </dgm:t>
    </dgm:pt>
    <dgm:pt modelId="{A18C975D-818E-4FF3-B5A1-797082E8D0A8}">
      <dgm:prSet phldrT="[Tekst]" phldr="1"/>
      <dgm:spPr/>
      <dgm:t>
        <a:bodyPr/>
        <a:lstStyle/>
        <a:p>
          <a:endParaRPr lang="da-DK"/>
        </a:p>
      </dgm:t>
    </dgm:pt>
    <dgm:pt modelId="{29EED8B1-29F0-4417-AB68-13A770FB7F0A}" type="parTrans" cxnId="{7EC16BB3-8E7A-4C7C-BC65-ADC3D1B8F41A}">
      <dgm:prSet/>
      <dgm:spPr/>
      <dgm:t>
        <a:bodyPr/>
        <a:lstStyle/>
        <a:p>
          <a:endParaRPr lang="da-DK"/>
        </a:p>
      </dgm:t>
    </dgm:pt>
    <dgm:pt modelId="{E43D344E-0B0E-4651-85F8-A56CF6C80960}" type="sibTrans" cxnId="{7EC16BB3-8E7A-4C7C-BC65-ADC3D1B8F41A}">
      <dgm:prSet/>
      <dgm:spPr/>
      <dgm:t>
        <a:bodyPr/>
        <a:lstStyle/>
        <a:p>
          <a:endParaRPr lang="da-DK"/>
        </a:p>
      </dgm:t>
    </dgm:pt>
    <dgm:pt modelId="{EC7521F6-FD85-4DB2-82D0-DF7B9BF46E17}">
      <dgm:prSet custT="1"/>
      <dgm:spPr/>
      <dgm:t>
        <a:bodyPr/>
        <a:lstStyle/>
        <a:p>
          <a:pPr>
            <a:lnSpc>
              <a:spcPct val="90000"/>
            </a:lnSpc>
          </a:pPr>
          <a:endParaRPr lang="da-DK" sz="1800" b="1" dirty="0" smtClean="0">
            <a:solidFill>
              <a:schemeClr val="bg1"/>
            </a:solidFill>
          </a:endParaRPr>
        </a:p>
        <a:p>
          <a:pPr>
            <a:lnSpc>
              <a:spcPct val="90000"/>
            </a:lnSpc>
          </a:pPr>
          <a:endParaRPr lang="da-DK" sz="1800" b="1" dirty="0" smtClean="0">
            <a:solidFill>
              <a:schemeClr val="bg1"/>
            </a:solidFill>
          </a:endParaRPr>
        </a:p>
        <a:p>
          <a:pPr>
            <a:lnSpc>
              <a:spcPct val="90000"/>
            </a:lnSpc>
          </a:pPr>
          <a:endParaRPr lang="da-DK" sz="1800" b="1" dirty="0" smtClean="0">
            <a:solidFill>
              <a:schemeClr val="bg1"/>
            </a:solidFill>
          </a:endParaRPr>
        </a:p>
        <a:p>
          <a:pPr>
            <a:lnSpc>
              <a:spcPct val="90000"/>
            </a:lnSpc>
          </a:pPr>
          <a:r>
            <a:rPr lang="da-DK" sz="1800" b="1" dirty="0" smtClean="0">
              <a:solidFill>
                <a:schemeClr val="bg1"/>
              </a:solidFill>
            </a:rPr>
            <a:t>Bivirkning</a:t>
          </a:r>
        </a:p>
        <a:p>
          <a:pPr>
            <a:lnSpc>
              <a:spcPct val="90000"/>
            </a:lnSpc>
          </a:pPr>
          <a:r>
            <a:rPr lang="da-DK" sz="1600" b="0" dirty="0" smtClean="0">
              <a:solidFill>
                <a:schemeClr val="bg1"/>
              </a:solidFill>
            </a:rPr>
            <a:t>Lever, nerve – og hjerneskader. Svære abstinenser og øget risiko for forskellige kræftsygdomme</a:t>
          </a:r>
        </a:p>
        <a:p>
          <a:pPr>
            <a:lnSpc>
              <a:spcPct val="90000"/>
            </a:lnSpc>
          </a:pPr>
          <a:r>
            <a:rPr lang="da-DK" sz="1600" b="0" dirty="0" smtClean="0">
              <a:solidFill>
                <a:schemeClr val="bg1"/>
              </a:solidFill>
            </a:rPr>
            <a:t>Social ”drop out” og konflikter</a:t>
          </a:r>
        </a:p>
        <a:p>
          <a:pPr>
            <a:lnSpc>
              <a:spcPct val="90000"/>
            </a:lnSpc>
          </a:pPr>
          <a:r>
            <a:rPr lang="da-DK" sz="1600" b="0" dirty="0" smtClean="0">
              <a:solidFill>
                <a:schemeClr val="bg1"/>
              </a:solidFill>
            </a:rPr>
            <a:t>Angst, depression og hallucinationer</a:t>
          </a:r>
        </a:p>
        <a:p>
          <a:pPr>
            <a:lnSpc>
              <a:spcPct val="90000"/>
            </a:lnSpc>
          </a:pPr>
          <a:endParaRPr lang="da-DK" sz="1400" b="1" dirty="0" smtClean="0">
            <a:solidFill>
              <a:schemeClr val="bg1"/>
            </a:solidFill>
          </a:endParaRPr>
        </a:p>
        <a:p>
          <a:pPr>
            <a:lnSpc>
              <a:spcPct val="90000"/>
            </a:lnSpc>
          </a:pPr>
          <a:endParaRPr lang="da-DK" sz="1800" b="1" dirty="0" smtClean="0">
            <a:solidFill>
              <a:schemeClr val="bg1"/>
            </a:solidFill>
          </a:endParaRPr>
        </a:p>
      </dgm:t>
    </dgm:pt>
    <dgm:pt modelId="{6BA8CC6C-4F84-4D87-8A26-7D0B9760FB44}" type="parTrans" cxnId="{8FAB894E-FB63-42E0-86A7-3559123C2DC8}">
      <dgm:prSet/>
      <dgm:spPr/>
      <dgm:t>
        <a:bodyPr/>
        <a:lstStyle/>
        <a:p>
          <a:endParaRPr lang="da-DK"/>
        </a:p>
      </dgm:t>
    </dgm:pt>
    <dgm:pt modelId="{5E50B05F-0B50-4952-83A2-E5E20851EF7B}" type="sibTrans" cxnId="{8FAB894E-FB63-42E0-86A7-3559123C2DC8}">
      <dgm:prSet/>
      <dgm:spPr/>
      <dgm:t>
        <a:bodyPr/>
        <a:lstStyle/>
        <a:p>
          <a:endParaRPr lang="da-DK"/>
        </a:p>
      </dgm:t>
    </dgm:pt>
    <dgm:pt modelId="{36BB7BFD-E429-420D-AB09-CC342E736872}">
      <dgm:prSet custT="1"/>
      <dgm:spPr/>
      <dgm:t>
        <a:bodyPr/>
        <a:lstStyle/>
        <a:p>
          <a:endParaRPr lang="da-DK"/>
        </a:p>
      </dgm:t>
    </dgm:pt>
    <dgm:pt modelId="{E4A02EC4-ED94-44F8-8525-27215EAAD5A9}" type="parTrans" cxnId="{36B19D61-00C6-441F-8E4C-D238CF0E4944}">
      <dgm:prSet/>
      <dgm:spPr/>
      <dgm:t>
        <a:bodyPr/>
        <a:lstStyle/>
        <a:p>
          <a:endParaRPr lang="da-DK"/>
        </a:p>
      </dgm:t>
    </dgm:pt>
    <dgm:pt modelId="{A9A30CBC-A6CD-4559-8ABB-B1BCD2739C1C}" type="sibTrans" cxnId="{36B19D61-00C6-441F-8E4C-D238CF0E4944}">
      <dgm:prSet/>
      <dgm:spPr/>
      <dgm:t>
        <a:bodyPr/>
        <a:lstStyle/>
        <a:p>
          <a:endParaRPr lang="da-DK"/>
        </a:p>
      </dgm:t>
    </dgm:pt>
    <dgm:pt modelId="{90F3F992-11F1-4385-B32D-F5511EA47323}">
      <dgm:prSet phldrT="[Tekst]" custT="1"/>
      <dgm:spPr/>
      <dgm:t>
        <a:bodyPr/>
        <a:lstStyle/>
        <a:p>
          <a:endParaRPr lang="da-DK"/>
        </a:p>
      </dgm:t>
    </dgm:pt>
    <dgm:pt modelId="{3385812E-B2D7-4B56-A850-D255EB59E57D}" type="parTrans" cxnId="{36015C24-DE0F-4E7A-A6E8-7A281E9FBE77}">
      <dgm:prSet/>
      <dgm:spPr/>
      <dgm:t>
        <a:bodyPr/>
        <a:lstStyle/>
        <a:p>
          <a:endParaRPr lang="da-DK"/>
        </a:p>
      </dgm:t>
    </dgm:pt>
    <dgm:pt modelId="{C5D620DF-AD9A-472F-A444-447A11D46181}" type="sibTrans" cxnId="{36015C24-DE0F-4E7A-A6E8-7A281E9FBE77}">
      <dgm:prSet/>
      <dgm:spPr/>
      <dgm:t>
        <a:bodyPr/>
        <a:lstStyle/>
        <a:p>
          <a:endParaRPr lang="da-DK"/>
        </a:p>
      </dgm:t>
    </dgm:pt>
    <dgm:pt modelId="{D1E1EFBE-1F81-4E4A-8521-7630B05753CA}">
      <dgm:prSet custT="1"/>
      <dgm:spPr/>
      <dgm:t>
        <a:bodyPr/>
        <a:lstStyle/>
        <a:p>
          <a:r>
            <a:rPr lang="da-DK" sz="1800" b="1" dirty="0" smtClean="0"/>
            <a:t>Virkning?</a:t>
          </a:r>
        </a:p>
        <a:p>
          <a:r>
            <a:rPr lang="da-DK" sz="1600" b="0" dirty="0" smtClean="0"/>
            <a:t>Centralhæmmende rusmiddel</a:t>
          </a:r>
        </a:p>
        <a:p>
          <a:r>
            <a:rPr lang="da-DK" sz="1600" b="0" dirty="0" smtClean="0"/>
            <a:t> Følelses- og stemningsforstærkende</a:t>
          </a:r>
        </a:p>
        <a:p>
          <a:endParaRPr lang="da-DK" sz="1600" b="0" dirty="0" smtClean="0"/>
        </a:p>
        <a:p>
          <a:endParaRPr lang="da-DK" sz="2800" dirty="0"/>
        </a:p>
      </dgm:t>
    </dgm:pt>
    <dgm:pt modelId="{DFBFA07D-959F-472C-AF48-6D6295C6692D}" type="parTrans" cxnId="{402FCC65-8B30-4DB8-8114-6BEF793B60AE}">
      <dgm:prSet/>
      <dgm:spPr/>
      <dgm:t>
        <a:bodyPr/>
        <a:lstStyle/>
        <a:p>
          <a:endParaRPr lang="da-DK"/>
        </a:p>
      </dgm:t>
    </dgm:pt>
    <dgm:pt modelId="{847BD5F2-C331-4B75-90AA-4ECB8DC8F7AE}" type="sibTrans" cxnId="{402FCC65-8B30-4DB8-8114-6BEF793B60AE}">
      <dgm:prSet/>
      <dgm:spPr/>
      <dgm:t>
        <a:bodyPr/>
        <a:lstStyle/>
        <a:p>
          <a:endParaRPr lang="da-DK"/>
        </a:p>
      </dgm:t>
    </dgm:pt>
    <dgm:pt modelId="{3DA4B41A-E027-4526-8F66-12F562AFCD8F}">
      <dgm:prSet custT="1"/>
      <dgm:spPr/>
      <dgm:t>
        <a:bodyPr/>
        <a:lstStyle/>
        <a:p>
          <a:r>
            <a:rPr lang="da-DK" sz="1800" b="1" dirty="0" smtClean="0"/>
            <a:t>Hyppighed?</a:t>
          </a:r>
        </a:p>
        <a:p>
          <a:r>
            <a:rPr lang="da-DK" sz="1600" b="0" dirty="0" smtClean="0"/>
            <a:t>Mere end 9 ud af 10 unge drikker alkohol i DK </a:t>
          </a:r>
        </a:p>
        <a:p>
          <a:r>
            <a:rPr lang="da-DK" sz="1600" b="0" dirty="0" smtClean="0"/>
            <a:t>I gennemsnit drikker hver dansker alkohol der svarer til 40 liter vodka om året </a:t>
          </a:r>
        </a:p>
        <a:p>
          <a:r>
            <a:rPr lang="da-DK" sz="1600" b="0" dirty="0" smtClean="0"/>
            <a:t>Det koster 19.000 kroner i minuttet at efterbehandle alkoholskader i DK</a:t>
          </a:r>
        </a:p>
        <a:p>
          <a:endParaRPr lang="da-DK" sz="1600" b="0" dirty="0" smtClean="0"/>
        </a:p>
        <a:p>
          <a:endParaRPr lang="da-DK" sz="1600" b="0" dirty="0"/>
        </a:p>
      </dgm:t>
    </dgm:pt>
    <dgm:pt modelId="{B9AA5942-91D2-4918-A05C-5D944EF5A4E8}" type="parTrans" cxnId="{AA7C8DB8-E3CB-41AD-852E-1C9BB06D5BCF}">
      <dgm:prSet/>
      <dgm:spPr/>
      <dgm:t>
        <a:bodyPr/>
        <a:lstStyle/>
        <a:p>
          <a:endParaRPr lang="da-DK"/>
        </a:p>
      </dgm:t>
    </dgm:pt>
    <dgm:pt modelId="{A508CC8B-D0CC-4D99-A470-76A7F582733D}" type="sibTrans" cxnId="{AA7C8DB8-E3CB-41AD-852E-1C9BB06D5BCF}">
      <dgm:prSet/>
      <dgm:spPr/>
      <dgm:t>
        <a:bodyPr/>
        <a:lstStyle/>
        <a:p>
          <a:endParaRPr lang="da-DK"/>
        </a:p>
      </dgm:t>
    </dgm:pt>
    <dgm:pt modelId="{8EDEB42F-E8A7-45D8-A3E6-C59094FCD0FD}" type="pres">
      <dgm:prSet presAssocID="{4B87DB3D-E9EA-434E-A21D-CAA73DAA1B0A}" presName="diagram" presStyleCnt="0">
        <dgm:presLayoutVars>
          <dgm:chMax val="1"/>
          <dgm:dir/>
          <dgm:animLvl val="ctr"/>
          <dgm:resizeHandles val="exact"/>
        </dgm:presLayoutVars>
      </dgm:prSet>
      <dgm:spPr/>
      <dgm:t>
        <a:bodyPr/>
        <a:lstStyle/>
        <a:p>
          <a:endParaRPr lang="da-DK"/>
        </a:p>
      </dgm:t>
    </dgm:pt>
    <dgm:pt modelId="{0B4E2DDE-A85C-4299-8C96-B703ACE0A3F8}" type="pres">
      <dgm:prSet presAssocID="{4B87DB3D-E9EA-434E-A21D-CAA73DAA1B0A}" presName="matrix" presStyleCnt="0"/>
      <dgm:spPr/>
    </dgm:pt>
    <dgm:pt modelId="{3ED3C538-1D76-47AF-9A7E-913FA64B32DC}" type="pres">
      <dgm:prSet presAssocID="{4B87DB3D-E9EA-434E-A21D-CAA73DAA1B0A}" presName="tile1" presStyleLbl="node1" presStyleIdx="0" presStyleCnt="4" custLinFactNeighborX="0"/>
      <dgm:spPr/>
      <dgm:t>
        <a:bodyPr/>
        <a:lstStyle/>
        <a:p>
          <a:endParaRPr lang="da-DK"/>
        </a:p>
      </dgm:t>
    </dgm:pt>
    <dgm:pt modelId="{0F2F130B-67CA-4474-AD04-D954A0851CEF}" type="pres">
      <dgm:prSet presAssocID="{4B87DB3D-E9EA-434E-A21D-CAA73DAA1B0A}" presName="tile1text" presStyleLbl="node1" presStyleIdx="0" presStyleCnt="4">
        <dgm:presLayoutVars>
          <dgm:chMax val="0"/>
          <dgm:chPref val="0"/>
          <dgm:bulletEnabled val="1"/>
        </dgm:presLayoutVars>
      </dgm:prSet>
      <dgm:spPr/>
      <dgm:t>
        <a:bodyPr/>
        <a:lstStyle/>
        <a:p>
          <a:endParaRPr lang="da-DK"/>
        </a:p>
      </dgm:t>
    </dgm:pt>
    <dgm:pt modelId="{BB6346DE-AD25-4CED-B20F-188208D44C5C}" type="pres">
      <dgm:prSet presAssocID="{4B87DB3D-E9EA-434E-A21D-CAA73DAA1B0A}" presName="tile2" presStyleLbl="node1" presStyleIdx="1" presStyleCnt="4" custLinFactNeighborX="901"/>
      <dgm:spPr/>
      <dgm:t>
        <a:bodyPr/>
        <a:lstStyle/>
        <a:p>
          <a:endParaRPr lang="da-DK"/>
        </a:p>
      </dgm:t>
    </dgm:pt>
    <dgm:pt modelId="{727A783D-AE87-4AFA-AD47-B40C5E094970}" type="pres">
      <dgm:prSet presAssocID="{4B87DB3D-E9EA-434E-A21D-CAA73DAA1B0A}" presName="tile2text" presStyleLbl="node1" presStyleIdx="1" presStyleCnt="4">
        <dgm:presLayoutVars>
          <dgm:chMax val="0"/>
          <dgm:chPref val="0"/>
          <dgm:bulletEnabled val="1"/>
        </dgm:presLayoutVars>
      </dgm:prSet>
      <dgm:spPr/>
      <dgm:t>
        <a:bodyPr/>
        <a:lstStyle/>
        <a:p>
          <a:endParaRPr lang="da-DK"/>
        </a:p>
      </dgm:t>
    </dgm:pt>
    <dgm:pt modelId="{56730428-F2AF-4456-A63B-C248F7439662}" type="pres">
      <dgm:prSet presAssocID="{4B87DB3D-E9EA-434E-A21D-CAA73DAA1B0A}" presName="tile3" presStyleLbl="node1" presStyleIdx="2" presStyleCnt="4"/>
      <dgm:spPr/>
      <dgm:t>
        <a:bodyPr/>
        <a:lstStyle/>
        <a:p>
          <a:endParaRPr lang="da-DK"/>
        </a:p>
      </dgm:t>
    </dgm:pt>
    <dgm:pt modelId="{FE076662-8F3A-4A67-9DB2-D3BDF046D2E2}" type="pres">
      <dgm:prSet presAssocID="{4B87DB3D-E9EA-434E-A21D-CAA73DAA1B0A}" presName="tile3text" presStyleLbl="node1" presStyleIdx="2" presStyleCnt="4">
        <dgm:presLayoutVars>
          <dgm:chMax val="0"/>
          <dgm:chPref val="0"/>
          <dgm:bulletEnabled val="1"/>
        </dgm:presLayoutVars>
      </dgm:prSet>
      <dgm:spPr/>
      <dgm:t>
        <a:bodyPr/>
        <a:lstStyle/>
        <a:p>
          <a:endParaRPr lang="da-DK"/>
        </a:p>
      </dgm:t>
    </dgm:pt>
    <dgm:pt modelId="{E642131A-0B1C-4E4C-B3C8-56A17847A111}" type="pres">
      <dgm:prSet presAssocID="{4B87DB3D-E9EA-434E-A21D-CAA73DAA1B0A}" presName="tile4" presStyleLbl="node1" presStyleIdx="3" presStyleCnt="4"/>
      <dgm:spPr/>
      <dgm:t>
        <a:bodyPr/>
        <a:lstStyle/>
        <a:p>
          <a:endParaRPr lang="da-DK"/>
        </a:p>
      </dgm:t>
    </dgm:pt>
    <dgm:pt modelId="{527C98FD-13F0-4BC2-B83A-BD46123AD08F}" type="pres">
      <dgm:prSet presAssocID="{4B87DB3D-E9EA-434E-A21D-CAA73DAA1B0A}" presName="tile4text" presStyleLbl="node1" presStyleIdx="3" presStyleCnt="4">
        <dgm:presLayoutVars>
          <dgm:chMax val="0"/>
          <dgm:chPref val="0"/>
          <dgm:bulletEnabled val="1"/>
        </dgm:presLayoutVars>
      </dgm:prSet>
      <dgm:spPr/>
      <dgm:t>
        <a:bodyPr/>
        <a:lstStyle/>
        <a:p>
          <a:endParaRPr lang="da-DK"/>
        </a:p>
      </dgm:t>
    </dgm:pt>
    <dgm:pt modelId="{03192DB5-9F2E-4073-9B96-3FBA857047E5}" type="pres">
      <dgm:prSet presAssocID="{4B87DB3D-E9EA-434E-A21D-CAA73DAA1B0A}" presName="centerTile" presStyleLbl="fgShp" presStyleIdx="0" presStyleCnt="1" custScaleX="86665" custScaleY="61817" custLinFactNeighborX="-211" custLinFactNeighborY="5102">
        <dgm:presLayoutVars>
          <dgm:chMax val="0"/>
          <dgm:chPref val="0"/>
        </dgm:presLayoutVars>
      </dgm:prSet>
      <dgm:spPr/>
      <dgm:t>
        <a:bodyPr/>
        <a:lstStyle/>
        <a:p>
          <a:endParaRPr lang="da-DK"/>
        </a:p>
      </dgm:t>
    </dgm:pt>
  </dgm:ptLst>
  <dgm:cxnLst>
    <dgm:cxn modelId="{F46203ED-96C0-4ABD-946F-785D125ED262}" srcId="{4B87DB3D-E9EA-434E-A21D-CAA73DAA1B0A}" destId="{563BA4B1-220C-462B-A5D7-620394CA7C80}" srcOrd="1" destOrd="0" parTransId="{514C2A1A-9B66-4C79-B803-0F9308022E91}" sibTransId="{0C9E3780-FF4A-4360-B346-AF60A2CFA24C}"/>
    <dgm:cxn modelId="{D4EC3708-09CA-468B-9559-F9FC499FE160}" type="presOf" srcId="{EC7521F6-FD85-4DB2-82D0-DF7B9BF46E17}" destId="{727A783D-AE87-4AFA-AD47-B40C5E094970}" srcOrd="1" destOrd="0" presId="urn:microsoft.com/office/officeart/2005/8/layout/matrix1"/>
    <dgm:cxn modelId="{3FA8A582-0EE9-4BB4-A81F-7CCAC19F066C}" type="presOf" srcId="{3DA4B41A-E027-4526-8F66-12F562AFCD8F}" destId="{E642131A-0B1C-4E4C-B3C8-56A17847A111}" srcOrd="0" destOrd="0" presId="urn:microsoft.com/office/officeart/2005/8/layout/matrix1"/>
    <dgm:cxn modelId="{48995ECF-C790-4BDA-8560-558244D8A911}" type="presOf" srcId="{EC7521F6-FD85-4DB2-82D0-DF7B9BF46E17}" destId="{BB6346DE-AD25-4CED-B20F-188208D44C5C}" srcOrd="0" destOrd="0" presId="urn:microsoft.com/office/officeart/2005/8/layout/matrix1"/>
    <dgm:cxn modelId="{ABB36AE7-1FA1-472A-A71B-A20F0506A081}" type="presOf" srcId="{1D638C65-CF7C-4F53-86BD-0E5B192221EC}" destId="{3ED3C538-1D76-47AF-9A7E-913FA64B32DC}" srcOrd="0" destOrd="0" presId="urn:microsoft.com/office/officeart/2005/8/layout/matrix1"/>
    <dgm:cxn modelId="{D663CB91-2088-4052-93E4-E212394673EF}" type="presOf" srcId="{3DA4B41A-E027-4526-8F66-12F562AFCD8F}" destId="{527C98FD-13F0-4BC2-B83A-BD46123AD08F}" srcOrd="1" destOrd="0" presId="urn:microsoft.com/office/officeart/2005/8/layout/matrix1"/>
    <dgm:cxn modelId="{402FCC65-8B30-4DB8-8114-6BEF793B60AE}" srcId="{A654331C-E149-475E-A577-A30AE48ED233}" destId="{D1E1EFBE-1F81-4E4A-8521-7630B05753CA}" srcOrd="2" destOrd="0" parTransId="{DFBFA07D-959F-472C-AF48-6D6295C6692D}" sibTransId="{847BD5F2-C331-4B75-90AA-4ECB8DC8F7AE}"/>
    <dgm:cxn modelId="{03F6104D-0473-4158-9543-7B5D7191864C}" srcId="{4B87DB3D-E9EA-434E-A21D-CAA73DAA1B0A}" destId="{A654331C-E149-475E-A577-A30AE48ED233}" srcOrd="0" destOrd="0" parTransId="{9302C8B7-FA94-4CD4-BA4A-99DC43659239}" sibTransId="{69D2CE44-4FB4-4A0D-8ABB-B1E5A99BD7B3}"/>
    <dgm:cxn modelId="{2F72EF9C-15A2-4831-A136-765320062121}" type="presOf" srcId="{D1E1EFBE-1F81-4E4A-8521-7630B05753CA}" destId="{56730428-F2AF-4456-A63B-C248F7439662}" srcOrd="0" destOrd="0" presId="urn:microsoft.com/office/officeart/2005/8/layout/matrix1"/>
    <dgm:cxn modelId="{36B19D61-00C6-441F-8E4C-D238CF0E4944}" srcId="{90F3F992-11F1-4385-B32D-F5511EA47323}" destId="{36BB7BFD-E429-420D-AB09-CC342E736872}" srcOrd="0" destOrd="0" parTransId="{E4A02EC4-ED94-44F8-8525-27215EAAD5A9}" sibTransId="{A9A30CBC-A6CD-4559-8ABB-B1BCD2739C1C}"/>
    <dgm:cxn modelId="{C01E0922-2B06-4334-8A30-D9B0CFBDFCD6}" type="presOf" srcId="{4B87DB3D-E9EA-434E-A21D-CAA73DAA1B0A}" destId="{8EDEB42F-E8A7-45D8-A3E6-C59094FCD0FD}" srcOrd="0" destOrd="0" presId="urn:microsoft.com/office/officeart/2005/8/layout/matrix1"/>
    <dgm:cxn modelId="{32C3971C-474B-4515-BBA6-88F8D7698540}" srcId="{90F3F992-11F1-4385-B32D-F5511EA47323}" destId="{75A782E8-9286-4595-BA67-D44E1F97AE96}" srcOrd="1" destOrd="0" parTransId="{AA504213-5D91-4F89-82E5-A2F99FC9D5A3}" sibTransId="{C0279618-AE85-4358-87C7-D4A7960A2B94}"/>
    <dgm:cxn modelId="{36015C24-DE0F-4E7A-A6E8-7A281E9FBE77}" srcId="{4B87DB3D-E9EA-434E-A21D-CAA73DAA1B0A}" destId="{90F3F992-11F1-4385-B32D-F5511EA47323}" srcOrd="2" destOrd="0" parTransId="{3385812E-B2D7-4B56-A850-D255EB59E57D}" sibTransId="{C5D620DF-AD9A-472F-A444-447A11D46181}"/>
    <dgm:cxn modelId="{AA7C8DB8-E3CB-41AD-852E-1C9BB06D5BCF}" srcId="{A654331C-E149-475E-A577-A30AE48ED233}" destId="{3DA4B41A-E027-4526-8F66-12F562AFCD8F}" srcOrd="3" destOrd="0" parTransId="{B9AA5942-91D2-4918-A05C-5D944EF5A4E8}" sibTransId="{A508CC8B-D0CC-4D99-A470-76A7F582733D}"/>
    <dgm:cxn modelId="{2B44BB01-461F-4482-9E00-17341B61247B}" type="presOf" srcId="{A654331C-E149-475E-A577-A30AE48ED233}" destId="{03192DB5-9F2E-4073-9B96-3FBA857047E5}" srcOrd="0" destOrd="0" presId="urn:microsoft.com/office/officeart/2005/8/layout/matrix1"/>
    <dgm:cxn modelId="{7EC16BB3-8E7A-4C7C-BC65-ADC3D1B8F41A}" srcId="{90F3F992-11F1-4385-B32D-F5511EA47323}" destId="{A18C975D-818E-4FF3-B5A1-797082E8D0A8}" srcOrd="2" destOrd="0" parTransId="{29EED8B1-29F0-4417-AB68-13A770FB7F0A}" sibTransId="{E43D344E-0B0E-4651-85F8-A56CF6C80960}"/>
    <dgm:cxn modelId="{9D85E02A-9C19-4B77-8CB3-F8BE9C78F57C}" type="presOf" srcId="{1D638C65-CF7C-4F53-86BD-0E5B192221EC}" destId="{0F2F130B-67CA-4474-AD04-D954A0851CEF}" srcOrd="1" destOrd="0" presId="urn:microsoft.com/office/officeart/2005/8/layout/matrix1"/>
    <dgm:cxn modelId="{8FAB894E-FB63-42E0-86A7-3559123C2DC8}" srcId="{A654331C-E149-475E-A577-A30AE48ED233}" destId="{EC7521F6-FD85-4DB2-82D0-DF7B9BF46E17}" srcOrd="1" destOrd="0" parTransId="{6BA8CC6C-4F84-4D87-8A26-7D0B9760FB44}" sibTransId="{5E50B05F-0B50-4952-83A2-E5E20851EF7B}"/>
    <dgm:cxn modelId="{A19EE64A-163E-44AF-B00D-FD2E09F73E13}" srcId="{A654331C-E149-475E-A577-A30AE48ED233}" destId="{1D638C65-CF7C-4F53-86BD-0E5B192221EC}" srcOrd="0" destOrd="0" parTransId="{710CFE29-7E06-4013-9D84-04865E72C6E2}" sibTransId="{330B2DD0-E93B-4122-9880-A1F6DDF78FC3}"/>
    <dgm:cxn modelId="{4B5FD853-4DE6-42CA-B8E1-07487765D00B}" type="presOf" srcId="{D1E1EFBE-1F81-4E4A-8521-7630B05753CA}" destId="{FE076662-8F3A-4A67-9DB2-D3BDF046D2E2}" srcOrd="1" destOrd="0" presId="urn:microsoft.com/office/officeart/2005/8/layout/matrix1"/>
    <dgm:cxn modelId="{CA58A5F1-5951-483F-A392-B565A52512E4}" type="presParOf" srcId="{8EDEB42F-E8A7-45D8-A3E6-C59094FCD0FD}" destId="{0B4E2DDE-A85C-4299-8C96-B703ACE0A3F8}" srcOrd="0" destOrd="0" presId="urn:microsoft.com/office/officeart/2005/8/layout/matrix1"/>
    <dgm:cxn modelId="{8AF62591-0423-47AC-8ABD-EF7CE72C780F}" type="presParOf" srcId="{0B4E2DDE-A85C-4299-8C96-B703ACE0A3F8}" destId="{3ED3C538-1D76-47AF-9A7E-913FA64B32DC}" srcOrd="0" destOrd="0" presId="urn:microsoft.com/office/officeart/2005/8/layout/matrix1"/>
    <dgm:cxn modelId="{7C08940A-090B-4CA2-A714-B9665D3D3967}" type="presParOf" srcId="{0B4E2DDE-A85C-4299-8C96-B703ACE0A3F8}" destId="{0F2F130B-67CA-4474-AD04-D954A0851CEF}" srcOrd="1" destOrd="0" presId="urn:microsoft.com/office/officeart/2005/8/layout/matrix1"/>
    <dgm:cxn modelId="{1D9ECC3B-B558-4403-AF33-AAC0B06BFFF8}" type="presParOf" srcId="{0B4E2DDE-A85C-4299-8C96-B703ACE0A3F8}" destId="{BB6346DE-AD25-4CED-B20F-188208D44C5C}" srcOrd="2" destOrd="0" presId="urn:microsoft.com/office/officeart/2005/8/layout/matrix1"/>
    <dgm:cxn modelId="{8473F58F-1140-47C7-A53E-DE02D67D5C94}" type="presParOf" srcId="{0B4E2DDE-A85C-4299-8C96-B703ACE0A3F8}" destId="{727A783D-AE87-4AFA-AD47-B40C5E094970}" srcOrd="3" destOrd="0" presId="urn:microsoft.com/office/officeart/2005/8/layout/matrix1"/>
    <dgm:cxn modelId="{613FA125-3A8B-4DCE-95CF-915202632C09}" type="presParOf" srcId="{0B4E2DDE-A85C-4299-8C96-B703ACE0A3F8}" destId="{56730428-F2AF-4456-A63B-C248F7439662}" srcOrd="4" destOrd="0" presId="urn:microsoft.com/office/officeart/2005/8/layout/matrix1"/>
    <dgm:cxn modelId="{5F2BEC78-0FC1-47EC-9354-2F6DEB5340D7}" type="presParOf" srcId="{0B4E2DDE-A85C-4299-8C96-B703ACE0A3F8}" destId="{FE076662-8F3A-4A67-9DB2-D3BDF046D2E2}" srcOrd="5" destOrd="0" presId="urn:microsoft.com/office/officeart/2005/8/layout/matrix1"/>
    <dgm:cxn modelId="{934E4AFA-8738-407A-9788-757B5E6F6C12}" type="presParOf" srcId="{0B4E2DDE-A85C-4299-8C96-B703ACE0A3F8}" destId="{E642131A-0B1C-4E4C-B3C8-56A17847A111}" srcOrd="6" destOrd="0" presId="urn:microsoft.com/office/officeart/2005/8/layout/matrix1"/>
    <dgm:cxn modelId="{FA671938-DFCC-40C4-B1E6-2FCB0872DCEF}" type="presParOf" srcId="{0B4E2DDE-A85C-4299-8C96-B703ACE0A3F8}" destId="{527C98FD-13F0-4BC2-B83A-BD46123AD08F}" srcOrd="7" destOrd="0" presId="urn:microsoft.com/office/officeart/2005/8/layout/matrix1"/>
    <dgm:cxn modelId="{F5031138-4FB3-4DE4-AF23-9E76C7FC6947}" type="presParOf" srcId="{8EDEB42F-E8A7-45D8-A3E6-C59094FCD0FD}" destId="{03192DB5-9F2E-4073-9B96-3FBA857047E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4245E2-0982-4055-9D34-348E25255C43}" type="doc">
      <dgm:prSet loTypeId="urn:microsoft.com/office/officeart/2005/8/layout/default#1" loCatId="list" qsTypeId="urn:microsoft.com/office/officeart/2005/8/quickstyle/3d6" qsCatId="3D" csTypeId="urn:microsoft.com/office/officeart/2005/8/colors/accent1_2" csCatId="accent1" phldr="1"/>
      <dgm:spPr/>
      <dgm:t>
        <a:bodyPr/>
        <a:lstStyle/>
        <a:p>
          <a:endParaRPr lang="da-DK"/>
        </a:p>
      </dgm:t>
    </dgm:pt>
    <dgm:pt modelId="{9CF2D8CE-6B1D-4EDC-9E84-B398B7AFCA4D}">
      <dgm:prSet custT="1"/>
      <dgm:spPr/>
      <dgm:t>
        <a:bodyPr/>
        <a:lstStyle/>
        <a:p>
          <a:r>
            <a:rPr lang="da-DK" sz="2000" b="1" dirty="0" smtClean="0">
              <a:solidFill>
                <a:schemeClr val="bg1"/>
              </a:solidFill>
            </a:rPr>
            <a:t>Kontroltab</a:t>
          </a:r>
          <a:endParaRPr lang="da-DK" sz="2000" dirty="0" smtClean="0">
            <a:solidFill>
              <a:schemeClr val="bg1"/>
            </a:solidFill>
          </a:endParaRPr>
        </a:p>
      </dgm:t>
    </dgm:pt>
    <dgm:pt modelId="{17103261-A7A1-4741-9ABC-3940FB72366F}" type="parTrans" cxnId="{DAD936A3-DE8A-4F25-82F6-A4AD27E751EC}">
      <dgm:prSet/>
      <dgm:spPr/>
      <dgm:t>
        <a:bodyPr/>
        <a:lstStyle/>
        <a:p>
          <a:endParaRPr lang="da-DK"/>
        </a:p>
      </dgm:t>
    </dgm:pt>
    <dgm:pt modelId="{01B9FED7-2694-446F-9664-3E14B2F83665}" type="sibTrans" cxnId="{DAD936A3-DE8A-4F25-82F6-A4AD27E751EC}">
      <dgm:prSet/>
      <dgm:spPr/>
      <dgm:t>
        <a:bodyPr/>
        <a:lstStyle/>
        <a:p>
          <a:endParaRPr lang="da-DK"/>
        </a:p>
      </dgm:t>
    </dgm:pt>
    <dgm:pt modelId="{F672E143-59E3-432F-9D84-0076CBEAB47F}">
      <dgm:prSet custT="1"/>
      <dgm:spPr/>
      <dgm:t>
        <a:bodyPr/>
        <a:lstStyle/>
        <a:p>
          <a:r>
            <a:rPr lang="da-DK" sz="2000" b="1" dirty="0" smtClean="0">
              <a:solidFill>
                <a:schemeClr val="bg1"/>
              </a:solidFill>
            </a:rPr>
            <a:t>Stofhunger/</a:t>
          </a:r>
        </a:p>
        <a:p>
          <a:r>
            <a:rPr lang="da-DK" sz="2000" b="1" dirty="0" err="1" smtClean="0">
              <a:solidFill>
                <a:schemeClr val="bg1"/>
              </a:solidFill>
            </a:rPr>
            <a:t>craving</a:t>
          </a:r>
          <a:endParaRPr lang="da-DK" sz="2000" b="1" dirty="0" smtClean="0">
            <a:solidFill>
              <a:schemeClr val="bg1"/>
            </a:solidFill>
          </a:endParaRPr>
        </a:p>
      </dgm:t>
    </dgm:pt>
    <dgm:pt modelId="{5E351CCB-2162-4CAA-9638-07F25ABB8719}" type="parTrans" cxnId="{14B306AA-7565-4AC1-82EF-92DA94361345}">
      <dgm:prSet/>
      <dgm:spPr/>
      <dgm:t>
        <a:bodyPr/>
        <a:lstStyle/>
        <a:p>
          <a:endParaRPr lang="da-DK"/>
        </a:p>
      </dgm:t>
    </dgm:pt>
    <dgm:pt modelId="{E3D81BA3-93BA-4684-9B82-CD7318C3E5DA}" type="sibTrans" cxnId="{14B306AA-7565-4AC1-82EF-92DA94361345}">
      <dgm:prSet/>
      <dgm:spPr/>
      <dgm:t>
        <a:bodyPr/>
        <a:lstStyle/>
        <a:p>
          <a:endParaRPr lang="da-DK"/>
        </a:p>
      </dgm:t>
    </dgm:pt>
    <dgm:pt modelId="{C6709AE0-8C1E-4716-909F-0768FA23B16D}">
      <dgm:prSet custT="1"/>
      <dgm:spPr/>
      <dgm:t>
        <a:bodyPr/>
        <a:lstStyle/>
        <a:p>
          <a:r>
            <a:rPr lang="da-DK" sz="2000" b="1" dirty="0" smtClean="0">
              <a:solidFill>
                <a:schemeClr val="bg1"/>
              </a:solidFill>
            </a:rPr>
            <a:t>Fysiske abstinenser </a:t>
          </a:r>
          <a:r>
            <a:rPr lang="da-DK" sz="1600" dirty="0" smtClean="0">
              <a:solidFill>
                <a:schemeClr val="tx1"/>
              </a:solidFill>
            </a:rPr>
            <a:t>   </a:t>
          </a:r>
        </a:p>
      </dgm:t>
    </dgm:pt>
    <dgm:pt modelId="{6B9BC9D5-9AD5-428A-8053-C31722E747A0}" type="parTrans" cxnId="{EDFC8DF5-73AF-41D3-8CB2-79EAB109D8A0}">
      <dgm:prSet/>
      <dgm:spPr/>
      <dgm:t>
        <a:bodyPr/>
        <a:lstStyle/>
        <a:p>
          <a:endParaRPr lang="da-DK"/>
        </a:p>
      </dgm:t>
    </dgm:pt>
    <dgm:pt modelId="{6E93326E-F645-46B2-B0C6-996002983FBC}" type="sibTrans" cxnId="{EDFC8DF5-73AF-41D3-8CB2-79EAB109D8A0}">
      <dgm:prSet/>
      <dgm:spPr/>
      <dgm:t>
        <a:bodyPr/>
        <a:lstStyle/>
        <a:p>
          <a:endParaRPr lang="da-DK"/>
        </a:p>
      </dgm:t>
    </dgm:pt>
    <dgm:pt modelId="{CE1EDE1C-D5BC-4AA8-9DD6-FD9B3C75DEC7}">
      <dgm:prSet custT="1"/>
      <dgm:spPr/>
      <dgm:t>
        <a:bodyPr/>
        <a:lstStyle/>
        <a:p>
          <a:r>
            <a:rPr lang="da-DK" sz="2000" b="1" dirty="0" smtClean="0">
              <a:solidFill>
                <a:schemeClr val="bg1"/>
              </a:solidFill>
            </a:rPr>
            <a:t>Fortsat misbrug</a:t>
          </a:r>
        </a:p>
      </dgm:t>
    </dgm:pt>
    <dgm:pt modelId="{B231A808-D485-4AA2-BDC2-67199921B73F}" type="parTrans" cxnId="{B1799FC2-3699-40EC-866B-AC2C322C78C6}">
      <dgm:prSet/>
      <dgm:spPr/>
      <dgm:t>
        <a:bodyPr/>
        <a:lstStyle/>
        <a:p>
          <a:endParaRPr lang="da-DK"/>
        </a:p>
      </dgm:t>
    </dgm:pt>
    <dgm:pt modelId="{7F97FCD6-F0E0-4923-96DE-A17502FBFA2E}" type="sibTrans" cxnId="{B1799FC2-3699-40EC-866B-AC2C322C78C6}">
      <dgm:prSet/>
      <dgm:spPr/>
      <dgm:t>
        <a:bodyPr/>
        <a:lstStyle/>
        <a:p>
          <a:endParaRPr lang="da-DK"/>
        </a:p>
      </dgm:t>
    </dgm:pt>
    <dgm:pt modelId="{8F798350-7F7E-4B15-BB2F-FBC2A0641D6B}">
      <dgm:prSet custT="1"/>
      <dgm:spPr/>
      <dgm:t>
        <a:bodyPr/>
        <a:lstStyle/>
        <a:p>
          <a:r>
            <a:rPr lang="da-DK" sz="2000" b="1" dirty="0" smtClean="0">
              <a:solidFill>
                <a:schemeClr val="bg1"/>
              </a:solidFill>
            </a:rPr>
            <a:t>Tolerance-udvikling</a:t>
          </a:r>
          <a:endParaRPr lang="da-DK" sz="2000" dirty="0" smtClean="0">
            <a:solidFill>
              <a:schemeClr val="bg1"/>
            </a:solidFill>
          </a:endParaRPr>
        </a:p>
      </dgm:t>
    </dgm:pt>
    <dgm:pt modelId="{019155FE-7544-4A84-8FD2-C2281D333B71}" type="parTrans" cxnId="{12D5A4E6-1156-4980-B084-69EF5BB850DC}">
      <dgm:prSet/>
      <dgm:spPr/>
      <dgm:t>
        <a:bodyPr/>
        <a:lstStyle/>
        <a:p>
          <a:endParaRPr lang="da-DK"/>
        </a:p>
      </dgm:t>
    </dgm:pt>
    <dgm:pt modelId="{71A5F8A8-7594-418C-851F-E22A821BA5C2}" type="sibTrans" cxnId="{12D5A4E6-1156-4980-B084-69EF5BB850DC}">
      <dgm:prSet/>
      <dgm:spPr/>
      <dgm:t>
        <a:bodyPr/>
        <a:lstStyle/>
        <a:p>
          <a:endParaRPr lang="da-DK"/>
        </a:p>
      </dgm:t>
    </dgm:pt>
    <dgm:pt modelId="{27EDB470-5373-4037-A0EA-B7A22C5FB612}">
      <dgm:prSet custT="1"/>
      <dgm:spPr/>
      <dgm:t>
        <a:bodyPr/>
        <a:lstStyle/>
        <a:p>
          <a:r>
            <a:rPr lang="da-DK" sz="2000" b="1" dirty="0" smtClean="0">
              <a:solidFill>
                <a:schemeClr val="bg1"/>
              </a:solidFill>
            </a:rPr>
            <a:t>Manglende handleevne</a:t>
          </a:r>
          <a:endParaRPr lang="da-DK" sz="2000" dirty="0" smtClean="0">
            <a:solidFill>
              <a:schemeClr val="bg1"/>
            </a:solidFill>
          </a:endParaRPr>
        </a:p>
      </dgm:t>
    </dgm:pt>
    <dgm:pt modelId="{6F619CC6-6F49-4F2F-8E5F-941EFD77AE1C}" type="parTrans" cxnId="{C12A5E2B-8172-4946-9513-248647583091}">
      <dgm:prSet/>
      <dgm:spPr/>
      <dgm:t>
        <a:bodyPr/>
        <a:lstStyle/>
        <a:p>
          <a:endParaRPr lang="da-DK"/>
        </a:p>
      </dgm:t>
    </dgm:pt>
    <dgm:pt modelId="{1C79F401-3AC8-40EB-814F-2528256970B8}" type="sibTrans" cxnId="{C12A5E2B-8172-4946-9513-248647583091}">
      <dgm:prSet/>
      <dgm:spPr/>
      <dgm:t>
        <a:bodyPr/>
        <a:lstStyle/>
        <a:p>
          <a:endParaRPr lang="da-DK"/>
        </a:p>
      </dgm:t>
    </dgm:pt>
    <dgm:pt modelId="{1B659530-EB4D-484E-B8F4-BE713CCC7072}" type="pres">
      <dgm:prSet presAssocID="{7F4245E2-0982-4055-9D34-348E25255C43}" presName="diagram" presStyleCnt="0">
        <dgm:presLayoutVars>
          <dgm:dir/>
          <dgm:resizeHandles val="exact"/>
        </dgm:presLayoutVars>
      </dgm:prSet>
      <dgm:spPr/>
      <dgm:t>
        <a:bodyPr/>
        <a:lstStyle/>
        <a:p>
          <a:endParaRPr lang="da-DK"/>
        </a:p>
      </dgm:t>
    </dgm:pt>
    <dgm:pt modelId="{531E31A3-469D-4212-B885-2F9F6995451A}" type="pres">
      <dgm:prSet presAssocID="{9CF2D8CE-6B1D-4EDC-9E84-B398B7AFCA4D}" presName="node" presStyleLbl="node1" presStyleIdx="0" presStyleCnt="6">
        <dgm:presLayoutVars>
          <dgm:bulletEnabled val="1"/>
        </dgm:presLayoutVars>
      </dgm:prSet>
      <dgm:spPr/>
      <dgm:t>
        <a:bodyPr/>
        <a:lstStyle/>
        <a:p>
          <a:endParaRPr lang="da-DK"/>
        </a:p>
      </dgm:t>
    </dgm:pt>
    <dgm:pt modelId="{AFC09092-8A72-4A09-A2B4-6D887F2A2E6E}" type="pres">
      <dgm:prSet presAssocID="{01B9FED7-2694-446F-9664-3E14B2F83665}" presName="sibTrans" presStyleCnt="0"/>
      <dgm:spPr/>
    </dgm:pt>
    <dgm:pt modelId="{CDAC80EC-0CC8-430C-AB72-01DFBB46C5E0}" type="pres">
      <dgm:prSet presAssocID="{F672E143-59E3-432F-9D84-0076CBEAB47F}" presName="node" presStyleLbl="node1" presStyleIdx="1" presStyleCnt="6" custLinFactY="100000" custLinFactNeighborX="-1246" custLinFactNeighborY="137896">
        <dgm:presLayoutVars>
          <dgm:bulletEnabled val="1"/>
        </dgm:presLayoutVars>
      </dgm:prSet>
      <dgm:spPr/>
      <dgm:t>
        <a:bodyPr/>
        <a:lstStyle/>
        <a:p>
          <a:endParaRPr lang="da-DK"/>
        </a:p>
      </dgm:t>
    </dgm:pt>
    <dgm:pt modelId="{9B7494C9-76B5-4AD6-B457-01C642834156}" type="pres">
      <dgm:prSet presAssocID="{E3D81BA3-93BA-4684-9B82-CD7318C3E5DA}" presName="sibTrans" presStyleCnt="0"/>
      <dgm:spPr/>
    </dgm:pt>
    <dgm:pt modelId="{05C3D256-9624-4728-8BAC-398DA97D243B}" type="pres">
      <dgm:prSet presAssocID="{C6709AE0-8C1E-4716-909F-0768FA23B16D}" presName="node" presStyleLbl="node1" presStyleIdx="2" presStyleCnt="6">
        <dgm:presLayoutVars>
          <dgm:bulletEnabled val="1"/>
        </dgm:presLayoutVars>
      </dgm:prSet>
      <dgm:spPr/>
      <dgm:t>
        <a:bodyPr/>
        <a:lstStyle/>
        <a:p>
          <a:endParaRPr lang="da-DK"/>
        </a:p>
      </dgm:t>
    </dgm:pt>
    <dgm:pt modelId="{E9B32CF4-B924-4745-954F-A349AD1D77EC}" type="pres">
      <dgm:prSet presAssocID="{6E93326E-F645-46B2-B0C6-996002983FBC}" presName="sibTrans" presStyleCnt="0"/>
      <dgm:spPr/>
    </dgm:pt>
    <dgm:pt modelId="{FDB46B02-2C30-40E7-A732-D38F95D24CF3}" type="pres">
      <dgm:prSet presAssocID="{CE1EDE1C-D5BC-4AA8-9DD6-FD9B3C75DEC7}" presName="node" presStyleLbl="node1" presStyleIdx="3" presStyleCnt="6" custLinFactY="-23436" custLinFactNeighborX="-1246" custLinFactNeighborY="-100000">
        <dgm:presLayoutVars>
          <dgm:bulletEnabled val="1"/>
        </dgm:presLayoutVars>
      </dgm:prSet>
      <dgm:spPr/>
      <dgm:t>
        <a:bodyPr/>
        <a:lstStyle/>
        <a:p>
          <a:endParaRPr lang="da-DK"/>
        </a:p>
      </dgm:t>
    </dgm:pt>
    <dgm:pt modelId="{5F2D4479-E82E-4B5E-9734-3866F57C3D36}" type="pres">
      <dgm:prSet presAssocID="{7F97FCD6-F0E0-4923-96DE-A17502FBFA2E}" presName="sibTrans" presStyleCnt="0"/>
      <dgm:spPr/>
    </dgm:pt>
    <dgm:pt modelId="{8DCDE9FC-C1E7-4774-85E5-415F2D5CC89E}" type="pres">
      <dgm:prSet presAssocID="{8F798350-7F7E-4B15-BB2F-FBC2A0641D6B}" presName="node" presStyleLbl="node1" presStyleIdx="4" presStyleCnt="6">
        <dgm:presLayoutVars>
          <dgm:bulletEnabled val="1"/>
        </dgm:presLayoutVars>
      </dgm:prSet>
      <dgm:spPr/>
      <dgm:t>
        <a:bodyPr/>
        <a:lstStyle/>
        <a:p>
          <a:endParaRPr lang="da-DK"/>
        </a:p>
      </dgm:t>
    </dgm:pt>
    <dgm:pt modelId="{06B64D62-EA27-4683-9F9E-3B20A6C0ACF1}" type="pres">
      <dgm:prSet presAssocID="{71A5F8A8-7594-418C-851F-E22A821BA5C2}" presName="sibTrans" presStyleCnt="0"/>
      <dgm:spPr/>
    </dgm:pt>
    <dgm:pt modelId="{0A48DDC0-C78F-4054-AA43-0468FEDD2105}" type="pres">
      <dgm:prSet presAssocID="{27EDB470-5373-4037-A0EA-B7A22C5FB612}" presName="node" presStyleLbl="node1" presStyleIdx="5" presStyleCnt="6" custLinFactY="-14464" custLinFactNeighborX="-1246" custLinFactNeighborY="-100000">
        <dgm:presLayoutVars>
          <dgm:bulletEnabled val="1"/>
        </dgm:presLayoutVars>
      </dgm:prSet>
      <dgm:spPr/>
      <dgm:t>
        <a:bodyPr/>
        <a:lstStyle/>
        <a:p>
          <a:endParaRPr lang="da-DK"/>
        </a:p>
      </dgm:t>
    </dgm:pt>
  </dgm:ptLst>
  <dgm:cxnLst>
    <dgm:cxn modelId="{3DADE5FF-B74B-44D9-A090-BE40B3704D42}" type="presOf" srcId="{8F798350-7F7E-4B15-BB2F-FBC2A0641D6B}" destId="{8DCDE9FC-C1E7-4774-85E5-415F2D5CC89E}" srcOrd="0" destOrd="0" presId="urn:microsoft.com/office/officeart/2005/8/layout/default#1"/>
    <dgm:cxn modelId="{2F1F47B6-C950-4274-A9A7-2952E620983E}" type="presOf" srcId="{C6709AE0-8C1E-4716-909F-0768FA23B16D}" destId="{05C3D256-9624-4728-8BAC-398DA97D243B}" srcOrd="0" destOrd="0" presId="urn:microsoft.com/office/officeart/2005/8/layout/default#1"/>
    <dgm:cxn modelId="{E945E012-8FA1-4FF7-883F-54E784793A85}" type="presOf" srcId="{CE1EDE1C-D5BC-4AA8-9DD6-FD9B3C75DEC7}" destId="{FDB46B02-2C30-40E7-A732-D38F95D24CF3}" srcOrd="0" destOrd="0" presId="urn:microsoft.com/office/officeart/2005/8/layout/default#1"/>
    <dgm:cxn modelId="{12D5A4E6-1156-4980-B084-69EF5BB850DC}" srcId="{7F4245E2-0982-4055-9D34-348E25255C43}" destId="{8F798350-7F7E-4B15-BB2F-FBC2A0641D6B}" srcOrd="4" destOrd="0" parTransId="{019155FE-7544-4A84-8FD2-C2281D333B71}" sibTransId="{71A5F8A8-7594-418C-851F-E22A821BA5C2}"/>
    <dgm:cxn modelId="{9F06A552-5C4D-4D81-9B71-05B88AF37BF5}" type="presOf" srcId="{9CF2D8CE-6B1D-4EDC-9E84-B398B7AFCA4D}" destId="{531E31A3-469D-4212-B885-2F9F6995451A}" srcOrd="0" destOrd="0" presId="urn:microsoft.com/office/officeart/2005/8/layout/default#1"/>
    <dgm:cxn modelId="{B1799FC2-3699-40EC-866B-AC2C322C78C6}" srcId="{7F4245E2-0982-4055-9D34-348E25255C43}" destId="{CE1EDE1C-D5BC-4AA8-9DD6-FD9B3C75DEC7}" srcOrd="3" destOrd="0" parTransId="{B231A808-D485-4AA2-BDC2-67199921B73F}" sibTransId="{7F97FCD6-F0E0-4923-96DE-A17502FBFA2E}"/>
    <dgm:cxn modelId="{EDFC8DF5-73AF-41D3-8CB2-79EAB109D8A0}" srcId="{7F4245E2-0982-4055-9D34-348E25255C43}" destId="{C6709AE0-8C1E-4716-909F-0768FA23B16D}" srcOrd="2" destOrd="0" parTransId="{6B9BC9D5-9AD5-428A-8053-C31722E747A0}" sibTransId="{6E93326E-F645-46B2-B0C6-996002983FBC}"/>
    <dgm:cxn modelId="{7F62A7A2-D3A5-4A6D-A377-F2381ADA06DE}" type="presOf" srcId="{F672E143-59E3-432F-9D84-0076CBEAB47F}" destId="{CDAC80EC-0CC8-430C-AB72-01DFBB46C5E0}" srcOrd="0" destOrd="0" presId="urn:microsoft.com/office/officeart/2005/8/layout/default#1"/>
    <dgm:cxn modelId="{C78173D1-FA68-4F1B-9B2F-146EA5FA5F70}" type="presOf" srcId="{27EDB470-5373-4037-A0EA-B7A22C5FB612}" destId="{0A48DDC0-C78F-4054-AA43-0468FEDD2105}" srcOrd="0" destOrd="0" presId="urn:microsoft.com/office/officeart/2005/8/layout/default#1"/>
    <dgm:cxn modelId="{14B306AA-7565-4AC1-82EF-92DA94361345}" srcId="{7F4245E2-0982-4055-9D34-348E25255C43}" destId="{F672E143-59E3-432F-9D84-0076CBEAB47F}" srcOrd="1" destOrd="0" parTransId="{5E351CCB-2162-4CAA-9638-07F25ABB8719}" sibTransId="{E3D81BA3-93BA-4684-9B82-CD7318C3E5DA}"/>
    <dgm:cxn modelId="{6CB7164A-1CCE-49FE-A210-C6D30C4CA70C}" type="presOf" srcId="{7F4245E2-0982-4055-9D34-348E25255C43}" destId="{1B659530-EB4D-484E-B8F4-BE713CCC7072}" srcOrd="0" destOrd="0" presId="urn:microsoft.com/office/officeart/2005/8/layout/default#1"/>
    <dgm:cxn modelId="{C12A5E2B-8172-4946-9513-248647583091}" srcId="{7F4245E2-0982-4055-9D34-348E25255C43}" destId="{27EDB470-5373-4037-A0EA-B7A22C5FB612}" srcOrd="5" destOrd="0" parTransId="{6F619CC6-6F49-4F2F-8E5F-941EFD77AE1C}" sibTransId="{1C79F401-3AC8-40EB-814F-2528256970B8}"/>
    <dgm:cxn modelId="{DAD936A3-DE8A-4F25-82F6-A4AD27E751EC}" srcId="{7F4245E2-0982-4055-9D34-348E25255C43}" destId="{9CF2D8CE-6B1D-4EDC-9E84-B398B7AFCA4D}" srcOrd="0" destOrd="0" parTransId="{17103261-A7A1-4741-9ABC-3940FB72366F}" sibTransId="{01B9FED7-2694-446F-9664-3E14B2F83665}"/>
    <dgm:cxn modelId="{D9A20EA2-4927-4867-A08C-68C0A4B10914}" type="presParOf" srcId="{1B659530-EB4D-484E-B8F4-BE713CCC7072}" destId="{531E31A3-469D-4212-B885-2F9F6995451A}" srcOrd="0" destOrd="0" presId="urn:microsoft.com/office/officeart/2005/8/layout/default#1"/>
    <dgm:cxn modelId="{61DCAC77-A708-4C18-8DF9-2B65B11CDFCB}" type="presParOf" srcId="{1B659530-EB4D-484E-B8F4-BE713CCC7072}" destId="{AFC09092-8A72-4A09-A2B4-6D887F2A2E6E}" srcOrd="1" destOrd="0" presId="urn:microsoft.com/office/officeart/2005/8/layout/default#1"/>
    <dgm:cxn modelId="{54FA6CC9-66AF-4B84-B1B9-A6634394A2EC}" type="presParOf" srcId="{1B659530-EB4D-484E-B8F4-BE713CCC7072}" destId="{CDAC80EC-0CC8-430C-AB72-01DFBB46C5E0}" srcOrd="2" destOrd="0" presId="urn:microsoft.com/office/officeart/2005/8/layout/default#1"/>
    <dgm:cxn modelId="{4195E6A7-F88E-46F8-A9DD-993ED89EEBDE}" type="presParOf" srcId="{1B659530-EB4D-484E-B8F4-BE713CCC7072}" destId="{9B7494C9-76B5-4AD6-B457-01C642834156}" srcOrd="3" destOrd="0" presId="urn:microsoft.com/office/officeart/2005/8/layout/default#1"/>
    <dgm:cxn modelId="{097A43D5-E261-4569-912B-F46A018459ED}" type="presParOf" srcId="{1B659530-EB4D-484E-B8F4-BE713CCC7072}" destId="{05C3D256-9624-4728-8BAC-398DA97D243B}" srcOrd="4" destOrd="0" presId="urn:microsoft.com/office/officeart/2005/8/layout/default#1"/>
    <dgm:cxn modelId="{9D2BD491-E6DB-4E7A-A00C-E623FCD73A06}" type="presParOf" srcId="{1B659530-EB4D-484E-B8F4-BE713CCC7072}" destId="{E9B32CF4-B924-4745-954F-A349AD1D77EC}" srcOrd="5" destOrd="0" presId="urn:microsoft.com/office/officeart/2005/8/layout/default#1"/>
    <dgm:cxn modelId="{BB9B38FF-C550-4633-BC3A-54175121C18B}" type="presParOf" srcId="{1B659530-EB4D-484E-B8F4-BE713CCC7072}" destId="{FDB46B02-2C30-40E7-A732-D38F95D24CF3}" srcOrd="6" destOrd="0" presId="urn:microsoft.com/office/officeart/2005/8/layout/default#1"/>
    <dgm:cxn modelId="{6AB4131B-F2FB-4AF5-8232-B123DF585CA3}" type="presParOf" srcId="{1B659530-EB4D-484E-B8F4-BE713CCC7072}" destId="{5F2D4479-E82E-4B5E-9734-3866F57C3D36}" srcOrd="7" destOrd="0" presId="urn:microsoft.com/office/officeart/2005/8/layout/default#1"/>
    <dgm:cxn modelId="{1FC4C11F-FDD9-4F57-B69A-5124F75EA525}" type="presParOf" srcId="{1B659530-EB4D-484E-B8F4-BE713CCC7072}" destId="{8DCDE9FC-C1E7-4774-85E5-415F2D5CC89E}" srcOrd="8" destOrd="0" presId="urn:microsoft.com/office/officeart/2005/8/layout/default#1"/>
    <dgm:cxn modelId="{CFC19900-FB01-44F7-9390-BC79519CCF4C}" type="presParOf" srcId="{1B659530-EB4D-484E-B8F4-BE713CCC7072}" destId="{06B64D62-EA27-4683-9F9E-3B20A6C0ACF1}" srcOrd="9" destOrd="0" presId="urn:microsoft.com/office/officeart/2005/8/layout/default#1"/>
    <dgm:cxn modelId="{D24060AC-3FF3-4230-9102-234CEB96FBB6}" type="presParOf" srcId="{1B659530-EB4D-484E-B8F4-BE713CCC7072}" destId="{0A48DDC0-C78F-4054-AA43-0468FEDD2105}"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BCB6C2-08A2-4DC4-9C6E-5C179CFDD5AA}" type="doc">
      <dgm:prSet loTypeId="urn:microsoft.com/office/officeart/2005/8/layout/venn1" loCatId="relationship" qsTypeId="urn:microsoft.com/office/officeart/2005/8/quickstyle/simple1" qsCatId="simple" csTypeId="urn:microsoft.com/office/officeart/2005/8/colors/accent1_2" csCatId="accent1" phldr="1"/>
      <dgm:spPr/>
    </dgm:pt>
    <dgm:pt modelId="{4E917654-1B97-4D79-978E-1D9AB9A8BC5C}">
      <dgm:prSet custT="1"/>
      <dgm:spPr>
        <a:solidFill>
          <a:schemeClr val="tx2">
            <a:lumMod val="50000"/>
          </a:schemeClr>
        </a:solidFill>
      </dgm:spPr>
      <dgm:t>
        <a:bodyPr/>
        <a:lstStyle/>
        <a:p>
          <a:r>
            <a:rPr lang="da-DK" sz="1800" b="1" dirty="0" smtClean="0">
              <a:solidFill>
                <a:schemeClr val="bg1"/>
              </a:solidFill>
            </a:rPr>
            <a:t>Psykisk afhængighed</a:t>
          </a:r>
        </a:p>
      </dgm:t>
    </dgm:pt>
    <dgm:pt modelId="{9632FE02-13D1-40B7-86A8-1B11CF5A68E3}" type="parTrans" cxnId="{61666F45-94B5-48CD-A3B6-DE203AFA7B16}">
      <dgm:prSet/>
      <dgm:spPr/>
      <dgm:t>
        <a:bodyPr/>
        <a:lstStyle/>
        <a:p>
          <a:endParaRPr lang="da-DK"/>
        </a:p>
      </dgm:t>
    </dgm:pt>
    <dgm:pt modelId="{18FC891C-A253-4C90-8795-881DA6580976}" type="sibTrans" cxnId="{61666F45-94B5-48CD-A3B6-DE203AFA7B16}">
      <dgm:prSet/>
      <dgm:spPr/>
      <dgm:t>
        <a:bodyPr/>
        <a:lstStyle/>
        <a:p>
          <a:endParaRPr lang="da-DK"/>
        </a:p>
      </dgm:t>
    </dgm:pt>
    <dgm:pt modelId="{A8985998-04FD-48BA-ABA8-0AA88194E6F0}">
      <dgm:prSet custT="1"/>
      <dgm:spPr>
        <a:solidFill>
          <a:schemeClr val="tx2">
            <a:lumMod val="75000"/>
            <a:alpha val="50000"/>
          </a:schemeClr>
        </a:solidFill>
      </dgm:spPr>
      <dgm:t>
        <a:bodyPr/>
        <a:lstStyle/>
        <a:p>
          <a:r>
            <a:rPr lang="da-DK" sz="1800" b="1" dirty="0" smtClean="0">
              <a:solidFill>
                <a:schemeClr val="bg1"/>
              </a:solidFill>
            </a:rPr>
            <a:t>Fysisk afhængighed</a:t>
          </a:r>
          <a:r>
            <a:rPr lang="da-DK" sz="800" dirty="0" smtClean="0">
              <a:solidFill>
                <a:srgbClr val="000000"/>
              </a:solidFill>
            </a:rPr>
            <a:t>.</a:t>
          </a:r>
          <a:endParaRPr lang="da-DK" sz="1400" dirty="0" smtClean="0">
            <a:solidFill>
              <a:srgbClr val="000000"/>
            </a:solidFill>
          </a:endParaRPr>
        </a:p>
      </dgm:t>
    </dgm:pt>
    <dgm:pt modelId="{CC845135-B6E6-43F9-87B3-719E00F5F825}" type="parTrans" cxnId="{CDA6B710-59F7-4D91-9025-FAB7507C306C}">
      <dgm:prSet/>
      <dgm:spPr/>
      <dgm:t>
        <a:bodyPr/>
        <a:lstStyle/>
        <a:p>
          <a:endParaRPr lang="da-DK"/>
        </a:p>
      </dgm:t>
    </dgm:pt>
    <dgm:pt modelId="{196DF6F9-FD86-4003-9004-311D621AE394}" type="sibTrans" cxnId="{CDA6B710-59F7-4D91-9025-FAB7507C306C}">
      <dgm:prSet/>
      <dgm:spPr/>
      <dgm:t>
        <a:bodyPr/>
        <a:lstStyle/>
        <a:p>
          <a:endParaRPr lang="da-DK"/>
        </a:p>
      </dgm:t>
    </dgm:pt>
    <dgm:pt modelId="{F6E03CE0-5AF0-458A-85B5-332AE642C335}">
      <dgm:prSet custT="1"/>
      <dgm:spPr>
        <a:solidFill>
          <a:schemeClr val="tx2">
            <a:lumMod val="60000"/>
            <a:lumOff val="40000"/>
            <a:alpha val="50000"/>
          </a:schemeClr>
        </a:solidFill>
      </dgm:spPr>
      <dgm:t>
        <a:bodyPr/>
        <a:lstStyle/>
        <a:p>
          <a:r>
            <a:rPr lang="da-DK" sz="1800" b="1" dirty="0" smtClean="0">
              <a:solidFill>
                <a:schemeClr val="bg1"/>
              </a:solidFill>
            </a:rPr>
            <a:t>Social afhængighed</a:t>
          </a:r>
        </a:p>
      </dgm:t>
    </dgm:pt>
    <dgm:pt modelId="{17ED2D0E-2E26-4EAD-B4EF-6FFC4DEFFB13}" type="parTrans" cxnId="{D4573985-8E76-4079-AE11-52A2205C422E}">
      <dgm:prSet/>
      <dgm:spPr/>
      <dgm:t>
        <a:bodyPr/>
        <a:lstStyle/>
        <a:p>
          <a:endParaRPr lang="da-DK"/>
        </a:p>
      </dgm:t>
    </dgm:pt>
    <dgm:pt modelId="{B3F33777-44A5-4914-B56B-2AA783687D90}" type="sibTrans" cxnId="{D4573985-8E76-4079-AE11-52A2205C422E}">
      <dgm:prSet/>
      <dgm:spPr/>
      <dgm:t>
        <a:bodyPr/>
        <a:lstStyle/>
        <a:p>
          <a:endParaRPr lang="da-DK"/>
        </a:p>
      </dgm:t>
    </dgm:pt>
    <dgm:pt modelId="{330A972A-7C2A-4D74-8C92-0302DC8A6109}" type="pres">
      <dgm:prSet presAssocID="{E3BCB6C2-08A2-4DC4-9C6E-5C179CFDD5AA}" presName="compositeShape" presStyleCnt="0">
        <dgm:presLayoutVars>
          <dgm:chMax val="7"/>
          <dgm:dir/>
          <dgm:resizeHandles val="exact"/>
        </dgm:presLayoutVars>
      </dgm:prSet>
      <dgm:spPr/>
    </dgm:pt>
    <dgm:pt modelId="{26F66C8D-EF3F-49AE-81D7-91B9542A5913}" type="pres">
      <dgm:prSet presAssocID="{4E917654-1B97-4D79-978E-1D9AB9A8BC5C}" presName="circ1" presStyleLbl="vennNode1" presStyleIdx="0" presStyleCnt="3"/>
      <dgm:spPr/>
      <dgm:t>
        <a:bodyPr/>
        <a:lstStyle/>
        <a:p>
          <a:endParaRPr lang="da-DK"/>
        </a:p>
      </dgm:t>
    </dgm:pt>
    <dgm:pt modelId="{37942DD4-41A6-4B47-A3DC-5081865585E0}" type="pres">
      <dgm:prSet presAssocID="{4E917654-1B97-4D79-978E-1D9AB9A8BC5C}" presName="circ1Tx" presStyleLbl="revTx" presStyleIdx="0" presStyleCnt="0">
        <dgm:presLayoutVars>
          <dgm:chMax val="0"/>
          <dgm:chPref val="0"/>
          <dgm:bulletEnabled val="1"/>
        </dgm:presLayoutVars>
      </dgm:prSet>
      <dgm:spPr/>
      <dgm:t>
        <a:bodyPr/>
        <a:lstStyle/>
        <a:p>
          <a:endParaRPr lang="da-DK"/>
        </a:p>
      </dgm:t>
    </dgm:pt>
    <dgm:pt modelId="{BD1651B9-8BE6-47C3-81BD-CB4C42A4EFCA}" type="pres">
      <dgm:prSet presAssocID="{F6E03CE0-5AF0-458A-85B5-332AE642C335}" presName="circ2" presStyleLbl="vennNode1" presStyleIdx="1" presStyleCnt="3"/>
      <dgm:spPr/>
      <dgm:t>
        <a:bodyPr/>
        <a:lstStyle/>
        <a:p>
          <a:endParaRPr lang="da-DK"/>
        </a:p>
      </dgm:t>
    </dgm:pt>
    <dgm:pt modelId="{20E4F66E-E163-4518-9316-6CC32D222C80}" type="pres">
      <dgm:prSet presAssocID="{F6E03CE0-5AF0-458A-85B5-332AE642C335}" presName="circ2Tx" presStyleLbl="revTx" presStyleIdx="0" presStyleCnt="0">
        <dgm:presLayoutVars>
          <dgm:chMax val="0"/>
          <dgm:chPref val="0"/>
          <dgm:bulletEnabled val="1"/>
        </dgm:presLayoutVars>
      </dgm:prSet>
      <dgm:spPr/>
      <dgm:t>
        <a:bodyPr/>
        <a:lstStyle/>
        <a:p>
          <a:endParaRPr lang="da-DK"/>
        </a:p>
      </dgm:t>
    </dgm:pt>
    <dgm:pt modelId="{593D0E12-9EE0-4590-858F-2D4A7279B7AB}" type="pres">
      <dgm:prSet presAssocID="{A8985998-04FD-48BA-ABA8-0AA88194E6F0}" presName="circ3" presStyleLbl="vennNode1" presStyleIdx="2" presStyleCnt="3" custLinFactNeighborX="1122" custLinFactNeighborY="-138"/>
      <dgm:spPr/>
      <dgm:t>
        <a:bodyPr/>
        <a:lstStyle/>
        <a:p>
          <a:endParaRPr lang="da-DK"/>
        </a:p>
      </dgm:t>
    </dgm:pt>
    <dgm:pt modelId="{B9A9AAC6-BF63-4F3E-A9D1-007CFE20BC40}" type="pres">
      <dgm:prSet presAssocID="{A8985998-04FD-48BA-ABA8-0AA88194E6F0}" presName="circ3Tx" presStyleLbl="revTx" presStyleIdx="0" presStyleCnt="0">
        <dgm:presLayoutVars>
          <dgm:chMax val="0"/>
          <dgm:chPref val="0"/>
          <dgm:bulletEnabled val="1"/>
        </dgm:presLayoutVars>
      </dgm:prSet>
      <dgm:spPr/>
      <dgm:t>
        <a:bodyPr/>
        <a:lstStyle/>
        <a:p>
          <a:endParaRPr lang="da-DK"/>
        </a:p>
      </dgm:t>
    </dgm:pt>
  </dgm:ptLst>
  <dgm:cxnLst>
    <dgm:cxn modelId="{F41DA972-D9C7-4942-9FD3-53F2DF453C35}" type="presOf" srcId="{4E917654-1B97-4D79-978E-1D9AB9A8BC5C}" destId="{26F66C8D-EF3F-49AE-81D7-91B9542A5913}" srcOrd="0" destOrd="0" presId="urn:microsoft.com/office/officeart/2005/8/layout/venn1"/>
    <dgm:cxn modelId="{61666F45-94B5-48CD-A3B6-DE203AFA7B16}" srcId="{E3BCB6C2-08A2-4DC4-9C6E-5C179CFDD5AA}" destId="{4E917654-1B97-4D79-978E-1D9AB9A8BC5C}" srcOrd="0" destOrd="0" parTransId="{9632FE02-13D1-40B7-86A8-1B11CF5A68E3}" sibTransId="{18FC891C-A253-4C90-8795-881DA6580976}"/>
    <dgm:cxn modelId="{DEDE5398-A33F-487D-85AB-1188473EFA0E}" type="presOf" srcId="{E3BCB6C2-08A2-4DC4-9C6E-5C179CFDD5AA}" destId="{330A972A-7C2A-4D74-8C92-0302DC8A6109}" srcOrd="0" destOrd="0" presId="urn:microsoft.com/office/officeart/2005/8/layout/venn1"/>
    <dgm:cxn modelId="{CDA155E5-6712-4FDD-929D-B2CC3B838DE8}" type="presOf" srcId="{A8985998-04FD-48BA-ABA8-0AA88194E6F0}" destId="{593D0E12-9EE0-4590-858F-2D4A7279B7AB}" srcOrd="0" destOrd="0" presId="urn:microsoft.com/office/officeart/2005/8/layout/venn1"/>
    <dgm:cxn modelId="{CDA6B710-59F7-4D91-9025-FAB7507C306C}" srcId="{E3BCB6C2-08A2-4DC4-9C6E-5C179CFDD5AA}" destId="{A8985998-04FD-48BA-ABA8-0AA88194E6F0}" srcOrd="2" destOrd="0" parTransId="{CC845135-B6E6-43F9-87B3-719E00F5F825}" sibTransId="{196DF6F9-FD86-4003-9004-311D621AE394}"/>
    <dgm:cxn modelId="{E89AD5F8-C29A-42B3-9F3B-994B62AD2AAE}" type="presOf" srcId="{F6E03CE0-5AF0-458A-85B5-332AE642C335}" destId="{BD1651B9-8BE6-47C3-81BD-CB4C42A4EFCA}" srcOrd="0" destOrd="0" presId="urn:microsoft.com/office/officeart/2005/8/layout/venn1"/>
    <dgm:cxn modelId="{7412C14C-139E-4F54-9710-F9ADF6997772}" type="presOf" srcId="{4E917654-1B97-4D79-978E-1D9AB9A8BC5C}" destId="{37942DD4-41A6-4B47-A3DC-5081865585E0}" srcOrd="1" destOrd="0" presId="urn:microsoft.com/office/officeart/2005/8/layout/venn1"/>
    <dgm:cxn modelId="{A6DF2D00-6836-45F4-9AB3-C2E7F442E9E3}" type="presOf" srcId="{A8985998-04FD-48BA-ABA8-0AA88194E6F0}" destId="{B9A9AAC6-BF63-4F3E-A9D1-007CFE20BC40}" srcOrd="1" destOrd="0" presId="urn:microsoft.com/office/officeart/2005/8/layout/venn1"/>
    <dgm:cxn modelId="{D4573985-8E76-4079-AE11-52A2205C422E}" srcId="{E3BCB6C2-08A2-4DC4-9C6E-5C179CFDD5AA}" destId="{F6E03CE0-5AF0-458A-85B5-332AE642C335}" srcOrd="1" destOrd="0" parTransId="{17ED2D0E-2E26-4EAD-B4EF-6FFC4DEFFB13}" sibTransId="{B3F33777-44A5-4914-B56B-2AA783687D90}"/>
    <dgm:cxn modelId="{14A3AA1C-D0A9-4CA6-A30B-F5B67E85FE06}" type="presOf" srcId="{F6E03CE0-5AF0-458A-85B5-332AE642C335}" destId="{20E4F66E-E163-4518-9316-6CC32D222C80}" srcOrd="1" destOrd="0" presId="urn:microsoft.com/office/officeart/2005/8/layout/venn1"/>
    <dgm:cxn modelId="{3BDE5D95-A732-47DF-8A01-69E6F8355577}" type="presParOf" srcId="{330A972A-7C2A-4D74-8C92-0302DC8A6109}" destId="{26F66C8D-EF3F-49AE-81D7-91B9542A5913}" srcOrd="0" destOrd="0" presId="urn:microsoft.com/office/officeart/2005/8/layout/venn1"/>
    <dgm:cxn modelId="{92E7C3D1-9FA6-4B37-8EEB-2B5B899A2BEF}" type="presParOf" srcId="{330A972A-7C2A-4D74-8C92-0302DC8A6109}" destId="{37942DD4-41A6-4B47-A3DC-5081865585E0}" srcOrd="1" destOrd="0" presId="urn:microsoft.com/office/officeart/2005/8/layout/venn1"/>
    <dgm:cxn modelId="{763BD9CD-2A11-4D78-8BF1-911B723FB028}" type="presParOf" srcId="{330A972A-7C2A-4D74-8C92-0302DC8A6109}" destId="{BD1651B9-8BE6-47C3-81BD-CB4C42A4EFCA}" srcOrd="2" destOrd="0" presId="urn:microsoft.com/office/officeart/2005/8/layout/venn1"/>
    <dgm:cxn modelId="{E4ED309F-3568-49EB-8A5A-520102E83A1D}" type="presParOf" srcId="{330A972A-7C2A-4D74-8C92-0302DC8A6109}" destId="{20E4F66E-E163-4518-9316-6CC32D222C80}" srcOrd="3" destOrd="0" presId="urn:microsoft.com/office/officeart/2005/8/layout/venn1"/>
    <dgm:cxn modelId="{90FCA4A0-35B1-4EE3-8BF2-DDB6EFDA83A9}" type="presParOf" srcId="{330A972A-7C2A-4D74-8C92-0302DC8A6109}" destId="{593D0E12-9EE0-4590-858F-2D4A7279B7AB}" srcOrd="4" destOrd="0" presId="urn:microsoft.com/office/officeart/2005/8/layout/venn1"/>
    <dgm:cxn modelId="{03791E1D-535D-410C-8011-5503EEBE632B}" type="presParOf" srcId="{330A972A-7C2A-4D74-8C92-0302DC8A6109}" destId="{B9A9AAC6-BF63-4F3E-A9D1-007CFE20BC40}"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267CE4-EAE3-4618-B6F2-1CE7C39255FE}" type="doc">
      <dgm:prSet loTypeId="urn:microsoft.com/office/officeart/2005/8/layout/cycle2" loCatId="cycle" qsTypeId="urn:microsoft.com/office/officeart/2005/8/quickstyle/simple5" qsCatId="simple" csTypeId="urn:microsoft.com/office/officeart/2005/8/colors/accent1_2" csCatId="accent1" phldr="1"/>
      <dgm:spPr/>
      <dgm:t>
        <a:bodyPr/>
        <a:lstStyle/>
        <a:p>
          <a:endParaRPr lang="da-DK"/>
        </a:p>
      </dgm:t>
    </dgm:pt>
    <dgm:pt modelId="{16D2EBFF-68CD-47D1-8E8B-9701A19732CF}">
      <dgm:prSet phldrT="[Tekst]"/>
      <dgm:spPr>
        <a:solidFill>
          <a:schemeClr val="tx2">
            <a:lumMod val="75000"/>
          </a:schemeClr>
        </a:solidFill>
      </dgm:spPr>
      <dgm:t>
        <a:bodyPr/>
        <a:lstStyle/>
        <a:p>
          <a:r>
            <a:rPr lang="da-DK" b="1" dirty="0" smtClean="0"/>
            <a:t>Strategi</a:t>
          </a:r>
          <a:endParaRPr lang="da-DK" b="1" dirty="0"/>
        </a:p>
      </dgm:t>
    </dgm:pt>
    <dgm:pt modelId="{3BBB7B48-42AB-4498-879A-71D51EB867E1}" type="parTrans" cxnId="{14F518DD-42E4-4E40-A105-5AC2B2D7966D}">
      <dgm:prSet/>
      <dgm:spPr/>
      <dgm:t>
        <a:bodyPr/>
        <a:lstStyle/>
        <a:p>
          <a:endParaRPr lang="da-DK"/>
        </a:p>
      </dgm:t>
    </dgm:pt>
    <dgm:pt modelId="{9BB073A6-43D7-4624-8A58-151EB67189EE}" type="sibTrans" cxnId="{14F518DD-42E4-4E40-A105-5AC2B2D7966D}">
      <dgm:prSet/>
      <dgm:spPr/>
      <dgm:t>
        <a:bodyPr/>
        <a:lstStyle/>
        <a:p>
          <a:endParaRPr lang="da-DK"/>
        </a:p>
      </dgm:t>
    </dgm:pt>
    <dgm:pt modelId="{734A4F9D-118E-42E6-82C7-2C5978C94F87}">
      <dgm:prSet phldrT="[Tekst]"/>
      <dgm:spPr>
        <a:solidFill>
          <a:schemeClr val="tx2">
            <a:lumMod val="75000"/>
          </a:schemeClr>
        </a:solidFill>
      </dgm:spPr>
      <dgm:t>
        <a:bodyPr/>
        <a:lstStyle/>
        <a:p>
          <a:r>
            <a:rPr lang="da-DK" b="1" dirty="0" smtClean="0"/>
            <a:t>Omgivelser</a:t>
          </a:r>
          <a:endParaRPr lang="da-DK" b="1" dirty="0"/>
        </a:p>
      </dgm:t>
    </dgm:pt>
    <dgm:pt modelId="{30608FBC-F49D-40D6-B143-4ADD0D49E983}" type="parTrans" cxnId="{B9C295C4-4918-42A1-9EA9-00B917C00579}">
      <dgm:prSet/>
      <dgm:spPr/>
      <dgm:t>
        <a:bodyPr/>
        <a:lstStyle/>
        <a:p>
          <a:endParaRPr lang="da-DK"/>
        </a:p>
      </dgm:t>
    </dgm:pt>
    <dgm:pt modelId="{BC156DC8-302F-4B92-B349-26BE3F221DFC}" type="sibTrans" cxnId="{B9C295C4-4918-42A1-9EA9-00B917C00579}">
      <dgm:prSet/>
      <dgm:spPr/>
      <dgm:t>
        <a:bodyPr/>
        <a:lstStyle/>
        <a:p>
          <a:endParaRPr lang="da-DK"/>
        </a:p>
      </dgm:t>
    </dgm:pt>
    <dgm:pt modelId="{62CFED32-A4B5-4704-AC67-80AC05E8466D}">
      <dgm:prSet phldrT="[Tekst]"/>
      <dgm:spPr>
        <a:solidFill>
          <a:schemeClr val="tx2">
            <a:lumMod val="75000"/>
          </a:schemeClr>
        </a:solidFill>
      </dgm:spPr>
      <dgm:t>
        <a:bodyPr/>
        <a:lstStyle/>
        <a:p>
          <a:r>
            <a:rPr lang="da-DK" b="1" dirty="0" smtClean="0"/>
            <a:t>Konsekvens</a:t>
          </a:r>
          <a:endParaRPr lang="da-DK" b="1" dirty="0"/>
        </a:p>
      </dgm:t>
    </dgm:pt>
    <dgm:pt modelId="{1F63BD20-5CFD-48F1-BB45-3577DAF0C43E}" type="parTrans" cxnId="{F385687C-9BFB-442B-AD0F-F97E8DA0FD89}">
      <dgm:prSet/>
      <dgm:spPr/>
      <dgm:t>
        <a:bodyPr/>
        <a:lstStyle/>
        <a:p>
          <a:endParaRPr lang="da-DK"/>
        </a:p>
      </dgm:t>
    </dgm:pt>
    <dgm:pt modelId="{0F4D4306-1861-4A48-BB19-4CEF5B7841C0}" type="sibTrans" cxnId="{F385687C-9BFB-442B-AD0F-F97E8DA0FD89}">
      <dgm:prSet/>
      <dgm:spPr/>
      <dgm:t>
        <a:bodyPr/>
        <a:lstStyle/>
        <a:p>
          <a:endParaRPr lang="da-DK"/>
        </a:p>
      </dgm:t>
    </dgm:pt>
    <dgm:pt modelId="{CA8C7925-4192-4579-A7D5-072BB85D09B3}">
      <dgm:prSet/>
      <dgm:spPr>
        <a:solidFill>
          <a:schemeClr val="tx2"/>
        </a:solidFill>
      </dgm:spPr>
      <dgm:t>
        <a:bodyPr/>
        <a:lstStyle/>
        <a:p>
          <a:r>
            <a:rPr lang="da-DK" b="1" dirty="0">
              <a:solidFill>
                <a:schemeClr val="bg1"/>
              </a:solidFill>
            </a:rPr>
            <a:t>Tristhed </a:t>
          </a:r>
        </a:p>
        <a:p>
          <a:r>
            <a:rPr lang="da-DK" b="1" dirty="0">
              <a:solidFill>
                <a:schemeClr val="bg1"/>
              </a:solidFill>
            </a:rPr>
            <a:t>Usikkerhed</a:t>
          </a:r>
        </a:p>
        <a:p>
          <a:r>
            <a:rPr lang="da-DK" b="1" dirty="0" smtClean="0">
              <a:solidFill>
                <a:schemeClr val="bg1"/>
              </a:solidFill>
            </a:rPr>
            <a:t>Konflikter</a:t>
          </a:r>
          <a:endParaRPr lang="da-DK" b="1" dirty="0">
            <a:solidFill>
              <a:schemeClr val="bg1"/>
            </a:solidFill>
          </a:endParaRPr>
        </a:p>
        <a:p>
          <a:r>
            <a:rPr lang="da-DK" b="1" dirty="0">
              <a:solidFill>
                <a:schemeClr val="bg1"/>
              </a:solidFill>
            </a:rPr>
            <a:t>Negative tanker</a:t>
          </a:r>
        </a:p>
        <a:p>
          <a:r>
            <a:rPr lang="da-DK" b="1" dirty="0" smtClean="0">
              <a:solidFill>
                <a:schemeClr val="bg1"/>
              </a:solidFill>
            </a:rPr>
            <a:t>Stress</a:t>
          </a:r>
          <a:endParaRPr lang="da-DK" b="1" dirty="0">
            <a:solidFill>
              <a:schemeClr val="bg1"/>
            </a:solidFill>
          </a:endParaRPr>
        </a:p>
      </dgm:t>
    </dgm:pt>
    <dgm:pt modelId="{0690AD3D-0AE2-45CC-8609-55BD3A58152F}" type="parTrans" cxnId="{CC8FE326-BDD6-4ED3-8C91-E1311F564012}">
      <dgm:prSet/>
      <dgm:spPr/>
      <dgm:t>
        <a:bodyPr/>
        <a:lstStyle/>
        <a:p>
          <a:endParaRPr lang="da-DK"/>
        </a:p>
      </dgm:t>
    </dgm:pt>
    <dgm:pt modelId="{CBE887EF-DB27-4921-8088-B892C441779B}" type="sibTrans" cxnId="{CC8FE326-BDD6-4ED3-8C91-E1311F564012}">
      <dgm:prSet/>
      <dgm:spPr/>
      <dgm:t>
        <a:bodyPr/>
        <a:lstStyle/>
        <a:p>
          <a:endParaRPr lang="da-DK"/>
        </a:p>
      </dgm:t>
    </dgm:pt>
    <dgm:pt modelId="{922ED047-D601-4B22-B4FE-EDAF9428AD4E}">
      <dgm:prSet/>
      <dgm:spPr>
        <a:solidFill>
          <a:schemeClr val="tx2"/>
        </a:solidFill>
      </dgm:spPr>
      <dgm:t>
        <a:bodyPr/>
        <a:lstStyle/>
        <a:p>
          <a:r>
            <a:rPr lang="da-DK" b="1" dirty="0"/>
            <a:t>Behov, trang til at komme væk fra det vanskelige</a:t>
          </a:r>
        </a:p>
      </dgm:t>
    </dgm:pt>
    <dgm:pt modelId="{D5D4A276-51D1-4A9C-8B31-4783A241A5A6}" type="parTrans" cxnId="{57439BB2-1274-4422-ADAD-1B45589AA39A}">
      <dgm:prSet/>
      <dgm:spPr/>
      <dgm:t>
        <a:bodyPr/>
        <a:lstStyle/>
        <a:p>
          <a:endParaRPr lang="da-DK"/>
        </a:p>
      </dgm:t>
    </dgm:pt>
    <dgm:pt modelId="{75A67A2F-13DB-484E-959D-8D3B2D94927F}" type="sibTrans" cxnId="{57439BB2-1274-4422-ADAD-1B45589AA39A}">
      <dgm:prSet/>
      <dgm:spPr/>
      <dgm:t>
        <a:bodyPr/>
        <a:lstStyle/>
        <a:p>
          <a:endParaRPr lang="da-DK"/>
        </a:p>
      </dgm:t>
    </dgm:pt>
    <dgm:pt modelId="{389F4367-31B1-469E-AED4-6098FB6A5721}" type="pres">
      <dgm:prSet presAssocID="{AB267CE4-EAE3-4618-B6F2-1CE7C39255FE}" presName="cycle" presStyleCnt="0">
        <dgm:presLayoutVars>
          <dgm:dir/>
          <dgm:resizeHandles val="exact"/>
        </dgm:presLayoutVars>
      </dgm:prSet>
      <dgm:spPr/>
      <dgm:t>
        <a:bodyPr/>
        <a:lstStyle/>
        <a:p>
          <a:endParaRPr lang="da-DK"/>
        </a:p>
      </dgm:t>
    </dgm:pt>
    <dgm:pt modelId="{91265A31-E8E8-4160-92EE-EEB91D25B2EE}" type="pres">
      <dgm:prSet presAssocID="{CA8C7925-4192-4579-A7D5-072BB85D09B3}" presName="node" presStyleLbl="node1" presStyleIdx="0" presStyleCnt="5">
        <dgm:presLayoutVars>
          <dgm:bulletEnabled val="1"/>
        </dgm:presLayoutVars>
      </dgm:prSet>
      <dgm:spPr/>
      <dgm:t>
        <a:bodyPr/>
        <a:lstStyle/>
        <a:p>
          <a:endParaRPr lang="da-DK"/>
        </a:p>
      </dgm:t>
    </dgm:pt>
    <dgm:pt modelId="{66AD629E-4106-48C0-AB2F-EFF1C331B859}" type="pres">
      <dgm:prSet presAssocID="{CBE887EF-DB27-4921-8088-B892C441779B}" presName="sibTrans" presStyleLbl="sibTrans2D1" presStyleIdx="0" presStyleCnt="5"/>
      <dgm:spPr/>
      <dgm:t>
        <a:bodyPr/>
        <a:lstStyle/>
        <a:p>
          <a:endParaRPr lang="da-DK"/>
        </a:p>
      </dgm:t>
    </dgm:pt>
    <dgm:pt modelId="{7828ECF4-11E0-4CFC-A984-618A6AD76735}" type="pres">
      <dgm:prSet presAssocID="{CBE887EF-DB27-4921-8088-B892C441779B}" presName="connectorText" presStyleLbl="sibTrans2D1" presStyleIdx="0" presStyleCnt="5"/>
      <dgm:spPr/>
      <dgm:t>
        <a:bodyPr/>
        <a:lstStyle/>
        <a:p>
          <a:endParaRPr lang="da-DK"/>
        </a:p>
      </dgm:t>
    </dgm:pt>
    <dgm:pt modelId="{5B1CF909-E3EB-4E95-8B8A-096067D7FD30}" type="pres">
      <dgm:prSet presAssocID="{922ED047-D601-4B22-B4FE-EDAF9428AD4E}" presName="node" presStyleLbl="node1" presStyleIdx="1" presStyleCnt="5">
        <dgm:presLayoutVars>
          <dgm:bulletEnabled val="1"/>
        </dgm:presLayoutVars>
      </dgm:prSet>
      <dgm:spPr/>
      <dgm:t>
        <a:bodyPr/>
        <a:lstStyle/>
        <a:p>
          <a:endParaRPr lang="da-DK"/>
        </a:p>
      </dgm:t>
    </dgm:pt>
    <dgm:pt modelId="{BA8F57A1-AD7F-49F9-82CF-42F15A405DD8}" type="pres">
      <dgm:prSet presAssocID="{75A67A2F-13DB-484E-959D-8D3B2D94927F}" presName="sibTrans" presStyleLbl="sibTrans2D1" presStyleIdx="1" presStyleCnt="5"/>
      <dgm:spPr/>
      <dgm:t>
        <a:bodyPr/>
        <a:lstStyle/>
        <a:p>
          <a:endParaRPr lang="da-DK"/>
        </a:p>
      </dgm:t>
    </dgm:pt>
    <dgm:pt modelId="{3B7EB706-4A22-41A3-9720-40AFA6EBE731}" type="pres">
      <dgm:prSet presAssocID="{75A67A2F-13DB-484E-959D-8D3B2D94927F}" presName="connectorText" presStyleLbl="sibTrans2D1" presStyleIdx="1" presStyleCnt="5"/>
      <dgm:spPr/>
      <dgm:t>
        <a:bodyPr/>
        <a:lstStyle/>
        <a:p>
          <a:endParaRPr lang="da-DK"/>
        </a:p>
      </dgm:t>
    </dgm:pt>
    <dgm:pt modelId="{1B9B2667-3D62-4709-ABD4-149DF66600DC}" type="pres">
      <dgm:prSet presAssocID="{16D2EBFF-68CD-47D1-8E8B-9701A19732CF}" presName="node" presStyleLbl="node1" presStyleIdx="2" presStyleCnt="5">
        <dgm:presLayoutVars>
          <dgm:bulletEnabled val="1"/>
        </dgm:presLayoutVars>
      </dgm:prSet>
      <dgm:spPr/>
      <dgm:t>
        <a:bodyPr/>
        <a:lstStyle/>
        <a:p>
          <a:endParaRPr lang="da-DK"/>
        </a:p>
      </dgm:t>
    </dgm:pt>
    <dgm:pt modelId="{8435C2F0-943D-4647-833C-7AB7E9DD4A21}" type="pres">
      <dgm:prSet presAssocID="{9BB073A6-43D7-4624-8A58-151EB67189EE}" presName="sibTrans" presStyleLbl="sibTrans2D1" presStyleIdx="2" presStyleCnt="5"/>
      <dgm:spPr/>
      <dgm:t>
        <a:bodyPr/>
        <a:lstStyle/>
        <a:p>
          <a:endParaRPr lang="da-DK"/>
        </a:p>
      </dgm:t>
    </dgm:pt>
    <dgm:pt modelId="{E6B49C8C-9C32-46A0-8C24-C128FF08559A}" type="pres">
      <dgm:prSet presAssocID="{9BB073A6-43D7-4624-8A58-151EB67189EE}" presName="connectorText" presStyleLbl="sibTrans2D1" presStyleIdx="2" presStyleCnt="5"/>
      <dgm:spPr/>
      <dgm:t>
        <a:bodyPr/>
        <a:lstStyle/>
        <a:p>
          <a:endParaRPr lang="da-DK"/>
        </a:p>
      </dgm:t>
    </dgm:pt>
    <dgm:pt modelId="{8C5BCAE3-5AA0-4627-947D-9489A9C072E2}" type="pres">
      <dgm:prSet presAssocID="{734A4F9D-118E-42E6-82C7-2C5978C94F87}" presName="node" presStyleLbl="node1" presStyleIdx="3" presStyleCnt="5">
        <dgm:presLayoutVars>
          <dgm:bulletEnabled val="1"/>
        </dgm:presLayoutVars>
      </dgm:prSet>
      <dgm:spPr/>
      <dgm:t>
        <a:bodyPr/>
        <a:lstStyle/>
        <a:p>
          <a:endParaRPr lang="da-DK"/>
        </a:p>
      </dgm:t>
    </dgm:pt>
    <dgm:pt modelId="{70514938-1B66-45A4-9B89-2FCB3DDEFC76}" type="pres">
      <dgm:prSet presAssocID="{BC156DC8-302F-4B92-B349-26BE3F221DFC}" presName="sibTrans" presStyleLbl="sibTrans2D1" presStyleIdx="3" presStyleCnt="5"/>
      <dgm:spPr/>
      <dgm:t>
        <a:bodyPr/>
        <a:lstStyle/>
        <a:p>
          <a:endParaRPr lang="da-DK"/>
        </a:p>
      </dgm:t>
    </dgm:pt>
    <dgm:pt modelId="{FA219F48-CEAE-4BE8-8917-41E8AE246E5D}" type="pres">
      <dgm:prSet presAssocID="{BC156DC8-302F-4B92-B349-26BE3F221DFC}" presName="connectorText" presStyleLbl="sibTrans2D1" presStyleIdx="3" presStyleCnt="5"/>
      <dgm:spPr/>
      <dgm:t>
        <a:bodyPr/>
        <a:lstStyle/>
        <a:p>
          <a:endParaRPr lang="da-DK"/>
        </a:p>
      </dgm:t>
    </dgm:pt>
    <dgm:pt modelId="{4A5259A1-7FB9-4025-8994-ADF9C266AA28}" type="pres">
      <dgm:prSet presAssocID="{62CFED32-A4B5-4704-AC67-80AC05E8466D}" presName="node" presStyleLbl="node1" presStyleIdx="4" presStyleCnt="5">
        <dgm:presLayoutVars>
          <dgm:bulletEnabled val="1"/>
        </dgm:presLayoutVars>
      </dgm:prSet>
      <dgm:spPr/>
      <dgm:t>
        <a:bodyPr/>
        <a:lstStyle/>
        <a:p>
          <a:endParaRPr lang="da-DK"/>
        </a:p>
      </dgm:t>
    </dgm:pt>
    <dgm:pt modelId="{9D38C5D5-68D4-4422-B2BA-4FA5B3054543}" type="pres">
      <dgm:prSet presAssocID="{0F4D4306-1861-4A48-BB19-4CEF5B7841C0}" presName="sibTrans" presStyleLbl="sibTrans2D1" presStyleIdx="4" presStyleCnt="5"/>
      <dgm:spPr/>
      <dgm:t>
        <a:bodyPr/>
        <a:lstStyle/>
        <a:p>
          <a:endParaRPr lang="da-DK"/>
        </a:p>
      </dgm:t>
    </dgm:pt>
    <dgm:pt modelId="{2B992F79-B3DD-4A44-9B43-D17819947707}" type="pres">
      <dgm:prSet presAssocID="{0F4D4306-1861-4A48-BB19-4CEF5B7841C0}" presName="connectorText" presStyleLbl="sibTrans2D1" presStyleIdx="4" presStyleCnt="5"/>
      <dgm:spPr/>
      <dgm:t>
        <a:bodyPr/>
        <a:lstStyle/>
        <a:p>
          <a:endParaRPr lang="da-DK"/>
        </a:p>
      </dgm:t>
    </dgm:pt>
  </dgm:ptLst>
  <dgm:cxnLst>
    <dgm:cxn modelId="{E9864050-FF94-4EEE-B1F3-5E44367EA491}" type="presOf" srcId="{0F4D4306-1861-4A48-BB19-4CEF5B7841C0}" destId="{9D38C5D5-68D4-4422-B2BA-4FA5B3054543}" srcOrd="0" destOrd="0" presId="urn:microsoft.com/office/officeart/2005/8/layout/cycle2"/>
    <dgm:cxn modelId="{14F518DD-42E4-4E40-A105-5AC2B2D7966D}" srcId="{AB267CE4-EAE3-4618-B6F2-1CE7C39255FE}" destId="{16D2EBFF-68CD-47D1-8E8B-9701A19732CF}" srcOrd="2" destOrd="0" parTransId="{3BBB7B48-42AB-4498-879A-71D51EB867E1}" sibTransId="{9BB073A6-43D7-4624-8A58-151EB67189EE}"/>
    <dgm:cxn modelId="{F385687C-9BFB-442B-AD0F-F97E8DA0FD89}" srcId="{AB267CE4-EAE3-4618-B6F2-1CE7C39255FE}" destId="{62CFED32-A4B5-4704-AC67-80AC05E8466D}" srcOrd="4" destOrd="0" parTransId="{1F63BD20-5CFD-48F1-BB45-3577DAF0C43E}" sibTransId="{0F4D4306-1861-4A48-BB19-4CEF5B7841C0}"/>
    <dgm:cxn modelId="{75A9D508-0C9B-45DB-8D05-8FF5828F65EF}" type="presOf" srcId="{75A67A2F-13DB-484E-959D-8D3B2D94927F}" destId="{BA8F57A1-AD7F-49F9-82CF-42F15A405DD8}" srcOrd="0" destOrd="0" presId="urn:microsoft.com/office/officeart/2005/8/layout/cycle2"/>
    <dgm:cxn modelId="{B9C295C4-4918-42A1-9EA9-00B917C00579}" srcId="{AB267CE4-EAE3-4618-B6F2-1CE7C39255FE}" destId="{734A4F9D-118E-42E6-82C7-2C5978C94F87}" srcOrd="3" destOrd="0" parTransId="{30608FBC-F49D-40D6-B143-4ADD0D49E983}" sibTransId="{BC156DC8-302F-4B92-B349-26BE3F221DFC}"/>
    <dgm:cxn modelId="{AC1D7B94-BA6A-4D7C-9916-A40A21C9F52C}" type="presOf" srcId="{9BB073A6-43D7-4624-8A58-151EB67189EE}" destId="{E6B49C8C-9C32-46A0-8C24-C128FF08559A}" srcOrd="1" destOrd="0" presId="urn:microsoft.com/office/officeart/2005/8/layout/cycle2"/>
    <dgm:cxn modelId="{D8B4BB19-1BF4-406E-BF4B-530C30496858}" type="presOf" srcId="{CBE887EF-DB27-4921-8088-B892C441779B}" destId="{7828ECF4-11E0-4CFC-A984-618A6AD76735}" srcOrd="1" destOrd="0" presId="urn:microsoft.com/office/officeart/2005/8/layout/cycle2"/>
    <dgm:cxn modelId="{9A689F7A-45C7-46E6-8011-1520CBE4E2DD}" type="presOf" srcId="{BC156DC8-302F-4B92-B349-26BE3F221DFC}" destId="{FA219F48-CEAE-4BE8-8917-41E8AE246E5D}" srcOrd="1" destOrd="0" presId="urn:microsoft.com/office/officeart/2005/8/layout/cycle2"/>
    <dgm:cxn modelId="{ED792A65-083B-4D53-9358-2F9337490DCA}" type="presOf" srcId="{922ED047-D601-4B22-B4FE-EDAF9428AD4E}" destId="{5B1CF909-E3EB-4E95-8B8A-096067D7FD30}" srcOrd="0" destOrd="0" presId="urn:microsoft.com/office/officeart/2005/8/layout/cycle2"/>
    <dgm:cxn modelId="{0BE9C0A7-93D8-48E9-BAE9-2DB3C1649D06}" type="presOf" srcId="{734A4F9D-118E-42E6-82C7-2C5978C94F87}" destId="{8C5BCAE3-5AA0-4627-947D-9489A9C072E2}" srcOrd="0" destOrd="0" presId="urn:microsoft.com/office/officeart/2005/8/layout/cycle2"/>
    <dgm:cxn modelId="{43543299-2FE0-468A-AB61-0A6CE0C0AC5F}" type="presOf" srcId="{CA8C7925-4192-4579-A7D5-072BB85D09B3}" destId="{91265A31-E8E8-4160-92EE-EEB91D25B2EE}" srcOrd="0" destOrd="0" presId="urn:microsoft.com/office/officeart/2005/8/layout/cycle2"/>
    <dgm:cxn modelId="{4F12CE09-9EBE-444C-BD77-9458AB6C97B4}" type="presOf" srcId="{BC156DC8-302F-4B92-B349-26BE3F221DFC}" destId="{70514938-1B66-45A4-9B89-2FCB3DDEFC76}" srcOrd="0" destOrd="0" presId="urn:microsoft.com/office/officeart/2005/8/layout/cycle2"/>
    <dgm:cxn modelId="{3EA67D99-09D3-4937-98AE-4BB1CE84D40B}" type="presOf" srcId="{CBE887EF-DB27-4921-8088-B892C441779B}" destId="{66AD629E-4106-48C0-AB2F-EFF1C331B859}" srcOrd="0" destOrd="0" presId="urn:microsoft.com/office/officeart/2005/8/layout/cycle2"/>
    <dgm:cxn modelId="{29F90A1A-616B-4F0F-AF9D-C7E7F6616319}" type="presOf" srcId="{AB267CE4-EAE3-4618-B6F2-1CE7C39255FE}" destId="{389F4367-31B1-469E-AED4-6098FB6A5721}" srcOrd="0" destOrd="0" presId="urn:microsoft.com/office/officeart/2005/8/layout/cycle2"/>
    <dgm:cxn modelId="{F17EE3E6-8248-4FF5-A5AC-81145EEC3595}" type="presOf" srcId="{62CFED32-A4B5-4704-AC67-80AC05E8466D}" destId="{4A5259A1-7FB9-4025-8994-ADF9C266AA28}" srcOrd="0" destOrd="0" presId="urn:microsoft.com/office/officeart/2005/8/layout/cycle2"/>
    <dgm:cxn modelId="{CC8FE326-BDD6-4ED3-8C91-E1311F564012}" srcId="{AB267CE4-EAE3-4618-B6F2-1CE7C39255FE}" destId="{CA8C7925-4192-4579-A7D5-072BB85D09B3}" srcOrd="0" destOrd="0" parTransId="{0690AD3D-0AE2-45CC-8609-55BD3A58152F}" sibTransId="{CBE887EF-DB27-4921-8088-B892C441779B}"/>
    <dgm:cxn modelId="{58F0B48C-6E99-46DC-B1B9-3A2A0C73A139}" type="presOf" srcId="{16D2EBFF-68CD-47D1-8E8B-9701A19732CF}" destId="{1B9B2667-3D62-4709-ABD4-149DF66600DC}" srcOrd="0" destOrd="0" presId="urn:microsoft.com/office/officeart/2005/8/layout/cycle2"/>
    <dgm:cxn modelId="{6DFEB9DB-A56B-4836-885C-C6A8DBF8259A}" type="presOf" srcId="{9BB073A6-43D7-4624-8A58-151EB67189EE}" destId="{8435C2F0-943D-4647-833C-7AB7E9DD4A21}" srcOrd="0" destOrd="0" presId="urn:microsoft.com/office/officeart/2005/8/layout/cycle2"/>
    <dgm:cxn modelId="{517C1714-6C72-4EF3-9DC6-B265D2E14982}" type="presOf" srcId="{0F4D4306-1861-4A48-BB19-4CEF5B7841C0}" destId="{2B992F79-B3DD-4A44-9B43-D17819947707}" srcOrd="1" destOrd="0" presId="urn:microsoft.com/office/officeart/2005/8/layout/cycle2"/>
    <dgm:cxn modelId="{58811C1B-4A64-469C-AA2A-67FFEFC5D495}" type="presOf" srcId="{75A67A2F-13DB-484E-959D-8D3B2D94927F}" destId="{3B7EB706-4A22-41A3-9720-40AFA6EBE731}" srcOrd="1" destOrd="0" presId="urn:microsoft.com/office/officeart/2005/8/layout/cycle2"/>
    <dgm:cxn modelId="{57439BB2-1274-4422-ADAD-1B45589AA39A}" srcId="{AB267CE4-EAE3-4618-B6F2-1CE7C39255FE}" destId="{922ED047-D601-4B22-B4FE-EDAF9428AD4E}" srcOrd="1" destOrd="0" parTransId="{D5D4A276-51D1-4A9C-8B31-4783A241A5A6}" sibTransId="{75A67A2F-13DB-484E-959D-8D3B2D94927F}"/>
    <dgm:cxn modelId="{C14B23FD-5730-4CA6-813F-30EBE469DD2E}" type="presParOf" srcId="{389F4367-31B1-469E-AED4-6098FB6A5721}" destId="{91265A31-E8E8-4160-92EE-EEB91D25B2EE}" srcOrd="0" destOrd="0" presId="urn:microsoft.com/office/officeart/2005/8/layout/cycle2"/>
    <dgm:cxn modelId="{F7F9CFC8-5F86-403F-A976-048A8023E765}" type="presParOf" srcId="{389F4367-31B1-469E-AED4-6098FB6A5721}" destId="{66AD629E-4106-48C0-AB2F-EFF1C331B859}" srcOrd="1" destOrd="0" presId="urn:microsoft.com/office/officeart/2005/8/layout/cycle2"/>
    <dgm:cxn modelId="{AF43CDA5-651D-47ED-AF1C-EA63D8DAB308}" type="presParOf" srcId="{66AD629E-4106-48C0-AB2F-EFF1C331B859}" destId="{7828ECF4-11E0-4CFC-A984-618A6AD76735}" srcOrd="0" destOrd="0" presId="urn:microsoft.com/office/officeart/2005/8/layout/cycle2"/>
    <dgm:cxn modelId="{3B19F9D1-792B-4C4E-8759-79FC0636FA79}" type="presParOf" srcId="{389F4367-31B1-469E-AED4-6098FB6A5721}" destId="{5B1CF909-E3EB-4E95-8B8A-096067D7FD30}" srcOrd="2" destOrd="0" presId="urn:microsoft.com/office/officeart/2005/8/layout/cycle2"/>
    <dgm:cxn modelId="{6D20E3FA-1905-403D-9160-5E94A8CAE8A5}" type="presParOf" srcId="{389F4367-31B1-469E-AED4-6098FB6A5721}" destId="{BA8F57A1-AD7F-49F9-82CF-42F15A405DD8}" srcOrd="3" destOrd="0" presId="urn:microsoft.com/office/officeart/2005/8/layout/cycle2"/>
    <dgm:cxn modelId="{C6536DE4-F862-4FAC-99CE-88F46485B82C}" type="presParOf" srcId="{BA8F57A1-AD7F-49F9-82CF-42F15A405DD8}" destId="{3B7EB706-4A22-41A3-9720-40AFA6EBE731}" srcOrd="0" destOrd="0" presId="urn:microsoft.com/office/officeart/2005/8/layout/cycle2"/>
    <dgm:cxn modelId="{9B5E769D-4852-4FFB-A22F-169FC08A7727}" type="presParOf" srcId="{389F4367-31B1-469E-AED4-6098FB6A5721}" destId="{1B9B2667-3D62-4709-ABD4-149DF66600DC}" srcOrd="4" destOrd="0" presId="urn:microsoft.com/office/officeart/2005/8/layout/cycle2"/>
    <dgm:cxn modelId="{42F0F641-AEAF-4380-A7AD-AD46CB8F674B}" type="presParOf" srcId="{389F4367-31B1-469E-AED4-6098FB6A5721}" destId="{8435C2F0-943D-4647-833C-7AB7E9DD4A21}" srcOrd="5" destOrd="0" presId="urn:microsoft.com/office/officeart/2005/8/layout/cycle2"/>
    <dgm:cxn modelId="{68A32AAE-0060-40B2-85C2-11BBEA58F863}" type="presParOf" srcId="{8435C2F0-943D-4647-833C-7AB7E9DD4A21}" destId="{E6B49C8C-9C32-46A0-8C24-C128FF08559A}" srcOrd="0" destOrd="0" presId="urn:microsoft.com/office/officeart/2005/8/layout/cycle2"/>
    <dgm:cxn modelId="{985CBF18-7FFF-465B-9C22-A4EB8167762C}" type="presParOf" srcId="{389F4367-31B1-469E-AED4-6098FB6A5721}" destId="{8C5BCAE3-5AA0-4627-947D-9489A9C072E2}" srcOrd="6" destOrd="0" presId="urn:microsoft.com/office/officeart/2005/8/layout/cycle2"/>
    <dgm:cxn modelId="{31D628F6-861A-44CD-93E9-CF5FE510A6DE}" type="presParOf" srcId="{389F4367-31B1-469E-AED4-6098FB6A5721}" destId="{70514938-1B66-45A4-9B89-2FCB3DDEFC76}" srcOrd="7" destOrd="0" presId="urn:microsoft.com/office/officeart/2005/8/layout/cycle2"/>
    <dgm:cxn modelId="{C17D4458-6EF8-4137-AB32-A70B215C9D63}" type="presParOf" srcId="{70514938-1B66-45A4-9B89-2FCB3DDEFC76}" destId="{FA219F48-CEAE-4BE8-8917-41E8AE246E5D}" srcOrd="0" destOrd="0" presId="urn:microsoft.com/office/officeart/2005/8/layout/cycle2"/>
    <dgm:cxn modelId="{5DF7E7D3-1E6E-4C71-9EF8-B782FDC2C1B9}" type="presParOf" srcId="{389F4367-31B1-469E-AED4-6098FB6A5721}" destId="{4A5259A1-7FB9-4025-8994-ADF9C266AA28}" srcOrd="8" destOrd="0" presId="urn:microsoft.com/office/officeart/2005/8/layout/cycle2"/>
    <dgm:cxn modelId="{97295C04-6649-4F97-806C-72A279533EA3}" type="presParOf" srcId="{389F4367-31B1-469E-AED4-6098FB6A5721}" destId="{9D38C5D5-68D4-4422-B2BA-4FA5B3054543}" srcOrd="9" destOrd="0" presId="urn:microsoft.com/office/officeart/2005/8/layout/cycle2"/>
    <dgm:cxn modelId="{D91F7589-529B-4BAA-B638-8CB66BEBB419}" type="presParOf" srcId="{9D38C5D5-68D4-4422-B2BA-4FA5B3054543}" destId="{2B992F79-B3DD-4A44-9B43-D17819947707}" srcOrd="0" destOrd="0" presId="urn:microsoft.com/office/officeart/2005/8/layout/cycle2"/>
  </dgm:cxnLst>
  <dgm:bg>
    <a:solidFill>
      <a:schemeClr val="bg1"/>
    </a:solidFill>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4B87DB3D-E9EA-434E-A21D-CAA73DAA1B0A}" type="doc">
      <dgm:prSet loTypeId="urn:microsoft.com/office/officeart/2005/8/layout/matrix1" loCatId="matrix" qsTypeId="urn:microsoft.com/office/officeart/2005/8/quickstyle/simple2" qsCatId="simple" csTypeId="urn:microsoft.com/office/officeart/2005/8/colors/accent1_2" csCatId="accent1" phldr="1"/>
      <dgm:spPr/>
      <dgm:t>
        <a:bodyPr/>
        <a:lstStyle/>
        <a:p>
          <a:endParaRPr lang="da-DK"/>
        </a:p>
      </dgm:t>
    </dgm:pt>
    <dgm:pt modelId="{A654331C-E149-475E-A577-A30AE48ED233}">
      <dgm:prSet phldrT="[Tekst]" custT="1"/>
      <dgm:spPr/>
      <dgm:t>
        <a:bodyPr/>
        <a:lstStyle/>
        <a:p>
          <a:r>
            <a:rPr lang="da-DK" sz="3600" b="1" dirty="0" smtClean="0"/>
            <a:t>Hash</a:t>
          </a:r>
          <a:endParaRPr lang="da-DK" sz="3600" b="1" dirty="0"/>
        </a:p>
      </dgm:t>
    </dgm:pt>
    <dgm:pt modelId="{9302C8B7-FA94-4CD4-BA4A-99DC43659239}" type="parTrans" cxnId="{03F6104D-0473-4158-9543-7B5D7191864C}">
      <dgm:prSet/>
      <dgm:spPr/>
      <dgm:t>
        <a:bodyPr/>
        <a:lstStyle/>
        <a:p>
          <a:endParaRPr lang="da-DK"/>
        </a:p>
      </dgm:t>
    </dgm:pt>
    <dgm:pt modelId="{69D2CE44-4FB4-4A0D-8ABB-B1E5A99BD7B3}" type="sibTrans" cxnId="{03F6104D-0473-4158-9543-7B5D7191864C}">
      <dgm:prSet/>
      <dgm:spPr/>
      <dgm:t>
        <a:bodyPr/>
        <a:lstStyle/>
        <a:p>
          <a:endParaRPr lang="da-DK"/>
        </a:p>
      </dgm:t>
    </dgm:pt>
    <dgm:pt modelId="{1D638C65-CF7C-4F53-86BD-0E5B192221EC}">
      <dgm:prSet phldrT="[Tekst]" custT="1"/>
      <dgm:spPr/>
      <dgm:t>
        <a:bodyPr/>
        <a:lstStyle/>
        <a:p>
          <a:endParaRPr lang="da-DK" sz="1600" b="1" dirty="0" smtClean="0">
            <a:solidFill>
              <a:schemeClr val="tx1"/>
            </a:solidFill>
          </a:endParaRPr>
        </a:p>
        <a:p>
          <a:endParaRPr lang="da-DK" sz="1600" b="1" dirty="0" smtClean="0">
            <a:solidFill>
              <a:schemeClr val="tx1"/>
            </a:solidFill>
          </a:endParaRPr>
        </a:p>
        <a:p>
          <a:endParaRPr lang="da-DK" sz="1600" b="1" dirty="0" smtClean="0">
            <a:solidFill>
              <a:schemeClr val="tx1"/>
            </a:solidFill>
          </a:endParaRPr>
        </a:p>
        <a:p>
          <a:endParaRPr lang="da-DK" sz="1800" b="1" dirty="0" smtClean="0">
            <a:solidFill>
              <a:schemeClr val="bg1"/>
            </a:solidFill>
          </a:endParaRPr>
        </a:p>
        <a:p>
          <a:r>
            <a:rPr lang="da-DK" sz="1800" b="1" dirty="0" smtClean="0">
              <a:solidFill>
                <a:schemeClr val="bg1"/>
              </a:solidFill>
            </a:rPr>
            <a:t>Hvad er?</a:t>
          </a:r>
        </a:p>
        <a:p>
          <a:r>
            <a:rPr lang="da-DK" sz="1600" b="0" dirty="0" smtClean="0">
              <a:solidFill>
                <a:schemeClr val="bg1"/>
              </a:solidFill>
            </a:rPr>
            <a:t>Hash er lavet af planten Cannabis </a:t>
          </a:r>
          <a:r>
            <a:rPr lang="da-DK" sz="1600" b="0" dirty="0" err="1" smtClean="0">
              <a:solidFill>
                <a:schemeClr val="bg1"/>
              </a:solidFill>
            </a:rPr>
            <a:t>Sativa</a:t>
          </a:r>
          <a:r>
            <a:rPr lang="da-DK" sz="1600" b="0" dirty="0" smtClean="0">
              <a:solidFill>
                <a:schemeClr val="bg1"/>
              </a:solidFill>
            </a:rPr>
            <a:t>, hvis saft og topskud indeholder det aktive stof THC, som er det stof, man bliver skæv af. </a:t>
          </a:r>
        </a:p>
        <a:p>
          <a:r>
            <a:rPr lang="da-DK" sz="1600" b="0" dirty="0" smtClean="0">
              <a:solidFill>
                <a:schemeClr val="bg1"/>
              </a:solidFill>
            </a:rPr>
            <a:t>Der er ca. 420-480 forskellige kemiske stoffer i hash, hvoraf de 60-80 er psykoaktive</a:t>
          </a:r>
        </a:p>
        <a:p>
          <a:endParaRPr lang="da-DK" sz="1600" b="0" dirty="0" smtClean="0">
            <a:solidFill>
              <a:schemeClr val="bg1"/>
            </a:solidFill>
          </a:endParaRPr>
        </a:p>
        <a:p>
          <a:endParaRPr lang="da-DK" sz="1600" b="0" dirty="0" smtClean="0">
            <a:solidFill>
              <a:schemeClr val="tx1"/>
            </a:solidFill>
          </a:endParaRPr>
        </a:p>
        <a:p>
          <a:endParaRPr lang="da-DK" sz="1600" b="1" dirty="0">
            <a:solidFill>
              <a:schemeClr val="tx1"/>
            </a:solidFill>
          </a:endParaRPr>
        </a:p>
      </dgm:t>
    </dgm:pt>
    <dgm:pt modelId="{710CFE29-7E06-4013-9D84-04865E72C6E2}" type="parTrans" cxnId="{A19EE64A-163E-44AF-B00D-FD2E09F73E13}">
      <dgm:prSet/>
      <dgm:spPr/>
      <dgm:t>
        <a:bodyPr/>
        <a:lstStyle/>
        <a:p>
          <a:endParaRPr lang="da-DK"/>
        </a:p>
      </dgm:t>
    </dgm:pt>
    <dgm:pt modelId="{330B2DD0-E93B-4122-9880-A1F6DDF78FC3}" type="sibTrans" cxnId="{A19EE64A-163E-44AF-B00D-FD2E09F73E13}">
      <dgm:prSet/>
      <dgm:spPr/>
      <dgm:t>
        <a:bodyPr/>
        <a:lstStyle/>
        <a:p>
          <a:endParaRPr lang="da-DK"/>
        </a:p>
      </dgm:t>
    </dgm:pt>
    <dgm:pt modelId="{563BA4B1-220C-462B-A5D7-620394CA7C80}">
      <dgm:prSet phldrT="[Tekst]" custT="1"/>
      <dgm:spPr/>
      <dgm:t>
        <a:bodyPr/>
        <a:lstStyle/>
        <a:p>
          <a:r>
            <a:rPr lang="da-DK" sz="1800" b="1" dirty="0" smtClean="0">
              <a:solidFill>
                <a:schemeClr val="bg1"/>
              </a:solidFill>
            </a:rPr>
            <a:t>Virkning</a:t>
          </a:r>
        </a:p>
        <a:p>
          <a:r>
            <a:rPr lang="da-DK" sz="1600" b="0" dirty="0" smtClean="0">
              <a:solidFill>
                <a:schemeClr val="bg1"/>
              </a:solidFill>
            </a:rPr>
            <a:t>Centralhæmmende rusmiddel </a:t>
          </a:r>
        </a:p>
        <a:p>
          <a:r>
            <a:rPr lang="da-DK" sz="1600" b="0" dirty="0" smtClean="0">
              <a:solidFill>
                <a:schemeClr val="bg1"/>
              </a:solidFill>
            </a:rPr>
            <a:t>Trættende og sløvende virkning  - til tider med hallucinationer</a:t>
          </a:r>
        </a:p>
        <a:p>
          <a:r>
            <a:rPr lang="da-DK" sz="1600" b="0" dirty="0" smtClean="0">
              <a:solidFill>
                <a:schemeClr val="bg1"/>
              </a:solidFill>
            </a:rPr>
            <a:t>Lettere indre uro, følelse af skærpet sanser, udadvendthed, oplevelse af mental aktivitet. ”Grineren, fråderen, steneren”  </a:t>
          </a:r>
        </a:p>
        <a:p>
          <a:endParaRPr lang="da-DK" sz="1600" b="0" dirty="0" smtClean="0">
            <a:solidFill>
              <a:schemeClr val="bg1"/>
            </a:solidFill>
          </a:endParaRPr>
        </a:p>
        <a:p>
          <a:r>
            <a:rPr lang="da-DK" sz="1600" b="0" dirty="0" smtClean="0">
              <a:solidFill>
                <a:schemeClr val="bg1"/>
              </a:solidFill>
            </a:rPr>
            <a:t>                                         </a:t>
          </a:r>
          <a:endParaRPr lang="da-DK" sz="1600" b="0" dirty="0">
            <a:solidFill>
              <a:schemeClr val="bg1"/>
            </a:solidFill>
          </a:endParaRPr>
        </a:p>
      </dgm:t>
    </dgm:pt>
    <dgm:pt modelId="{514C2A1A-9B66-4C79-B803-0F9308022E91}" type="parTrans" cxnId="{F46203ED-96C0-4ABD-946F-785D125ED262}">
      <dgm:prSet/>
      <dgm:spPr/>
      <dgm:t>
        <a:bodyPr/>
        <a:lstStyle/>
        <a:p>
          <a:endParaRPr lang="da-DK"/>
        </a:p>
      </dgm:t>
    </dgm:pt>
    <dgm:pt modelId="{0C9E3780-FF4A-4360-B346-AF60A2CFA24C}" type="sibTrans" cxnId="{F46203ED-96C0-4ABD-946F-785D125ED262}">
      <dgm:prSet/>
      <dgm:spPr/>
      <dgm:t>
        <a:bodyPr/>
        <a:lstStyle/>
        <a:p>
          <a:endParaRPr lang="da-DK"/>
        </a:p>
      </dgm:t>
    </dgm:pt>
    <dgm:pt modelId="{75A782E8-9286-4595-BA67-D44E1F97AE96}">
      <dgm:prSet phldrT="[Tekst]" phldr="1"/>
      <dgm:spPr/>
      <dgm:t>
        <a:bodyPr/>
        <a:lstStyle/>
        <a:p>
          <a:endParaRPr lang="da-DK" dirty="0"/>
        </a:p>
      </dgm:t>
    </dgm:pt>
    <dgm:pt modelId="{AA504213-5D91-4F89-82E5-A2F99FC9D5A3}" type="parTrans" cxnId="{32C3971C-474B-4515-BBA6-88F8D7698540}">
      <dgm:prSet/>
      <dgm:spPr/>
      <dgm:t>
        <a:bodyPr/>
        <a:lstStyle/>
        <a:p>
          <a:endParaRPr lang="da-DK"/>
        </a:p>
      </dgm:t>
    </dgm:pt>
    <dgm:pt modelId="{C0279618-AE85-4358-87C7-D4A7960A2B94}" type="sibTrans" cxnId="{32C3971C-474B-4515-BBA6-88F8D7698540}">
      <dgm:prSet/>
      <dgm:spPr/>
      <dgm:t>
        <a:bodyPr/>
        <a:lstStyle/>
        <a:p>
          <a:endParaRPr lang="da-DK"/>
        </a:p>
      </dgm:t>
    </dgm:pt>
    <dgm:pt modelId="{A18C975D-818E-4FF3-B5A1-797082E8D0A8}">
      <dgm:prSet phldrT="[Tekst]" phldr="1"/>
      <dgm:spPr/>
      <dgm:t>
        <a:bodyPr/>
        <a:lstStyle/>
        <a:p>
          <a:endParaRPr lang="da-DK"/>
        </a:p>
      </dgm:t>
    </dgm:pt>
    <dgm:pt modelId="{29EED8B1-29F0-4417-AB68-13A770FB7F0A}" type="parTrans" cxnId="{7EC16BB3-8E7A-4C7C-BC65-ADC3D1B8F41A}">
      <dgm:prSet/>
      <dgm:spPr/>
      <dgm:t>
        <a:bodyPr/>
        <a:lstStyle/>
        <a:p>
          <a:endParaRPr lang="da-DK"/>
        </a:p>
      </dgm:t>
    </dgm:pt>
    <dgm:pt modelId="{E43D344E-0B0E-4651-85F8-A56CF6C80960}" type="sibTrans" cxnId="{7EC16BB3-8E7A-4C7C-BC65-ADC3D1B8F41A}">
      <dgm:prSet/>
      <dgm:spPr/>
      <dgm:t>
        <a:bodyPr/>
        <a:lstStyle/>
        <a:p>
          <a:endParaRPr lang="da-DK"/>
        </a:p>
      </dgm:t>
    </dgm:pt>
    <dgm:pt modelId="{EC7521F6-FD85-4DB2-82D0-DF7B9BF46E17}">
      <dgm:prSet custT="1"/>
      <dgm:spPr/>
      <dgm:t>
        <a:bodyPr/>
        <a:lstStyle/>
        <a:p>
          <a:pPr>
            <a:spcAft>
              <a:spcPct val="35000"/>
            </a:spcAft>
          </a:pPr>
          <a:endParaRPr lang="da-DK" sz="1600" b="1" dirty="0" smtClean="0">
            <a:solidFill>
              <a:schemeClr val="tx1"/>
            </a:solidFill>
          </a:endParaRPr>
        </a:p>
        <a:p>
          <a:pPr>
            <a:spcAft>
              <a:spcPct val="35000"/>
            </a:spcAft>
          </a:pPr>
          <a:endParaRPr lang="da-DK" sz="1700" b="1" dirty="0" smtClean="0">
            <a:solidFill>
              <a:schemeClr val="bg1"/>
            </a:solidFill>
          </a:endParaRPr>
        </a:p>
        <a:p>
          <a:pPr>
            <a:spcAft>
              <a:spcPct val="35000"/>
            </a:spcAft>
          </a:pPr>
          <a:endParaRPr lang="da-DK" sz="1700" b="1" dirty="0" smtClean="0">
            <a:solidFill>
              <a:schemeClr val="bg1"/>
            </a:solidFill>
          </a:endParaRPr>
        </a:p>
        <a:p>
          <a:pPr>
            <a:spcAft>
              <a:spcPct val="35000"/>
            </a:spcAft>
          </a:pPr>
          <a:r>
            <a:rPr lang="da-DK" sz="1700" b="1" dirty="0" smtClean="0">
              <a:solidFill>
                <a:schemeClr val="bg1"/>
              </a:solidFill>
            </a:rPr>
            <a:t>Bivirkning</a:t>
          </a:r>
        </a:p>
        <a:p>
          <a:pPr>
            <a:spcAft>
              <a:spcPts val="600"/>
            </a:spcAft>
          </a:pPr>
          <a:r>
            <a:rPr lang="da-DK" sz="1600" b="0" dirty="0" smtClean="0">
              <a:solidFill>
                <a:schemeClr val="bg1"/>
              </a:solidFill>
            </a:rPr>
            <a:t>Hashen påvirker vores kognitive evner som tanker, hukommelse, følelser, sprog, motorik og handleevne.</a:t>
          </a:r>
        </a:p>
        <a:p>
          <a:pPr>
            <a:spcAft>
              <a:spcPts val="600"/>
            </a:spcAft>
          </a:pPr>
          <a:r>
            <a:rPr lang="da-DK" sz="1600" b="0" dirty="0" smtClean="0">
              <a:solidFill>
                <a:schemeClr val="bg1"/>
              </a:solidFill>
            </a:rPr>
            <a:t>Hash kan også forstærke tristhed og angsttilstande (paranoia). </a:t>
          </a:r>
        </a:p>
        <a:p>
          <a:pPr>
            <a:spcAft>
              <a:spcPts val="600"/>
            </a:spcAft>
          </a:pPr>
          <a:r>
            <a:rPr lang="da-DK" sz="1600" b="0" dirty="0" smtClean="0">
              <a:solidFill>
                <a:schemeClr val="bg1"/>
              </a:solidFill>
            </a:rPr>
            <a:t>Hash kan udløse psykotiske symptomer, som forfølgelsesvanvid, ”tankemylder”, og hallucinationer.</a:t>
          </a:r>
        </a:p>
        <a:p>
          <a:pPr>
            <a:spcAft>
              <a:spcPct val="35000"/>
            </a:spcAft>
          </a:pPr>
          <a:endParaRPr lang="da-DK" sz="1600" b="1" dirty="0">
            <a:solidFill>
              <a:schemeClr val="tx1"/>
            </a:solidFill>
          </a:endParaRPr>
        </a:p>
      </dgm:t>
    </dgm:pt>
    <dgm:pt modelId="{6BA8CC6C-4F84-4D87-8A26-7D0B9760FB44}" type="parTrans" cxnId="{8FAB894E-FB63-42E0-86A7-3559123C2DC8}">
      <dgm:prSet/>
      <dgm:spPr/>
      <dgm:t>
        <a:bodyPr/>
        <a:lstStyle/>
        <a:p>
          <a:endParaRPr lang="da-DK"/>
        </a:p>
      </dgm:t>
    </dgm:pt>
    <dgm:pt modelId="{5E50B05F-0B50-4952-83A2-E5E20851EF7B}" type="sibTrans" cxnId="{8FAB894E-FB63-42E0-86A7-3559123C2DC8}">
      <dgm:prSet/>
      <dgm:spPr/>
      <dgm:t>
        <a:bodyPr/>
        <a:lstStyle/>
        <a:p>
          <a:endParaRPr lang="da-DK"/>
        </a:p>
      </dgm:t>
    </dgm:pt>
    <dgm:pt modelId="{36BB7BFD-E429-420D-AB09-CC342E736872}">
      <dgm:prSet custT="1"/>
      <dgm:spPr/>
      <dgm:t>
        <a:bodyPr/>
        <a:lstStyle/>
        <a:p>
          <a:r>
            <a:rPr lang="da-DK" sz="1800" b="1" dirty="0" smtClean="0">
              <a:solidFill>
                <a:schemeClr val="bg1"/>
              </a:solidFill>
            </a:rPr>
            <a:t>Hyppighed </a:t>
          </a:r>
          <a:r>
            <a:rPr lang="da-DK" sz="1600" b="0" dirty="0" smtClean="0">
              <a:solidFill>
                <a:schemeClr val="bg1"/>
              </a:solidFill>
            </a:rPr>
            <a:t>(16-24 år, 2013)</a:t>
          </a:r>
        </a:p>
        <a:p>
          <a:r>
            <a:rPr lang="da-DK" sz="1600" b="0" dirty="0" smtClean="0">
              <a:solidFill>
                <a:schemeClr val="bg1"/>
              </a:solidFill>
            </a:rPr>
            <a:t>41,5 % har prøvet at ryge hash</a:t>
          </a:r>
        </a:p>
        <a:p>
          <a:r>
            <a:rPr lang="da-DK" sz="1600" b="0" dirty="0" smtClean="0">
              <a:solidFill>
                <a:schemeClr val="bg1"/>
              </a:solidFill>
            </a:rPr>
            <a:t>23,9 % har røget inden for det sidste år</a:t>
          </a:r>
        </a:p>
        <a:p>
          <a:r>
            <a:rPr lang="da-DK" sz="1600" b="0" dirty="0" smtClean="0">
              <a:solidFill>
                <a:schemeClr val="bg1"/>
              </a:solidFill>
            </a:rPr>
            <a:t>8,5 % har røget inden for den sidste måned</a:t>
          </a:r>
        </a:p>
        <a:p>
          <a:endParaRPr lang="da-DK" sz="1600" b="0" dirty="0" smtClean="0">
            <a:solidFill>
              <a:schemeClr val="bg1"/>
            </a:solidFill>
          </a:endParaRPr>
        </a:p>
        <a:p>
          <a:endParaRPr lang="da-DK" sz="1600" b="1" dirty="0">
            <a:solidFill>
              <a:schemeClr val="tx1"/>
            </a:solidFill>
          </a:endParaRPr>
        </a:p>
      </dgm:t>
    </dgm:pt>
    <dgm:pt modelId="{E4A02EC4-ED94-44F8-8525-27215EAAD5A9}" type="parTrans" cxnId="{36B19D61-00C6-441F-8E4C-D238CF0E4944}">
      <dgm:prSet/>
      <dgm:spPr/>
      <dgm:t>
        <a:bodyPr/>
        <a:lstStyle/>
        <a:p>
          <a:endParaRPr lang="da-DK"/>
        </a:p>
      </dgm:t>
    </dgm:pt>
    <dgm:pt modelId="{A9A30CBC-A6CD-4559-8ABB-B1BCD2739C1C}" type="sibTrans" cxnId="{36B19D61-00C6-441F-8E4C-D238CF0E4944}">
      <dgm:prSet/>
      <dgm:spPr/>
      <dgm:t>
        <a:bodyPr/>
        <a:lstStyle/>
        <a:p>
          <a:endParaRPr lang="da-DK"/>
        </a:p>
      </dgm:t>
    </dgm:pt>
    <dgm:pt modelId="{8EDEB42F-E8A7-45D8-A3E6-C59094FCD0FD}" type="pres">
      <dgm:prSet presAssocID="{4B87DB3D-E9EA-434E-A21D-CAA73DAA1B0A}" presName="diagram" presStyleCnt="0">
        <dgm:presLayoutVars>
          <dgm:chMax val="1"/>
          <dgm:dir/>
          <dgm:animLvl val="ctr"/>
          <dgm:resizeHandles val="exact"/>
        </dgm:presLayoutVars>
      </dgm:prSet>
      <dgm:spPr/>
      <dgm:t>
        <a:bodyPr/>
        <a:lstStyle/>
        <a:p>
          <a:endParaRPr lang="da-DK"/>
        </a:p>
      </dgm:t>
    </dgm:pt>
    <dgm:pt modelId="{0B4E2DDE-A85C-4299-8C96-B703ACE0A3F8}" type="pres">
      <dgm:prSet presAssocID="{4B87DB3D-E9EA-434E-A21D-CAA73DAA1B0A}" presName="matrix" presStyleCnt="0"/>
      <dgm:spPr/>
    </dgm:pt>
    <dgm:pt modelId="{3ED3C538-1D76-47AF-9A7E-913FA64B32DC}" type="pres">
      <dgm:prSet presAssocID="{4B87DB3D-E9EA-434E-A21D-CAA73DAA1B0A}" presName="tile1" presStyleLbl="node1" presStyleIdx="0" presStyleCnt="4" custScaleY="106250" custLinFactNeighborX="-1775" custLinFactNeighborY="-3747"/>
      <dgm:spPr/>
      <dgm:t>
        <a:bodyPr/>
        <a:lstStyle/>
        <a:p>
          <a:endParaRPr lang="da-DK"/>
        </a:p>
      </dgm:t>
    </dgm:pt>
    <dgm:pt modelId="{0F2F130B-67CA-4474-AD04-D954A0851CEF}" type="pres">
      <dgm:prSet presAssocID="{4B87DB3D-E9EA-434E-A21D-CAA73DAA1B0A}" presName="tile1text" presStyleLbl="node1" presStyleIdx="0" presStyleCnt="4">
        <dgm:presLayoutVars>
          <dgm:chMax val="0"/>
          <dgm:chPref val="0"/>
          <dgm:bulletEnabled val="1"/>
        </dgm:presLayoutVars>
      </dgm:prSet>
      <dgm:spPr/>
      <dgm:t>
        <a:bodyPr/>
        <a:lstStyle/>
        <a:p>
          <a:endParaRPr lang="da-DK"/>
        </a:p>
      </dgm:t>
    </dgm:pt>
    <dgm:pt modelId="{BB6346DE-AD25-4CED-B20F-188208D44C5C}" type="pres">
      <dgm:prSet presAssocID="{4B87DB3D-E9EA-434E-A21D-CAA73DAA1B0A}" presName="tile2" presStyleLbl="node1" presStyleIdx="1" presStyleCnt="4" custScaleY="109376" custLinFactNeighborX="-621" custLinFactNeighborY="941"/>
      <dgm:spPr/>
      <dgm:t>
        <a:bodyPr/>
        <a:lstStyle/>
        <a:p>
          <a:endParaRPr lang="da-DK"/>
        </a:p>
      </dgm:t>
    </dgm:pt>
    <dgm:pt modelId="{727A783D-AE87-4AFA-AD47-B40C5E094970}" type="pres">
      <dgm:prSet presAssocID="{4B87DB3D-E9EA-434E-A21D-CAA73DAA1B0A}" presName="tile2text" presStyleLbl="node1" presStyleIdx="1" presStyleCnt="4">
        <dgm:presLayoutVars>
          <dgm:chMax val="0"/>
          <dgm:chPref val="0"/>
          <dgm:bulletEnabled val="1"/>
        </dgm:presLayoutVars>
      </dgm:prSet>
      <dgm:spPr/>
      <dgm:t>
        <a:bodyPr/>
        <a:lstStyle/>
        <a:p>
          <a:endParaRPr lang="da-DK"/>
        </a:p>
      </dgm:t>
    </dgm:pt>
    <dgm:pt modelId="{56730428-F2AF-4456-A63B-C248F7439662}" type="pres">
      <dgm:prSet presAssocID="{4B87DB3D-E9EA-434E-A21D-CAA73DAA1B0A}" presName="tile3" presStyleLbl="node1" presStyleIdx="2" presStyleCnt="4" custScaleY="94389"/>
      <dgm:spPr/>
      <dgm:t>
        <a:bodyPr/>
        <a:lstStyle/>
        <a:p>
          <a:endParaRPr lang="da-DK"/>
        </a:p>
      </dgm:t>
    </dgm:pt>
    <dgm:pt modelId="{FE076662-8F3A-4A67-9DB2-D3BDF046D2E2}" type="pres">
      <dgm:prSet presAssocID="{4B87DB3D-E9EA-434E-A21D-CAA73DAA1B0A}" presName="tile3text" presStyleLbl="node1" presStyleIdx="2" presStyleCnt="4">
        <dgm:presLayoutVars>
          <dgm:chMax val="0"/>
          <dgm:chPref val="0"/>
          <dgm:bulletEnabled val="1"/>
        </dgm:presLayoutVars>
      </dgm:prSet>
      <dgm:spPr/>
      <dgm:t>
        <a:bodyPr/>
        <a:lstStyle/>
        <a:p>
          <a:endParaRPr lang="da-DK"/>
        </a:p>
      </dgm:t>
    </dgm:pt>
    <dgm:pt modelId="{E642131A-0B1C-4E4C-B3C8-56A17847A111}" type="pres">
      <dgm:prSet presAssocID="{4B87DB3D-E9EA-434E-A21D-CAA73DAA1B0A}" presName="tile4" presStyleLbl="node1" presStyleIdx="3" presStyleCnt="4" custScaleY="93750" custLinFactNeighborX="365" custLinFactNeighborY="0"/>
      <dgm:spPr/>
      <dgm:t>
        <a:bodyPr/>
        <a:lstStyle/>
        <a:p>
          <a:endParaRPr lang="da-DK"/>
        </a:p>
      </dgm:t>
    </dgm:pt>
    <dgm:pt modelId="{527C98FD-13F0-4BC2-B83A-BD46123AD08F}" type="pres">
      <dgm:prSet presAssocID="{4B87DB3D-E9EA-434E-A21D-CAA73DAA1B0A}" presName="tile4text" presStyleLbl="node1" presStyleIdx="3" presStyleCnt="4">
        <dgm:presLayoutVars>
          <dgm:chMax val="0"/>
          <dgm:chPref val="0"/>
          <dgm:bulletEnabled val="1"/>
        </dgm:presLayoutVars>
      </dgm:prSet>
      <dgm:spPr/>
      <dgm:t>
        <a:bodyPr/>
        <a:lstStyle/>
        <a:p>
          <a:endParaRPr lang="da-DK"/>
        </a:p>
      </dgm:t>
    </dgm:pt>
    <dgm:pt modelId="{03192DB5-9F2E-4073-9B96-3FBA857047E5}" type="pres">
      <dgm:prSet presAssocID="{4B87DB3D-E9EA-434E-A21D-CAA73DAA1B0A}" presName="centerTile" presStyleLbl="fgShp" presStyleIdx="0" presStyleCnt="1" custScaleX="60016" custScaleY="61817" custLinFactNeighborX="-604" custLinFactNeighborY="24659">
        <dgm:presLayoutVars>
          <dgm:chMax val="0"/>
          <dgm:chPref val="0"/>
        </dgm:presLayoutVars>
      </dgm:prSet>
      <dgm:spPr/>
      <dgm:t>
        <a:bodyPr/>
        <a:lstStyle/>
        <a:p>
          <a:endParaRPr lang="da-DK"/>
        </a:p>
      </dgm:t>
    </dgm:pt>
  </dgm:ptLst>
  <dgm:cxnLst>
    <dgm:cxn modelId="{6D848968-CEEF-4BDA-88A6-EA22DDF86DCD}" type="presOf" srcId="{36BB7BFD-E429-420D-AB09-CC342E736872}" destId="{527C98FD-13F0-4BC2-B83A-BD46123AD08F}" srcOrd="1" destOrd="0" presId="urn:microsoft.com/office/officeart/2005/8/layout/matrix1"/>
    <dgm:cxn modelId="{02C0DDFC-AD44-4B54-A1F8-A088D6EDE705}" type="presOf" srcId="{4B87DB3D-E9EA-434E-A21D-CAA73DAA1B0A}" destId="{8EDEB42F-E8A7-45D8-A3E6-C59094FCD0FD}" srcOrd="0" destOrd="0" presId="urn:microsoft.com/office/officeart/2005/8/layout/matrix1"/>
    <dgm:cxn modelId="{F46203ED-96C0-4ABD-946F-785D125ED262}" srcId="{A654331C-E149-475E-A577-A30AE48ED233}" destId="{563BA4B1-220C-462B-A5D7-620394CA7C80}" srcOrd="2" destOrd="0" parTransId="{514C2A1A-9B66-4C79-B803-0F9308022E91}" sibTransId="{0C9E3780-FF4A-4360-B346-AF60A2CFA24C}"/>
    <dgm:cxn modelId="{674B6DE6-878B-4E5C-B82D-F211F37D76E8}" type="presOf" srcId="{EC7521F6-FD85-4DB2-82D0-DF7B9BF46E17}" destId="{BB6346DE-AD25-4CED-B20F-188208D44C5C}" srcOrd="0" destOrd="0" presId="urn:microsoft.com/office/officeart/2005/8/layout/matrix1"/>
    <dgm:cxn modelId="{29AA962E-B6B1-422B-8341-B96CE278B758}" type="presOf" srcId="{563BA4B1-220C-462B-A5D7-620394CA7C80}" destId="{56730428-F2AF-4456-A63B-C248F7439662}" srcOrd="0" destOrd="0" presId="urn:microsoft.com/office/officeart/2005/8/layout/matrix1"/>
    <dgm:cxn modelId="{03F6104D-0473-4158-9543-7B5D7191864C}" srcId="{4B87DB3D-E9EA-434E-A21D-CAA73DAA1B0A}" destId="{A654331C-E149-475E-A577-A30AE48ED233}" srcOrd="0" destOrd="0" parTransId="{9302C8B7-FA94-4CD4-BA4A-99DC43659239}" sibTransId="{69D2CE44-4FB4-4A0D-8ABB-B1E5A99BD7B3}"/>
    <dgm:cxn modelId="{36B19D61-00C6-441F-8E4C-D238CF0E4944}" srcId="{A654331C-E149-475E-A577-A30AE48ED233}" destId="{36BB7BFD-E429-420D-AB09-CC342E736872}" srcOrd="3" destOrd="0" parTransId="{E4A02EC4-ED94-44F8-8525-27215EAAD5A9}" sibTransId="{A9A30CBC-A6CD-4559-8ABB-B1BCD2739C1C}"/>
    <dgm:cxn modelId="{98DDB69B-4A96-4291-B0F0-7CAF4080F73A}" type="presOf" srcId="{A654331C-E149-475E-A577-A30AE48ED233}" destId="{03192DB5-9F2E-4073-9B96-3FBA857047E5}" srcOrd="0" destOrd="0" presId="urn:microsoft.com/office/officeart/2005/8/layout/matrix1"/>
    <dgm:cxn modelId="{32C3971C-474B-4515-BBA6-88F8D7698540}" srcId="{A654331C-E149-475E-A577-A30AE48ED233}" destId="{75A782E8-9286-4595-BA67-D44E1F97AE96}" srcOrd="4" destOrd="0" parTransId="{AA504213-5D91-4F89-82E5-A2F99FC9D5A3}" sibTransId="{C0279618-AE85-4358-87C7-D4A7960A2B94}"/>
    <dgm:cxn modelId="{96DD763A-2111-4ED1-BC2B-556A066D0AF2}" type="presOf" srcId="{36BB7BFD-E429-420D-AB09-CC342E736872}" destId="{E642131A-0B1C-4E4C-B3C8-56A17847A111}" srcOrd="0" destOrd="0" presId="urn:microsoft.com/office/officeart/2005/8/layout/matrix1"/>
    <dgm:cxn modelId="{8750B8F7-7A14-4EB8-AED1-7FA302090DE6}" type="presOf" srcId="{EC7521F6-FD85-4DB2-82D0-DF7B9BF46E17}" destId="{727A783D-AE87-4AFA-AD47-B40C5E094970}" srcOrd="1" destOrd="0" presId="urn:microsoft.com/office/officeart/2005/8/layout/matrix1"/>
    <dgm:cxn modelId="{7EC16BB3-8E7A-4C7C-BC65-ADC3D1B8F41A}" srcId="{A654331C-E149-475E-A577-A30AE48ED233}" destId="{A18C975D-818E-4FF3-B5A1-797082E8D0A8}" srcOrd="5" destOrd="0" parTransId="{29EED8B1-29F0-4417-AB68-13A770FB7F0A}" sibTransId="{E43D344E-0B0E-4651-85F8-A56CF6C80960}"/>
    <dgm:cxn modelId="{12BA266D-F2C8-4CCD-8BE7-0401C370C882}" type="presOf" srcId="{1D638C65-CF7C-4F53-86BD-0E5B192221EC}" destId="{0F2F130B-67CA-4474-AD04-D954A0851CEF}" srcOrd="1" destOrd="0" presId="urn:microsoft.com/office/officeart/2005/8/layout/matrix1"/>
    <dgm:cxn modelId="{8FAB894E-FB63-42E0-86A7-3559123C2DC8}" srcId="{A654331C-E149-475E-A577-A30AE48ED233}" destId="{EC7521F6-FD85-4DB2-82D0-DF7B9BF46E17}" srcOrd="1" destOrd="0" parTransId="{6BA8CC6C-4F84-4D87-8A26-7D0B9760FB44}" sibTransId="{5E50B05F-0B50-4952-83A2-E5E20851EF7B}"/>
    <dgm:cxn modelId="{A19EE64A-163E-44AF-B00D-FD2E09F73E13}" srcId="{A654331C-E149-475E-A577-A30AE48ED233}" destId="{1D638C65-CF7C-4F53-86BD-0E5B192221EC}" srcOrd="0" destOrd="0" parTransId="{710CFE29-7E06-4013-9D84-04865E72C6E2}" sibTransId="{330B2DD0-E93B-4122-9880-A1F6DDF78FC3}"/>
    <dgm:cxn modelId="{7C1617A8-C5F2-4462-A7B6-AFA4A19D99E1}" type="presOf" srcId="{1D638C65-CF7C-4F53-86BD-0E5B192221EC}" destId="{3ED3C538-1D76-47AF-9A7E-913FA64B32DC}" srcOrd="0" destOrd="0" presId="urn:microsoft.com/office/officeart/2005/8/layout/matrix1"/>
    <dgm:cxn modelId="{139B0A18-3895-4F90-8E0C-84F9163AA82A}" type="presOf" srcId="{563BA4B1-220C-462B-A5D7-620394CA7C80}" destId="{FE076662-8F3A-4A67-9DB2-D3BDF046D2E2}" srcOrd="1" destOrd="0" presId="urn:microsoft.com/office/officeart/2005/8/layout/matrix1"/>
    <dgm:cxn modelId="{5053A0FC-B840-4AE5-A8B1-A53AE0B2CB79}" type="presParOf" srcId="{8EDEB42F-E8A7-45D8-A3E6-C59094FCD0FD}" destId="{0B4E2DDE-A85C-4299-8C96-B703ACE0A3F8}" srcOrd="0" destOrd="0" presId="urn:microsoft.com/office/officeart/2005/8/layout/matrix1"/>
    <dgm:cxn modelId="{56CAFCF3-EA0D-4936-A84C-A959A09AD561}" type="presParOf" srcId="{0B4E2DDE-A85C-4299-8C96-B703ACE0A3F8}" destId="{3ED3C538-1D76-47AF-9A7E-913FA64B32DC}" srcOrd="0" destOrd="0" presId="urn:microsoft.com/office/officeart/2005/8/layout/matrix1"/>
    <dgm:cxn modelId="{17666C9C-6A71-42F7-8C0B-64C4FF980B50}" type="presParOf" srcId="{0B4E2DDE-A85C-4299-8C96-B703ACE0A3F8}" destId="{0F2F130B-67CA-4474-AD04-D954A0851CEF}" srcOrd="1" destOrd="0" presId="urn:microsoft.com/office/officeart/2005/8/layout/matrix1"/>
    <dgm:cxn modelId="{A5FB62C9-FA26-490C-8891-35601F2F0AA5}" type="presParOf" srcId="{0B4E2DDE-A85C-4299-8C96-B703ACE0A3F8}" destId="{BB6346DE-AD25-4CED-B20F-188208D44C5C}" srcOrd="2" destOrd="0" presId="urn:microsoft.com/office/officeart/2005/8/layout/matrix1"/>
    <dgm:cxn modelId="{D97ABDEE-8276-4A19-A84B-4D71CA980DE9}" type="presParOf" srcId="{0B4E2DDE-A85C-4299-8C96-B703ACE0A3F8}" destId="{727A783D-AE87-4AFA-AD47-B40C5E094970}" srcOrd="3" destOrd="0" presId="urn:microsoft.com/office/officeart/2005/8/layout/matrix1"/>
    <dgm:cxn modelId="{807827B6-0AA4-4D65-AF40-C2A3D2482D62}" type="presParOf" srcId="{0B4E2DDE-A85C-4299-8C96-B703ACE0A3F8}" destId="{56730428-F2AF-4456-A63B-C248F7439662}" srcOrd="4" destOrd="0" presId="urn:microsoft.com/office/officeart/2005/8/layout/matrix1"/>
    <dgm:cxn modelId="{A8BF12E9-0409-40ED-A6B0-995C04C24C90}" type="presParOf" srcId="{0B4E2DDE-A85C-4299-8C96-B703ACE0A3F8}" destId="{FE076662-8F3A-4A67-9DB2-D3BDF046D2E2}" srcOrd="5" destOrd="0" presId="urn:microsoft.com/office/officeart/2005/8/layout/matrix1"/>
    <dgm:cxn modelId="{94734215-8646-433A-A730-91C76B4CBA69}" type="presParOf" srcId="{0B4E2DDE-A85C-4299-8C96-B703ACE0A3F8}" destId="{E642131A-0B1C-4E4C-B3C8-56A17847A111}" srcOrd="6" destOrd="0" presId="urn:microsoft.com/office/officeart/2005/8/layout/matrix1"/>
    <dgm:cxn modelId="{5080B583-CBFC-4E83-B6C7-585D831D57C4}" type="presParOf" srcId="{0B4E2DDE-A85C-4299-8C96-B703ACE0A3F8}" destId="{527C98FD-13F0-4BC2-B83A-BD46123AD08F}" srcOrd="7" destOrd="0" presId="urn:microsoft.com/office/officeart/2005/8/layout/matrix1"/>
    <dgm:cxn modelId="{BB63F4D5-3901-4B90-84A7-4682601FEC8D}" type="presParOf" srcId="{8EDEB42F-E8A7-45D8-A3E6-C59094FCD0FD}" destId="{03192DB5-9F2E-4073-9B96-3FBA857047E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B850E5-CDE1-41FD-9E11-02BF982B5D0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a-DK"/>
        </a:p>
      </dgm:t>
    </dgm:pt>
    <dgm:pt modelId="{786104F3-708A-47B7-AFCF-D40B378ECA9B}">
      <dgm:prSet phldrT="[Tekst]" custT="1"/>
      <dgm:spPr/>
      <dgm:t>
        <a:bodyPr/>
        <a:lstStyle/>
        <a:p>
          <a:r>
            <a:rPr lang="da-DK" sz="1400" dirty="0" smtClean="0">
              <a:solidFill>
                <a:schemeClr val="bg1"/>
              </a:solidFill>
            </a:rPr>
            <a:t>Angst og paranoia</a:t>
          </a:r>
          <a:endParaRPr lang="da-DK" sz="1400" dirty="0">
            <a:solidFill>
              <a:schemeClr val="bg1"/>
            </a:solidFill>
          </a:endParaRPr>
        </a:p>
      </dgm:t>
    </dgm:pt>
    <dgm:pt modelId="{7D93B5B2-6E8F-4A59-B69E-7D88B73CE6F7}" type="parTrans" cxnId="{06933F0C-F84B-41DE-B955-A0560838C3C3}">
      <dgm:prSet/>
      <dgm:spPr/>
      <dgm:t>
        <a:bodyPr/>
        <a:lstStyle/>
        <a:p>
          <a:endParaRPr lang="da-DK"/>
        </a:p>
      </dgm:t>
    </dgm:pt>
    <dgm:pt modelId="{36E2C063-9489-4FFF-B50C-0B047228175D}" type="sibTrans" cxnId="{06933F0C-F84B-41DE-B955-A0560838C3C3}">
      <dgm:prSet/>
      <dgm:spPr/>
      <dgm:t>
        <a:bodyPr/>
        <a:lstStyle/>
        <a:p>
          <a:endParaRPr lang="da-DK" sz="1400">
            <a:solidFill>
              <a:srgbClr val="002060"/>
            </a:solidFill>
          </a:endParaRPr>
        </a:p>
      </dgm:t>
    </dgm:pt>
    <dgm:pt modelId="{73563D26-AC24-4540-B6BE-C25EB7CE2549}">
      <dgm:prSet phldrT="[Tekst]" custT="1"/>
      <dgm:spPr/>
      <dgm:t>
        <a:bodyPr/>
        <a:lstStyle/>
        <a:p>
          <a:r>
            <a:rPr lang="da-DK" sz="1400" dirty="0" smtClean="0">
              <a:solidFill>
                <a:schemeClr val="bg1"/>
              </a:solidFill>
            </a:rPr>
            <a:t>Spontan drikke- og spisetrang </a:t>
          </a:r>
          <a:endParaRPr lang="da-DK" sz="1400" dirty="0">
            <a:solidFill>
              <a:schemeClr val="bg1"/>
            </a:solidFill>
          </a:endParaRPr>
        </a:p>
      </dgm:t>
    </dgm:pt>
    <dgm:pt modelId="{49C70FE4-91A1-4AB7-9EC2-8C3F03B7F8C6}" type="parTrans" cxnId="{A4B9D6CD-3284-41B8-AEB4-8AEB15BF62F7}">
      <dgm:prSet/>
      <dgm:spPr/>
      <dgm:t>
        <a:bodyPr/>
        <a:lstStyle/>
        <a:p>
          <a:endParaRPr lang="da-DK"/>
        </a:p>
      </dgm:t>
    </dgm:pt>
    <dgm:pt modelId="{43B5B39D-5BBF-4E56-828F-896770E7468A}" type="sibTrans" cxnId="{A4B9D6CD-3284-41B8-AEB4-8AEB15BF62F7}">
      <dgm:prSet/>
      <dgm:spPr/>
      <dgm:t>
        <a:bodyPr/>
        <a:lstStyle/>
        <a:p>
          <a:endParaRPr lang="da-DK" sz="1400">
            <a:solidFill>
              <a:srgbClr val="002060"/>
            </a:solidFill>
          </a:endParaRPr>
        </a:p>
      </dgm:t>
    </dgm:pt>
    <dgm:pt modelId="{F70E47A3-3FA0-42D2-9C2C-D76178E56E4C}">
      <dgm:prSet phldrT="[Tekst]" custT="1"/>
      <dgm:spPr/>
      <dgm:t>
        <a:bodyPr/>
        <a:lstStyle/>
        <a:p>
          <a:r>
            <a:rPr lang="da-DK" sz="1400" dirty="0" smtClean="0">
              <a:solidFill>
                <a:schemeClr val="bg1"/>
              </a:solidFill>
            </a:rPr>
            <a:t>Tid, sted og mennesker mister betydning</a:t>
          </a:r>
          <a:endParaRPr lang="da-DK" sz="1400" dirty="0">
            <a:solidFill>
              <a:schemeClr val="bg1"/>
            </a:solidFill>
          </a:endParaRPr>
        </a:p>
      </dgm:t>
    </dgm:pt>
    <dgm:pt modelId="{6F6B82DA-6A3E-490C-8CEA-4F45BE2AEFDD}" type="parTrans" cxnId="{29008639-8AB9-4650-BB63-7CE2FBA85C47}">
      <dgm:prSet/>
      <dgm:spPr/>
      <dgm:t>
        <a:bodyPr/>
        <a:lstStyle/>
        <a:p>
          <a:endParaRPr lang="da-DK"/>
        </a:p>
      </dgm:t>
    </dgm:pt>
    <dgm:pt modelId="{F7A3033F-4B7B-4A21-A112-F9DB2A5FBEF1}" type="sibTrans" cxnId="{29008639-8AB9-4650-BB63-7CE2FBA85C47}">
      <dgm:prSet/>
      <dgm:spPr/>
      <dgm:t>
        <a:bodyPr/>
        <a:lstStyle/>
        <a:p>
          <a:endParaRPr lang="da-DK" sz="1400">
            <a:solidFill>
              <a:srgbClr val="002060"/>
            </a:solidFill>
          </a:endParaRPr>
        </a:p>
      </dgm:t>
    </dgm:pt>
    <dgm:pt modelId="{595BC269-13F5-4931-A00B-9F22E1EB5EEA}">
      <dgm:prSet phldrT="[Tekst]" custT="1"/>
      <dgm:spPr/>
      <dgm:t>
        <a:bodyPr/>
        <a:lstStyle/>
        <a:p>
          <a:r>
            <a:rPr lang="da-DK" sz="1400" dirty="0" smtClean="0">
              <a:solidFill>
                <a:schemeClr val="bg1"/>
              </a:solidFill>
            </a:rPr>
            <a:t>Vredesudbrud og uligevægt</a:t>
          </a:r>
          <a:endParaRPr lang="da-DK" sz="1400" dirty="0">
            <a:solidFill>
              <a:schemeClr val="bg1"/>
            </a:solidFill>
          </a:endParaRPr>
        </a:p>
      </dgm:t>
    </dgm:pt>
    <dgm:pt modelId="{DE8A55D9-22C7-430E-985B-8EA504BB1DA6}" type="parTrans" cxnId="{23DA2BB3-ABE9-4A4E-BA84-665960903265}">
      <dgm:prSet/>
      <dgm:spPr/>
      <dgm:t>
        <a:bodyPr/>
        <a:lstStyle/>
        <a:p>
          <a:endParaRPr lang="da-DK"/>
        </a:p>
      </dgm:t>
    </dgm:pt>
    <dgm:pt modelId="{E9BCBF87-A74D-4ED7-B9FB-4FF356A66A4E}" type="sibTrans" cxnId="{23DA2BB3-ABE9-4A4E-BA84-665960903265}">
      <dgm:prSet/>
      <dgm:spPr/>
      <dgm:t>
        <a:bodyPr/>
        <a:lstStyle/>
        <a:p>
          <a:endParaRPr lang="da-DK" sz="1400">
            <a:solidFill>
              <a:srgbClr val="002060"/>
            </a:solidFill>
          </a:endParaRPr>
        </a:p>
      </dgm:t>
    </dgm:pt>
    <dgm:pt modelId="{D76CA1C1-8BBB-4352-B3A7-050B6DA09C9B}">
      <dgm:prSet phldrT="[Tekst]" custT="1"/>
      <dgm:spPr/>
      <dgm:t>
        <a:bodyPr/>
        <a:lstStyle/>
        <a:p>
          <a:r>
            <a:rPr lang="da-DK" sz="1400" dirty="0" smtClean="0">
              <a:solidFill>
                <a:schemeClr val="bg1"/>
              </a:solidFill>
            </a:rPr>
            <a:t>Lav irritations-tærskel </a:t>
          </a:r>
          <a:endParaRPr lang="da-DK" sz="1400" dirty="0">
            <a:solidFill>
              <a:schemeClr val="bg1"/>
            </a:solidFill>
          </a:endParaRPr>
        </a:p>
      </dgm:t>
    </dgm:pt>
    <dgm:pt modelId="{21B40409-AFCC-4313-AA63-3EE07CCFB119}" type="parTrans" cxnId="{6339DB8D-FAB9-4E3B-9EEB-78F858FE0CDF}">
      <dgm:prSet/>
      <dgm:spPr/>
      <dgm:t>
        <a:bodyPr/>
        <a:lstStyle/>
        <a:p>
          <a:endParaRPr lang="da-DK"/>
        </a:p>
      </dgm:t>
    </dgm:pt>
    <dgm:pt modelId="{8BFBDCA5-670F-4A4F-A241-FFCB9C273F98}" type="sibTrans" cxnId="{6339DB8D-FAB9-4E3B-9EEB-78F858FE0CDF}">
      <dgm:prSet/>
      <dgm:spPr/>
      <dgm:t>
        <a:bodyPr/>
        <a:lstStyle/>
        <a:p>
          <a:endParaRPr lang="da-DK" sz="1400">
            <a:solidFill>
              <a:srgbClr val="002060"/>
            </a:solidFill>
          </a:endParaRPr>
        </a:p>
      </dgm:t>
    </dgm:pt>
    <dgm:pt modelId="{5D08F3D2-AE2B-44B0-AF0C-7FF645B61E0F}">
      <dgm:prSet phldrT="[Tekst]" custT="1"/>
      <dgm:spPr/>
      <dgm:t>
        <a:bodyPr/>
        <a:lstStyle/>
        <a:p>
          <a:r>
            <a:rPr lang="da-DK" sz="1400" dirty="0" smtClean="0">
              <a:solidFill>
                <a:schemeClr val="bg1"/>
              </a:solidFill>
            </a:rPr>
            <a:t>Hemmeligheds-fuld adfærd</a:t>
          </a:r>
          <a:endParaRPr lang="da-DK" sz="1400" dirty="0">
            <a:solidFill>
              <a:schemeClr val="bg1"/>
            </a:solidFill>
          </a:endParaRPr>
        </a:p>
      </dgm:t>
    </dgm:pt>
    <dgm:pt modelId="{792BA525-B703-458D-BF52-12B13187D729}" type="parTrans" cxnId="{728D0EC3-6662-4848-A1E5-989B914CE84B}">
      <dgm:prSet/>
      <dgm:spPr/>
      <dgm:t>
        <a:bodyPr/>
        <a:lstStyle/>
        <a:p>
          <a:endParaRPr lang="da-DK"/>
        </a:p>
      </dgm:t>
    </dgm:pt>
    <dgm:pt modelId="{8F9483CA-CC27-48CF-8941-DA7CE96D8097}" type="sibTrans" cxnId="{728D0EC3-6662-4848-A1E5-989B914CE84B}">
      <dgm:prSet/>
      <dgm:spPr/>
      <dgm:t>
        <a:bodyPr/>
        <a:lstStyle/>
        <a:p>
          <a:endParaRPr lang="da-DK" sz="1400">
            <a:solidFill>
              <a:srgbClr val="002060"/>
            </a:solidFill>
          </a:endParaRPr>
        </a:p>
      </dgm:t>
    </dgm:pt>
    <dgm:pt modelId="{0F330B19-C0BE-42F3-AE87-E51EB8C0EE8B}">
      <dgm:prSet phldrT="[Tekst]" custT="1"/>
      <dgm:spPr/>
      <dgm:t>
        <a:bodyPr/>
        <a:lstStyle/>
        <a:p>
          <a:r>
            <a:rPr lang="da-DK" sz="1400" dirty="0" smtClean="0">
              <a:solidFill>
                <a:schemeClr val="bg1"/>
              </a:solidFill>
            </a:rPr>
            <a:t>Sociale forandringer</a:t>
          </a:r>
        </a:p>
        <a:p>
          <a:r>
            <a:rPr lang="da-DK" sz="1400" dirty="0" smtClean="0">
              <a:solidFill>
                <a:schemeClr val="bg1"/>
              </a:solidFill>
            </a:rPr>
            <a:t>(Isolation</a:t>
          </a:r>
          <a:r>
            <a:rPr lang="da-DK" sz="1400" dirty="0" smtClean="0">
              <a:solidFill>
                <a:srgbClr val="002060"/>
              </a:solidFill>
            </a:rPr>
            <a:t>)</a:t>
          </a:r>
          <a:endParaRPr lang="da-DK" sz="1400" dirty="0">
            <a:solidFill>
              <a:srgbClr val="002060"/>
            </a:solidFill>
          </a:endParaRPr>
        </a:p>
      </dgm:t>
    </dgm:pt>
    <dgm:pt modelId="{6DE838F3-5585-4BA8-9C1A-53EBFCE09F9B}" type="parTrans" cxnId="{3F0784C9-659F-4991-9E44-519DF8A3007E}">
      <dgm:prSet/>
      <dgm:spPr/>
      <dgm:t>
        <a:bodyPr/>
        <a:lstStyle/>
        <a:p>
          <a:endParaRPr lang="da-DK"/>
        </a:p>
      </dgm:t>
    </dgm:pt>
    <dgm:pt modelId="{A60C9DB6-B518-42E7-B041-917D952615B2}" type="sibTrans" cxnId="{3F0784C9-659F-4991-9E44-519DF8A3007E}">
      <dgm:prSet/>
      <dgm:spPr/>
      <dgm:t>
        <a:bodyPr/>
        <a:lstStyle/>
        <a:p>
          <a:endParaRPr lang="da-DK" sz="1400">
            <a:solidFill>
              <a:srgbClr val="002060"/>
            </a:solidFill>
          </a:endParaRPr>
        </a:p>
      </dgm:t>
    </dgm:pt>
    <dgm:pt modelId="{07AC23E6-0B42-4E39-8C96-7406BF67E9A9}">
      <dgm:prSet phldrT="[Tekst]" custT="1"/>
      <dgm:spPr/>
      <dgm:t>
        <a:bodyPr/>
        <a:lstStyle/>
        <a:p>
          <a:r>
            <a:rPr lang="da-DK" sz="1400" dirty="0" smtClean="0">
              <a:solidFill>
                <a:schemeClr val="bg1"/>
              </a:solidFill>
            </a:rPr>
            <a:t>Manglende fremtids-perspektiv</a:t>
          </a:r>
          <a:endParaRPr lang="da-DK" sz="1400" dirty="0">
            <a:solidFill>
              <a:schemeClr val="bg1"/>
            </a:solidFill>
          </a:endParaRPr>
        </a:p>
      </dgm:t>
    </dgm:pt>
    <dgm:pt modelId="{451C9880-1267-476E-B826-C0311C3AA883}" type="parTrans" cxnId="{01464705-D9C2-48C5-B95E-A2FEF559EF5E}">
      <dgm:prSet/>
      <dgm:spPr/>
      <dgm:t>
        <a:bodyPr/>
        <a:lstStyle/>
        <a:p>
          <a:endParaRPr lang="da-DK"/>
        </a:p>
      </dgm:t>
    </dgm:pt>
    <dgm:pt modelId="{10129C96-39E9-485F-BD35-2FBF64524B40}" type="sibTrans" cxnId="{01464705-D9C2-48C5-B95E-A2FEF559EF5E}">
      <dgm:prSet/>
      <dgm:spPr/>
      <dgm:t>
        <a:bodyPr/>
        <a:lstStyle/>
        <a:p>
          <a:endParaRPr lang="da-DK" sz="1400">
            <a:solidFill>
              <a:srgbClr val="002060"/>
            </a:solidFill>
          </a:endParaRPr>
        </a:p>
      </dgm:t>
    </dgm:pt>
    <dgm:pt modelId="{4DAB7439-9571-45B3-993E-9107738BECBB}">
      <dgm:prSet phldrT="[Tekst]" custT="1"/>
      <dgm:spPr/>
      <dgm:t>
        <a:bodyPr/>
        <a:lstStyle/>
        <a:p>
          <a:r>
            <a:rPr lang="da-DK" sz="1400" dirty="0" smtClean="0">
              <a:solidFill>
                <a:schemeClr val="bg1"/>
              </a:solidFill>
            </a:rPr>
            <a:t>Økonomisk presset</a:t>
          </a:r>
        </a:p>
      </dgm:t>
    </dgm:pt>
    <dgm:pt modelId="{E8425B09-F060-4B68-9C08-1CC96835861F}" type="parTrans" cxnId="{FE696B1D-6167-485D-86BE-874A7E23D79B}">
      <dgm:prSet/>
      <dgm:spPr/>
      <dgm:t>
        <a:bodyPr/>
        <a:lstStyle/>
        <a:p>
          <a:endParaRPr lang="da-DK"/>
        </a:p>
      </dgm:t>
    </dgm:pt>
    <dgm:pt modelId="{F275AD05-718F-48A8-9992-D04E81A25243}" type="sibTrans" cxnId="{FE696B1D-6167-485D-86BE-874A7E23D79B}">
      <dgm:prSet/>
      <dgm:spPr/>
      <dgm:t>
        <a:bodyPr/>
        <a:lstStyle/>
        <a:p>
          <a:endParaRPr lang="da-DK" sz="1400">
            <a:solidFill>
              <a:srgbClr val="002060"/>
            </a:solidFill>
          </a:endParaRPr>
        </a:p>
      </dgm:t>
    </dgm:pt>
    <dgm:pt modelId="{87C0A1E1-4CD0-4776-B0CD-80F12E55CC30}" type="pres">
      <dgm:prSet presAssocID="{E6B850E5-CDE1-41FD-9E11-02BF982B5D00}" presName="cycle" presStyleCnt="0">
        <dgm:presLayoutVars>
          <dgm:dir/>
          <dgm:resizeHandles val="exact"/>
        </dgm:presLayoutVars>
      </dgm:prSet>
      <dgm:spPr/>
      <dgm:t>
        <a:bodyPr/>
        <a:lstStyle/>
        <a:p>
          <a:endParaRPr lang="da-DK"/>
        </a:p>
      </dgm:t>
    </dgm:pt>
    <dgm:pt modelId="{9C7B7E70-8BAB-4FAE-82B4-03BF058B7767}" type="pres">
      <dgm:prSet presAssocID="{786104F3-708A-47B7-AFCF-D40B378ECA9B}" presName="node" presStyleLbl="node1" presStyleIdx="0" presStyleCnt="9">
        <dgm:presLayoutVars>
          <dgm:bulletEnabled val="1"/>
        </dgm:presLayoutVars>
      </dgm:prSet>
      <dgm:spPr/>
      <dgm:t>
        <a:bodyPr/>
        <a:lstStyle/>
        <a:p>
          <a:endParaRPr lang="da-DK"/>
        </a:p>
      </dgm:t>
    </dgm:pt>
    <dgm:pt modelId="{78B37A04-15CA-413C-AFE7-E70D0ED0D722}" type="pres">
      <dgm:prSet presAssocID="{786104F3-708A-47B7-AFCF-D40B378ECA9B}" presName="spNode" presStyleCnt="0"/>
      <dgm:spPr/>
    </dgm:pt>
    <dgm:pt modelId="{510A2543-00E5-4027-8D80-27FE46209367}" type="pres">
      <dgm:prSet presAssocID="{36E2C063-9489-4FFF-B50C-0B047228175D}" presName="sibTrans" presStyleLbl="sibTrans1D1" presStyleIdx="0" presStyleCnt="9"/>
      <dgm:spPr/>
      <dgm:t>
        <a:bodyPr/>
        <a:lstStyle/>
        <a:p>
          <a:endParaRPr lang="da-DK"/>
        </a:p>
      </dgm:t>
    </dgm:pt>
    <dgm:pt modelId="{84782DA6-9CFA-40CB-942F-AD91F617B367}" type="pres">
      <dgm:prSet presAssocID="{73563D26-AC24-4540-B6BE-C25EB7CE2549}" presName="node" presStyleLbl="node1" presStyleIdx="1" presStyleCnt="9" custScaleX="130298">
        <dgm:presLayoutVars>
          <dgm:bulletEnabled val="1"/>
        </dgm:presLayoutVars>
      </dgm:prSet>
      <dgm:spPr/>
      <dgm:t>
        <a:bodyPr/>
        <a:lstStyle/>
        <a:p>
          <a:endParaRPr lang="da-DK"/>
        </a:p>
      </dgm:t>
    </dgm:pt>
    <dgm:pt modelId="{D374C0CD-BA1B-4D9C-8FAB-3D689B62BBB7}" type="pres">
      <dgm:prSet presAssocID="{73563D26-AC24-4540-B6BE-C25EB7CE2549}" presName="spNode" presStyleCnt="0"/>
      <dgm:spPr/>
    </dgm:pt>
    <dgm:pt modelId="{A7A72E10-D668-4A00-8B42-4EE7A3088993}" type="pres">
      <dgm:prSet presAssocID="{43B5B39D-5BBF-4E56-828F-896770E7468A}" presName="sibTrans" presStyleLbl="sibTrans1D1" presStyleIdx="1" presStyleCnt="9"/>
      <dgm:spPr/>
      <dgm:t>
        <a:bodyPr/>
        <a:lstStyle/>
        <a:p>
          <a:endParaRPr lang="da-DK"/>
        </a:p>
      </dgm:t>
    </dgm:pt>
    <dgm:pt modelId="{B9C343BF-36B6-481D-8B79-364DA2B87E98}" type="pres">
      <dgm:prSet presAssocID="{F70E47A3-3FA0-42D2-9C2C-D76178E56E4C}" presName="node" presStyleLbl="node1" presStyleIdx="2" presStyleCnt="9" custScaleX="109043" custScaleY="125061" custRadScaleRad="100090" custRadScaleInc="8126">
        <dgm:presLayoutVars>
          <dgm:bulletEnabled val="1"/>
        </dgm:presLayoutVars>
      </dgm:prSet>
      <dgm:spPr/>
      <dgm:t>
        <a:bodyPr/>
        <a:lstStyle/>
        <a:p>
          <a:endParaRPr lang="da-DK"/>
        </a:p>
      </dgm:t>
    </dgm:pt>
    <dgm:pt modelId="{FB40674A-3192-48D0-8117-4C2848081B60}" type="pres">
      <dgm:prSet presAssocID="{F70E47A3-3FA0-42D2-9C2C-D76178E56E4C}" presName="spNode" presStyleCnt="0"/>
      <dgm:spPr/>
    </dgm:pt>
    <dgm:pt modelId="{D7FB7B4B-4CE2-4BA5-B0A5-7144E966EA1A}" type="pres">
      <dgm:prSet presAssocID="{F7A3033F-4B7B-4A21-A112-F9DB2A5FBEF1}" presName="sibTrans" presStyleLbl="sibTrans1D1" presStyleIdx="2" presStyleCnt="9"/>
      <dgm:spPr/>
      <dgm:t>
        <a:bodyPr/>
        <a:lstStyle/>
        <a:p>
          <a:endParaRPr lang="da-DK"/>
        </a:p>
      </dgm:t>
    </dgm:pt>
    <dgm:pt modelId="{BA4AB011-199A-4E53-BF06-0895DF719ACF}" type="pres">
      <dgm:prSet presAssocID="{595BC269-13F5-4931-A00B-9F22E1EB5EEA}" presName="node" presStyleLbl="node1" presStyleIdx="3" presStyleCnt="9" custScaleX="142050">
        <dgm:presLayoutVars>
          <dgm:bulletEnabled val="1"/>
        </dgm:presLayoutVars>
      </dgm:prSet>
      <dgm:spPr/>
      <dgm:t>
        <a:bodyPr/>
        <a:lstStyle/>
        <a:p>
          <a:endParaRPr lang="da-DK"/>
        </a:p>
      </dgm:t>
    </dgm:pt>
    <dgm:pt modelId="{304702FF-F922-4E8D-AFFF-B8E8EFB49967}" type="pres">
      <dgm:prSet presAssocID="{595BC269-13F5-4931-A00B-9F22E1EB5EEA}" presName="spNode" presStyleCnt="0"/>
      <dgm:spPr/>
    </dgm:pt>
    <dgm:pt modelId="{58CF37C0-49AA-43DA-9B76-CD1255396862}" type="pres">
      <dgm:prSet presAssocID="{E9BCBF87-A74D-4ED7-B9FB-4FF356A66A4E}" presName="sibTrans" presStyleLbl="sibTrans1D1" presStyleIdx="3" presStyleCnt="9"/>
      <dgm:spPr/>
      <dgm:t>
        <a:bodyPr/>
        <a:lstStyle/>
        <a:p>
          <a:endParaRPr lang="da-DK"/>
        </a:p>
      </dgm:t>
    </dgm:pt>
    <dgm:pt modelId="{77078074-DDDB-46FC-AEFB-EA36CD20EB0F}" type="pres">
      <dgm:prSet presAssocID="{D76CA1C1-8BBB-4352-B3A7-050B6DA09C9B}" presName="node" presStyleLbl="node1" presStyleIdx="4" presStyleCnt="9" custRadScaleRad="97620" custRadScaleInc="-355">
        <dgm:presLayoutVars>
          <dgm:bulletEnabled val="1"/>
        </dgm:presLayoutVars>
      </dgm:prSet>
      <dgm:spPr/>
      <dgm:t>
        <a:bodyPr/>
        <a:lstStyle/>
        <a:p>
          <a:endParaRPr lang="da-DK"/>
        </a:p>
      </dgm:t>
    </dgm:pt>
    <dgm:pt modelId="{56DADC99-2610-46C4-8640-48AEB6F71CF5}" type="pres">
      <dgm:prSet presAssocID="{D76CA1C1-8BBB-4352-B3A7-050B6DA09C9B}" presName="spNode" presStyleCnt="0"/>
      <dgm:spPr/>
    </dgm:pt>
    <dgm:pt modelId="{000E3F69-7EBE-496F-92C2-8E25C30FDEBA}" type="pres">
      <dgm:prSet presAssocID="{8BFBDCA5-670F-4A4F-A241-FFCB9C273F98}" presName="sibTrans" presStyleLbl="sibTrans1D1" presStyleIdx="4" presStyleCnt="9"/>
      <dgm:spPr/>
      <dgm:t>
        <a:bodyPr/>
        <a:lstStyle/>
        <a:p>
          <a:endParaRPr lang="da-DK"/>
        </a:p>
      </dgm:t>
    </dgm:pt>
    <dgm:pt modelId="{F3A70F26-4DFA-4EA1-AB62-0424577A0EB5}" type="pres">
      <dgm:prSet presAssocID="{5D08F3D2-AE2B-44B0-AF0C-7FF645B61E0F}" presName="node" presStyleLbl="node1" presStyleIdx="5" presStyleCnt="9" custScaleX="134917" custRadScaleRad="98325" custRadScaleInc="11240">
        <dgm:presLayoutVars>
          <dgm:bulletEnabled val="1"/>
        </dgm:presLayoutVars>
      </dgm:prSet>
      <dgm:spPr/>
      <dgm:t>
        <a:bodyPr/>
        <a:lstStyle/>
        <a:p>
          <a:endParaRPr lang="da-DK"/>
        </a:p>
      </dgm:t>
    </dgm:pt>
    <dgm:pt modelId="{A4CB1C30-9DEF-43E1-9BDE-63CC8D8B83C6}" type="pres">
      <dgm:prSet presAssocID="{5D08F3D2-AE2B-44B0-AF0C-7FF645B61E0F}" presName="spNode" presStyleCnt="0"/>
      <dgm:spPr/>
    </dgm:pt>
    <dgm:pt modelId="{127C8414-829B-4732-B9A3-7C457B3F4BE1}" type="pres">
      <dgm:prSet presAssocID="{8F9483CA-CC27-48CF-8941-DA7CE96D8097}" presName="sibTrans" presStyleLbl="sibTrans1D1" presStyleIdx="5" presStyleCnt="9"/>
      <dgm:spPr/>
      <dgm:t>
        <a:bodyPr/>
        <a:lstStyle/>
        <a:p>
          <a:endParaRPr lang="da-DK"/>
        </a:p>
      </dgm:t>
    </dgm:pt>
    <dgm:pt modelId="{47780408-9E2E-49A3-B2CD-07089F3AA201}" type="pres">
      <dgm:prSet presAssocID="{0F330B19-C0BE-42F3-AE87-E51EB8C0EE8B}" presName="node" presStyleLbl="node1" presStyleIdx="6" presStyleCnt="9" custScaleX="128308" custScaleY="124692">
        <dgm:presLayoutVars>
          <dgm:bulletEnabled val="1"/>
        </dgm:presLayoutVars>
      </dgm:prSet>
      <dgm:spPr/>
      <dgm:t>
        <a:bodyPr/>
        <a:lstStyle/>
        <a:p>
          <a:endParaRPr lang="da-DK"/>
        </a:p>
      </dgm:t>
    </dgm:pt>
    <dgm:pt modelId="{A79AF01D-2301-445D-99D3-624FDDA9BD95}" type="pres">
      <dgm:prSet presAssocID="{0F330B19-C0BE-42F3-AE87-E51EB8C0EE8B}" presName="spNode" presStyleCnt="0"/>
      <dgm:spPr/>
    </dgm:pt>
    <dgm:pt modelId="{E1D927BF-6F9E-44C9-9BD9-828456C49C14}" type="pres">
      <dgm:prSet presAssocID="{A60C9DB6-B518-42E7-B041-917D952615B2}" presName="sibTrans" presStyleLbl="sibTrans1D1" presStyleIdx="6" presStyleCnt="9"/>
      <dgm:spPr/>
      <dgm:t>
        <a:bodyPr/>
        <a:lstStyle/>
        <a:p>
          <a:endParaRPr lang="da-DK"/>
        </a:p>
      </dgm:t>
    </dgm:pt>
    <dgm:pt modelId="{F4F4C0F8-CB44-46EE-B49D-9AF69C369630}" type="pres">
      <dgm:prSet presAssocID="{07AC23E6-0B42-4E39-8C96-7406BF67E9A9}" presName="node" presStyleLbl="node1" presStyleIdx="7" presStyleCnt="9" custScaleX="118286" custRadScaleRad="101564" custRadScaleInc="-9016">
        <dgm:presLayoutVars>
          <dgm:bulletEnabled val="1"/>
        </dgm:presLayoutVars>
      </dgm:prSet>
      <dgm:spPr/>
      <dgm:t>
        <a:bodyPr/>
        <a:lstStyle/>
        <a:p>
          <a:endParaRPr lang="da-DK"/>
        </a:p>
      </dgm:t>
    </dgm:pt>
    <dgm:pt modelId="{673D286E-4FD3-4537-89BA-7785952E74EE}" type="pres">
      <dgm:prSet presAssocID="{07AC23E6-0B42-4E39-8C96-7406BF67E9A9}" presName="spNode" presStyleCnt="0"/>
      <dgm:spPr/>
    </dgm:pt>
    <dgm:pt modelId="{78B00A42-7256-4069-AA90-36514EAC4BC8}" type="pres">
      <dgm:prSet presAssocID="{10129C96-39E9-485F-BD35-2FBF64524B40}" presName="sibTrans" presStyleLbl="sibTrans1D1" presStyleIdx="7" presStyleCnt="9"/>
      <dgm:spPr/>
      <dgm:t>
        <a:bodyPr/>
        <a:lstStyle/>
        <a:p>
          <a:endParaRPr lang="da-DK"/>
        </a:p>
      </dgm:t>
    </dgm:pt>
    <dgm:pt modelId="{E7542DA3-2793-4080-AFC9-DF6890733B2E}" type="pres">
      <dgm:prSet presAssocID="{4DAB7439-9571-45B3-993E-9107738BECBB}" presName="node" presStyleLbl="node1" presStyleIdx="8" presStyleCnt="9" custScaleX="119931">
        <dgm:presLayoutVars>
          <dgm:bulletEnabled val="1"/>
        </dgm:presLayoutVars>
      </dgm:prSet>
      <dgm:spPr/>
      <dgm:t>
        <a:bodyPr/>
        <a:lstStyle/>
        <a:p>
          <a:endParaRPr lang="da-DK"/>
        </a:p>
      </dgm:t>
    </dgm:pt>
    <dgm:pt modelId="{22CA1405-35D6-45C0-9C69-A3A83C254865}" type="pres">
      <dgm:prSet presAssocID="{4DAB7439-9571-45B3-993E-9107738BECBB}" presName="spNode" presStyleCnt="0"/>
      <dgm:spPr/>
    </dgm:pt>
    <dgm:pt modelId="{A60EED33-86B9-496A-875A-2535786A958B}" type="pres">
      <dgm:prSet presAssocID="{F275AD05-718F-48A8-9992-D04E81A25243}" presName="sibTrans" presStyleLbl="sibTrans1D1" presStyleIdx="8" presStyleCnt="9"/>
      <dgm:spPr/>
      <dgm:t>
        <a:bodyPr/>
        <a:lstStyle/>
        <a:p>
          <a:endParaRPr lang="da-DK"/>
        </a:p>
      </dgm:t>
    </dgm:pt>
  </dgm:ptLst>
  <dgm:cxnLst>
    <dgm:cxn modelId="{AD73D111-96DA-453B-BAD1-B6C043BE4900}" type="presOf" srcId="{E6B850E5-CDE1-41FD-9E11-02BF982B5D00}" destId="{87C0A1E1-4CD0-4776-B0CD-80F12E55CC30}" srcOrd="0" destOrd="0" presId="urn:microsoft.com/office/officeart/2005/8/layout/cycle6"/>
    <dgm:cxn modelId="{DF524FB7-9AB3-4387-945B-77431B601B2A}" type="presOf" srcId="{595BC269-13F5-4931-A00B-9F22E1EB5EEA}" destId="{BA4AB011-199A-4E53-BF06-0895DF719ACF}" srcOrd="0" destOrd="0" presId="urn:microsoft.com/office/officeart/2005/8/layout/cycle6"/>
    <dgm:cxn modelId="{B928A98A-85DF-4CE8-AA29-D58A97FDF7BC}" type="presOf" srcId="{4DAB7439-9571-45B3-993E-9107738BECBB}" destId="{E7542DA3-2793-4080-AFC9-DF6890733B2E}" srcOrd="0" destOrd="0" presId="urn:microsoft.com/office/officeart/2005/8/layout/cycle6"/>
    <dgm:cxn modelId="{FE696B1D-6167-485D-86BE-874A7E23D79B}" srcId="{E6B850E5-CDE1-41FD-9E11-02BF982B5D00}" destId="{4DAB7439-9571-45B3-993E-9107738BECBB}" srcOrd="8" destOrd="0" parTransId="{E8425B09-F060-4B68-9C08-1CC96835861F}" sibTransId="{F275AD05-718F-48A8-9992-D04E81A25243}"/>
    <dgm:cxn modelId="{7EF0BE94-F4B8-4C53-AD45-14BB1C064373}" type="presOf" srcId="{A60C9DB6-B518-42E7-B041-917D952615B2}" destId="{E1D927BF-6F9E-44C9-9BD9-828456C49C14}" srcOrd="0" destOrd="0" presId="urn:microsoft.com/office/officeart/2005/8/layout/cycle6"/>
    <dgm:cxn modelId="{A4B9D6CD-3284-41B8-AEB4-8AEB15BF62F7}" srcId="{E6B850E5-CDE1-41FD-9E11-02BF982B5D00}" destId="{73563D26-AC24-4540-B6BE-C25EB7CE2549}" srcOrd="1" destOrd="0" parTransId="{49C70FE4-91A1-4AB7-9EC2-8C3F03B7F8C6}" sibTransId="{43B5B39D-5BBF-4E56-828F-896770E7468A}"/>
    <dgm:cxn modelId="{728D0EC3-6662-4848-A1E5-989B914CE84B}" srcId="{E6B850E5-CDE1-41FD-9E11-02BF982B5D00}" destId="{5D08F3D2-AE2B-44B0-AF0C-7FF645B61E0F}" srcOrd="5" destOrd="0" parTransId="{792BA525-B703-458D-BF52-12B13187D729}" sibTransId="{8F9483CA-CC27-48CF-8941-DA7CE96D8097}"/>
    <dgm:cxn modelId="{23DA2BB3-ABE9-4A4E-BA84-665960903265}" srcId="{E6B850E5-CDE1-41FD-9E11-02BF982B5D00}" destId="{595BC269-13F5-4931-A00B-9F22E1EB5EEA}" srcOrd="3" destOrd="0" parTransId="{DE8A55D9-22C7-430E-985B-8EA504BB1DA6}" sibTransId="{E9BCBF87-A74D-4ED7-B9FB-4FF356A66A4E}"/>
    <dgm:cxn modelId="{15C1CE16-EEA0-4146-B1C4-C1342D3C15B8}" type="presOf" srcId="{07AC23E6-0B42-4E39-8C96-7406BF67E9A9}" destId="{F4F4C0F8-CB44-46EE-B49D-9AF69C369630}" srcOrd="0" destOrd="0" presId="urn:microsoft.com/office/officeart/2005/8/layout/cycle6"/>
    <dgm:cxn modelId="{C2C86C92-F191-4963-A6A3-F4303B4711BD}" type="presOf" srcId="{8F9483CA-CC27-48CF-8941-DA7CE96D8097}" destId="{127C8414-829B-4732-B9A3-7C457B3F4BE1}" srcOrd="0" destOrd="0" presId="urn:microsoft.com/office/officeart/2005/8/layout/cycle6"/>
    <dgm:cxn modelId="{C10D3A06-1582-4EE0-9AA6-2398FF89EA96}" type="presOf" srcId="{786104F3-708A-47B7-AFCF-D40B378ECA9B}" destId="{9C7B7E70-8BAB-4FAE-82B4-03BF058B7767}" srcOrd="0" destOrd="0" presId="urn:microsoft.com/office/officeart/2005/8/layout/cycle6"/>
    <dgm:cxn modelId="{D9EDB4DF-466F-4D9D-9A60-039C2B0F3060}" type="presOf" srcId="{10129C96-39E9-485F-BD35-2FBF64524B40}" destId="{78B00A42-7256-4069-AA90-36514EAC4BC8}" srcOrd="0" destOrd="0" presId="urn:microsoft.com/office/officeart/2005/8/layout/cycle6"/>
    <dgm:cxn modelId="{06933F0C-F84B-41DE-B955-A0560838C3C3}" srcId="{E6B850E5-CDE1-41FD-9E11-02BF982B5D00}" destId="{786104F3-708A-47B7-AFCF-D40B378ECA9B}" srcOrd="0" destOrd="0" parTransId="{7D93B5B2-6E8F-4A59-B69E-7D88B73CE6F7}" sibTransId="{36E2C063-9489-4FFF-B50C-0B047228175D}"/>
    <dgm:cxn modelId="{29008639-8AB9-4650-BB63-7CE2FBA85C47}" srcId="{E6B850E5-CDE1-41FD-9E11-02BF982B5D00}" destId="{F70E47A3-3FA0-42D2-9C2C-D76178E56E4C}" srcOrd="2" destOrd="0" parTransId="{6F6B82DA-6A3E-490C-8CEA-4F45BE2AEFDD}" sibTransId="{F7A3033F-4B7B-4A21-A112-F9DB2A5FBEF1}"/>
    <dgm:cxn modelId="{C6CEC533-B49F-41BE-9525-23B127241570}" type="presOf" srcId="{8BFBDCA5-670F-4A4F-A241-FFCB9C273F98}" destId="{000E3F69-7EBE-496F-92C2-8E25C30FDEBA}" srcOrd="0" destOrd="0" presId="urn:microsoft.com/office/officeart/2005/8/layout/cycle6"/>
    <dgm:cxn modelId="{3B2E18C9-941C-4524-8E1C-D77D69767793}" type="presOf" srcId="{D76CA1C1-8BBB-4352-B3A7-050B6DA09C9B}" destId="{77078074-DDDB-46FC-AEFB-EA36CD20EB0F}" srcOrd="0" destOrd="0" presId="urn:microsoft.com/office/officeart/2005/8/layout/cycle6"/>
    <dgm:cxn modelId="{3A32B01F-43CA-4DB2-B058-80CC26B9B37E}" type="presOf" srcId="{F275AD05-718F-48A8-9992-D04E81A25243}" destId="{A60EED33-86B9-496A-875A-2535786A958B}" srcOrd="0" destOrd="0" presId="urn:microsoft.com/office/officeart/2005/8/layout/cycle6"/>
    <dgm:cxn modelId="{3F0784C9-659F-4991-9E44-519DF8A3007E}" srcId="{E6B850E5-CDE1-41FD-9E11-02BF982B5D00}" destId="{0F330B19-C0BE-42F3-AE87-E51EB8C0EE8B}" srcOrd="6" destOrd="0" parTransId="{6DE838F3-5585-4BA8-9C1A-53EBFCE09F9B}" sibTransId="{A60C9DB6-B518-42E7-B041-917D952615B2}"/>
    <dgm:cxn modelId="{6E366980-6A7C-4CE2-8EB4-AFC5C8917A8E}" type="presOf" srcId="{5D08F3D2-AE2B-44B0-AF0C-7FF645B61E0F}" destId="{F3A70F26-4DFA-4EA1-AB62-0424577A0EB5}" srcOrd="0" destOrd="0" presId="urn:microsoft.com/office/officeart/2005/8/layout/cycle6"/>
    <dgm:cxn modelId="{0F359391-7D40-4D5E-B97D-F0B76BCA6E27}" type="presOf" srcId="{F7A3033F-4B7B-4A21-A112-F9DB2A5FBEF1}" destId="{D7FB7B4B-4CE2-4BA5-B0A5-7144E966EA1A}" srcOrd="0" destOrd="0" presId="urn:microsoft.com/office/officeart/2005/8/layout/cycle6"/>
    <dgm:cxn modelId="{03507730-0645-47BC-83D2-F3EF8F84548B}" type="presOf" srcId="{E9BCBF87-A74D-4ED7-B9FB-4FF356A66A4E}" destId="{58CF37C0-49AA-43DA-9B76-CD1255396862}" srcOrd="0" destOrd="0" presId="urn:microsoft.com/office/officeart/2005/8/layout/cycle6"/>
    <dgm:cxn modelId="{9D4FFC6A-FA79-4B60-BADD-D00457D6D16A}" type="presOf" srcId="{0F330B19-C0BE-42F3-AE87-E51EB8C0EE8B}" destId="{47780408-9E2E-49A3-B2CD-07089F3AA201}" srcOrd="0" destOrd="0" presId="urn:microsoft.com/office/officeart/2005/8/layout/cycle6"/>
    <dgm:cxn modelId="{01464705-D9C2-48C5-B95E-A2FEF559EF5E}" srcId="{E6B850E5-CDE1-41FD-9E11-02BF982B5D00}" destId="{07AC23E6-0B42-4E39-8C96-7406BF67E9A9}" srcOrd="7" destOrd="0" parTransId="{451C9880-1267-476E-B826-C0311C3AA883}" sibTransId="{10129C96-39E9-485F-BD35-2FBF64524B40}"/>
    <dgm:cxn modelId="{7E95491F-C512-4247-9F6B-1EECF3F11AAE}" type="presOf" srcId="{36E2C063-9489-4FFF-B50C-0B047228175D}" destId="{510A2543-00E5-4027-8D80-27FE46209367}" srcOrd="0" destOrd="0" presId="urn:microsoft.com/office/officeart/2005/8/layout/cycle6"/>
    <dgm:cxn modelId="{6339DB8D-FAB9-4E3B-9EEB-78F858FE0CDF}" srcId="{E6B850E5-CDE1-41FD-9E11-02BF982B5D00}" destId="{D76CA1C1-8BBB-4352-B3A7-050B6DA09C9B}" srcOrd="4" destOrd="0" parTransId="{21B40409-AFCC-4313-AA63-3EE07CCFB119}" sibTransId="{8BFBDCA5-670F-4A4F-A241-FFCB9C273F98}"/>
    <dgm:cxn modelId="{C12C33B2-677E-46DF-BFB6-634823390CBE}" type="presOf" srcId="{43B5B39D-5BBF-4E56-828F-896770E7468A}" destId="{A7A72E10-D668-4A00-8B42-4EE7A3088993}" srcOrd="0" destOrd="0" presId="urn:microsoft.com/office/officeart/2005/8/layout/cycle6"/>
    <dgm:cxn modelId="{E65614A7-F156-4204-B13F-E618DD81D044}" type="presOf" srcId="{73563D26-AC24-4540-B6BE-C25EB7CE2549}" destId="{84782DA6-9CFA-40CB-942F-AD91F617B367}" srcOrd="0" destOrd="0" presId="urn:microsoft.com/office/officeart/2005/8/layout/cycle6"/>
    <dgm:cxn modelId="{EAF206D3-FB22-4C72-8DA5-5B03A6105A13}" type="presOf" srcId="{F70E47A3-3FA0-42D2-9C2C-D76178E56E4C}" destId="{B9C343BF-36B6-481D-8B79-364DA2B87E98}" srcOrd="0" destOrd="0" presId="urn:microsoft.com/office/officeart/2005/8/layout/cycle6"/>
    <dgm:cxn modelId="{830B98B8-A7FA-49A9-B4AE-9F6CBBC73B21}" type="presParOf" srcId="{87C0A1E1-4CD0-4776-B0CD-80F12E55CC30}" destId="{9C7B7E70-8BAB-4FAE-82B4-03BF058B7767}" srcOrd="0" destOrd="0" presId="urn:microsoft.com/office/officeart/2005/8/layout/cycle6"/>
    <dgm:cxn modelId="{CC4714D1-3F93-4F21-A391-11952858E101}" type="presParOf" srcId="{87C0A1E1-4CD0-4776-B0CD-80F12E55CC30}" destId="{78B37A04-15CA-413C-AFE7-E70D0ED0D722}" srcOrd="1" destOrd="0" presId="urn:microsoft.com/office/officeart/2005/8/layout/cycle6"/>
    <dgm:cxn modelId="{44EC4EFE-ABCA-4583-BFD6-C894A39FD89C}" type="presParOf" srcId="{87C0A1E1-4CD0-4776-B0CD-80F12E55CC30}" destId="{510A2543-00E5-4027-8D80-27FE46209367}" srcOrd="2" destOrd="0" presId="urn:microsoft.com/office/officeart/2005/8/layout/cycle6"/>
    <dgm:cxn modelId="{F3FA14B1-1F1F-469A-8579-58AC011D4227}" type="presParOf" srcId="{87C0A1E1-4CD0-4776-B0CD-80F12E55CC30}" destId="{84782DA6-9CFA-40CB-942F-AD91F617B367}" srcOrd="3" destOrd="0" presId="urn:microsoft.com/office/officeart/2005/8/layout/cycle6"/>
    <dgm:cxn modelId="{7D61DD7E-74B3-4C1D-8AB0-895D64EC19FB}" type="presParOf" srcId="{87C0A1E1-4CD0-4776-B0CD-80F12E55CC30}" destId="{D374C0CD-BA1B-4D9C-8FAB-3D689B62BBB7}" srcOrd="4" destOrd="0" presId="urn:microsoft.com/office/officeart/2005/8/layout/cycle6"/>
    <dgm:cxn modelId="{2F222DB3-CEF5-49F0-9A40-06925D8B9D70}" type="presParOf" srcId="{87C0A1E1-4CD0-4776-B0CD-80F12E55CC30}" destId="{A7A72E10-D668-4A00-8B42-4EE7A3088993}" srcOrd="5" destOrd="0" presId="urn:microsoft.com/office/officeart/2005/8/layout/cycle6"/>
    <dgm:cxn modelId="{29AEC5B7-EEB5-4FFB-B5B2-68B2F66529D4}" type="presParOf" srcId="{87C0A1E1-4CD0-4776-B0CD-80F12E55CC30}" destId="{B9C343BF-36B6-481D-8B79-364DA2B87E98}" srcOrd="6" destOrd="0" presId="urn:microsoft.com/office/officeart/2005/8/layout/cycle6"/>
    <dgm:cxn modelId="{353A2F3A-76AD-419C-9CF1-1783D443A3D5}" type="presParOf" srcId="{87C0A1E1-4CD0-4776-B0CD-80F12E55CC30}" destId="{FB40674A-3192-48D0-8117-4C2848081B60}" srcOrd="7" destOrd="0" presId="urn:microsoft.com/office/officeart/2005/8/layout/cycle6"/>
    <dgm:cxn modelId="{1D6F3D5E-7441-4FCD-A003-51CD77A50460}" type="presParOf" srcId="{87C0A1E1-4CD0-4776-B0CD-80F12E55CC30}" destId="{D7FB7B4B-4CE2-4BA5-B0A5-7144E966EA1A}" srcOrd="8" destOrd="0" presId="urn:microsoft.com/office/officeart/2005/8/layout/cycle6"/>
    <dgm:cxn modelId="{F9996920-4F0C-4B7B-B9CA-C1C10F9E9B18}" type="presParOf" srcId="{87C0A1E1-4CD0-4776-B0CD-80F12E55CC30}" destId="{BA4AB011-199A-4E53-BF06-0895DF719ACF}" srcOrd="9" destOrd="0" presId="urn:microsoft.com/office/officeart/2005/8/layout/cycle6"/>
    <dgm:cxn modelId="{F2D8F25A-07C8-4737-BEB8-6A11BF7577BC}" type="presParOf" srcId="{87C0A1E1-4CD0-4776-B0CD-80F12E55CC30}" destId="{304702FF-F922-4E8D-AFFF-B8E8EFB49967}" srcOrd="10" destOrd="0" presId="urn:microsoft.com/office/officeart/2005/8/layout/cycle6"/>
    <dgm:cxn modelId="{17B08873-2167-4550-9514-0FECAE4B8FD0}" type="presParOf" srcId="{87C0A1E1-4CD0-4776-B0CD-80F12E55CC30}" destId="{58CF37C0-49AA-43DA-9B76-CD1255396862}" srcOrd="11" destOrd="0" presId="urn:microsoft.com/office/officeart/2005/8/layout/cycle6"/>
    <dgm:cxn modelId="{5E87206A-B146-46FE-BADE-79A8324803B5}" type="presParOf" srcId="{87C0A1E1-4CD0-4776-B0CD-80F12E55CC30}" destId="{77078074-DDDB-46FC-AEFB-EA36CD20EB0F}" srcOrd="12" destOrd="0" presId="urn:microsoft.com/office/officeart/2005/8/layout/cycle6"/>
    <dgm:cxn modelId="{4DB509C3-A6B9-4406-83A6-67072580BC38}" type="presParOf" srcId="{87C0A1E1-4CD0-4776-B0CD-80F12E55CC30}" destId="{56DADC99-2610-46C4-8640-48AEB6F71CF5}" srcOrd="13" destOrd="0" presId="urn:microsoft.com/office/officeart/2005/8/layout/cycle6"/>
    <dgm:cxn modelId="{845DDEC4-3850-4D45-8949-25B2D4AFA0B6}" type="presParOf" srcId="{87C0A1E1-4CD0-4776-B0CD-80F12E55CC30}" destId="{000E3F69-7EBE-496F-92C2-8E25C30FDEBA}" srcOrd="14" destOrd="0" presId="urn:microsoft.com/office/officeart/2005/8/layout/cycle6"/>
    <dgm:cxn modelId="{3990529B-95FF-4CEA-B8B5-36AD1BA8BF6D}" type="presParOf" srcId="{87C0A1E1-4CD0-4776-B0CD-80F12E55CC30}" destId="{F3A70F26-4DFA-4EA1-AB62-0424577A0EB5}" srcOrd="15" destOrd="0" presId="urn:microsoft.com/office/officeart/2005/8/layout/cycle6"/>
    <dgm:cxn modelId="{3069BAD0-D65C-4F88-ACFF-ECA849B9FE5B}" type="presParOf" srcId="{87C0A1E1-4CD0-4776-B0CD-80F12E55CC30}" destId="{A4CB1C30-9DEF-43E1-9BDE-63CC8D8B83C6}" srcOrd="16" destOrd="0" presId="urn:microsoft.com/office/officeart/2005/8/layout/cycle6"/>
    <dgm:cxn modelId="{79CD7F03-4357-46DE-81F1-FEFF651B769D}" type="presParOf" srcId="{87C0A1E1-4CD0-4776-B0CD-80F12E55CC30}" destId="{127C8414-829B-4732-B9A3-7C457B3F4BE1}" srcOrd="17" destOrd="0" presId="urn:microsoft.com/office/officeart/2005/8/layout/cycle6"/>
    <dgm:cxn modelId="{E0E20CA1-40E7-4A5B-A84C-BE20B866A653}" type="presParOf" srcId="{87C0A1E1-4CD0-4776-B0CD-80F12E55CC30}" destId="{47780408-9E2E-49A3-B2CD-07089F3AA201}" srcOrd="18" destOrd="0" presId="urn:microsoft.com/office/officeart/2005/8/layout/cycle6"/>
    <dgm:cxn modelId="{480C28C5-6130-4DDE-AEAC-ED66AB5C84CD}" type="presParOf" srcId="{87C0A1E1-4CD0-4776-B0CD-80F12E55CC30}" destId="{A79AF01D-2301-445D-99D3-624FDDA9BD95}" srcOrd="19" destOrd="0" presId="urn:microsoft.com/office/officeart/2005/8/layout/cycle6"/>
    <dgm:cxn modelId="{1ACB2D05-10DD-452C-83D1-49DDEBCC9AF2}" type="presParOf" srcId="{87C0A1E1-4CD0-4776-B0CD-80F12E55CC30}" destId="{E1D927BF-6F9E-44C9-9BD9-828456C49C14}" srcOrd="20" destOrd="0" presId="urn:microsoft.com/office/officeart/2005/8/layout/cycle6"/>
    <dgm:cxn modelId="{1483538E-D66F-4339-8CE0-3FD3207378C8}" type="presParOf" srcId="{87C0A1E1-4CD0-4776-B0CD-80F12E55CC30}" destId="{F4F4C0F8-CB44-46EE-B49D-9AF69C369630}" srcOrd="21" destOrd="0" presId="urn:microsoft.com/office/officeart/2005/8/layout/cycle6"/>
    <dgm:cxn modelId="{C3438DD8-F5DB-4B0E-8ED7-A7AFFE01BF8E}" type="presParOf" srcId="{87C0A1E1-4CD0-4776-B0CD-80F12E55CC30}" destId="{673D286E-4FD3-4537-89BA-7785952E74EE}" srcOrd="22" destOrd="0" presId="urn:microsoft.com/office/officeart/2005/8/layout/cycle6"/>
    <dgm:cxn modelId="{629A3E85-ED05-45A7-9D1D-3DEF60263752}" type="presParOf" srcId="{87C0A1E1-4CD0-4776-B0CD-80F12E55CC30}" destId="{78B00A42-7256-4069-AA90-36514EAC4BC8}" srcOrd="23" destOrd="0" presId="urn:microsoft.com/office/officeart/2005/8/layout/cycle6"/>
    <dgm:cxn modelId="{C024DE53-9D6D-456E-B61E-21AA26DCDD3A}" type="presParOf" srcId="{87C0A1E1-4CD0-4776-B0CD-80F12E55CC30}" destId="{E7542DA3-2793-4080-AFC9-DF6890733B2E}" srcOrd="24" destOrd="0" presId="urn:microsoft.com/office/officeart/2005/8/layout/cycle6"/>
    <dgm:cxn modelId="{FCDBE4AF-353C-430E-A7B8-9ECD7AC725F9}" type="presParOf" srcId="{87C0A1E1-4CD0-4776-B0CD-80F12E55CC30}" destId="{22CA1405-35D6-45C0-9C69-A3A83C254865}" srcOrd="25" destOrd="0" presId="urn:microsoft.com/office/officeart/2005/8/layout/cycle6"/>
    <dgm:cxn modelId="{20287085-365E-42AD-8AE0-46B8AA139FEA}" type="presParOf" srcId="{87C0A1E1-4CD0-4776-B0CD-80F12E55CC30}" destId="{A60EED33-86B9-496A-875A-2535786A958B}" srcOrd="26"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DCDA57-C6CF-43DA-B162-62EA357A475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a-DK"/>
        </a:p>
      </dgm:t>
    </dgm:pt>
    <dgm:pt modelId="{4F121122-37CE-4F44-B422-29F1E7A60065}">
      <dgm:prSet phldrT="[Tekst]" custT="1"/>
      <dgm:spPr/>
      <dgm:t>
        <a:bodyPr/>
        <a:lstStyle/>
        <a:p>
          <a:r>
            <a:rPr lang="da-DK" sz="1400" dirty="0" smtClean="0">
              <a:solidFill>
                <a:schemeClr val="bg1"/>
              </a:solidFill>
            </a:rPr>
            <a:t>Glemsomhed</a:t>
          </a:r>
          <a:endParaRPr lang="da-DK" sz="1400" dirty="0">
            <a:solidFill>
              <a:schemeClr val="bg1"/>
            </a:solidFill>
          </a:endParaRPr>
        </a:p>
      </dgm:t>
    </dgm:pt>
    <dgm:pt modelId="{6452568A-2564-4873-ADCC-4F9B09322AC0}" type="parTrans" cxnId="{58E6834F-4B03-4511-A042-D8A55C05FD18}">
      <dgm:prSet/>
      <dgm:spPr/>
      <dgm:t>
        <a:bodyPr/>
        <a:lstStyle/>
        <a:p>
          <a:endParaRPr lang="da-DK">
            <a:solidFill>
              <a:srgbClr val="002060"/>
            </a:solidFill>
          </a:endParaRPr>
        </a:p>
      </dgm:t>
    </dgm:pt>
    <dgm:pt modelId="{C6D5A8A5-C678-4AE5-A176-3FE55FE879B2}" type="sibTrans" cxnId="{58E6834F-4B03-4511-A042-D8A55C05FD18}">
      <dgm:prSet/>
      <dgm:spPr/>
      <dgm:t>
        <a:bodyPr/>
        <a:lstStyle/>
        <a:p>
          <a:endParaRPr lang="da-DK" sz="1400">
            <a:solidFill>
              <a:srgbClr val="002060"/>
            </a:solidFill>
          </a:endParaRPr>
        </a:p>
      </dgm:t>
    </dgm:pt>
    <dgm:pt modelId="{04A29D6A-3C81-42E8-93BD-03D883319B46}">
      <dgm:prSet phldrT="[Tekst]" custT="1"/>
      <dgm:spPr/>
      <dgm:t>
        <a:bodyPr/>
        <a:lstStyle/>
        <a:p>
          <a:r>
            <a:rPr lang="da-DK" sz="1400" dirty="0" smtClean="0">
              <a:solidFill>
                <a:schemeClr val="bg1"/>
              </a:solidFill>
            </a:rPr>
            <a:t>Indesluttet og uengageret </a:t>
          </a:r>
          <a:endParaRPr lang="da-DK" sz="1400" dirty="0">
            <a:solidFill>
              <a:schemeClr val="bg1"/>
            </a:solidFill>
          </a:endParaRPr>
        </a:p>
      </dgm:t>
    </dgm:pt>
    <dgm:pt modelId="{BC3BE44B-47F1-49FF-93D9-895CE844A8D0}" type="parTrans" cxnId="{7026431E-56D3-40B7-8B08-EAFF4DF82B44}">
      <dgm:prSet/>
      <dgm:spPr/>
      <dgm:t>
        <a:bodyPr/>
        <a:lstStyle/>
        <a:p>
          <a:endParaRPr lang="da-DK">
            <a:solidFill>
              <a:srgbClr val="002060"/>
            </a:solidFill>
          </a:endParaRPr>
        </a:p>
      </dgm:t>
    </dgm:pt>
    <dgm:pt modelId="{11E5DE31-E9D8-4B65-AE00-930F50BDDB92}" type="sibTrans" cxnId="{7026431E-56D3-40B7-8B08-EAFF4DF82B44}">
      <dgm:prSet/>
      <dgm:spPr/>
      <dgm:t>
        <a:bodyPr/>
        <a:lstStyle/>
        <a:p>
          <a:endParaRPr lang="da-DK" sz="1400">
            <a:solidFill>
              <a:srgbClr val="002060"/>
            </a:solidFill>
          </a:endParaRPr>
        </a:p>
      </dgm:t>
    </dgm:pt>
    <dgm:pt modelId="{D65627F5-A95F-47EB-8287-F1F084350FEE}">
      <dgm:prSet phldrT="[Tekst]" custT="1"/>
      <dgm:spPr/>
      <dgm:t>
        <a:bodyPr/>
        <a:lstStyle/>
        <a:p>
          <a:r>
            <a:rPr lang="da-DK" sz="1400" dirty="0" smtClean="0">
              <a:solidFill>
                <a:schemeClr val="bg1"/>
              </a:solidFill>
            </a:rPr>
            <a:t>Opgivende og apatisk </a:t>
          </a:r>
          <a:endParaRPr lang="da-DK" sz="1400" dirty="0">
            <a:solidFill>
              <a:schemeClr val="bg1"/>
            </a:solidFill>
          </a:endParaRPr>
        </a:p>
      </dgm:t>
    </dgm:pt>
    <dgm:pt modelId="{AA853515-9085-4B64-9990-951572774C7A}" type="parTrans" cxnId="{C65A85E4-2BE9-423F-9C8F-26EC6A376590}">
      <dgm:prSet/>
      <dgm:spPr/>
      <dgm:t>
        <a:bodyPr/>
        <a:lstStyle/>
        <a:p>
          <a:endParaRPr lang="da-DK">
            <a:solidFill>
              <a:srgbClr val="002060"/>
            </a:solidFill>
          </a:endParaRPr>
        </a:p>
      </dgm:t>
    </dgm:pt>
    <dgm:pt modelId="{8865AA6A-B86C-4547-90F5-5E33B4B429E5}" type="sibTrans" cxnId="{C65A85E4-2BE9-423F-9C8F-26EC6A376590}">
      <dgm:prSet/>
      <dgm:spPr/>
      <dgm:t>
        <a:bodyPr/>
        <a:lstStyle/>
        <a:p>
          <a:endParaRPr lang="da-DK" sz="1400">
            <a:solidFill>
              <a:srgbClr val="002060"/>
            </a:solidFill>
          </a:endParaRPr>
        </a:p>
      </dgm:t>
    </dgm:pt>
    <dgm:pt modelId="{94E0E733-4745-46FD-9BBA-932097C81154}">
      <dgm:prSet phldrT="[Tekst]" custT="1"/>
      <dgm:spPr/>
      <dgm:t>
        <a:bodyPr/>
        <a:lstStyle/>
        <a:p>
          <a:r>
            <a:rPr lang="da-DK" sz="1400" dirty="0" smtClean="0">
              <a:solidFill>
                <a:schemeClr val="bg1"/>
              </a:solidFill>
            </a:rPr>
            <a:t>Uro og koncentrations-besvær </a:t>
          </a:r>
          <a:endParaRPr lang="da-DK" sz="1400" dirty="0">
            <a:solidFill>
              <a:schemeClr val="bg1"/>
            </a:solidFill>
          </a:endParaRPr>
        </a:p>
      </dgm:t>
    </dgm:pt>
    <dgm:pt modelId="{FEA1E31C-1113-4212-A55A-A0B153515BB8}" type="parTrans" cxnId="{FB8D50F8-5258-4B1B-898F-4E4E72C80F9B}">
      <dgm:prSet/>
      <dgm:spPr/>
      <dgm:t>
        <a:bodyPr/>
        <a:lstStyle/>
        <a:p>
          <a:endParaRPr lang="da-DK">
            <a:solidFill>
              <a:srgbClr val="002060"/>
            </a:solidFill>
          </a:endParaRPr>
        </a:p>
      </dgm:t>
    </dgm:pt>
    <dgm:pt modelId="{F776E5B0-42BD-4F29-AEFE-3B44ED647F80}" type="sibTrans" cxnId="{FB8D50F8-5258-4B1B-898F-4E4E72C80F9B}">
      <dgm:prSet/>
      <dgm:spPr/>
      <dgm:t>
        <a:bodyPr/>
        <a:lstStyle/>
        <a:p>
          <a:endParaRPr lang="da-DK" sz="1400">
            <a:solidFill>
              <a:srgbClr val="002060"/>
            </a:solidFill>
          </a:endParaRPr>
        </a:p>
      </dgm:t>
    </dgm:pt>
    <dgm:pt modelId="{B320695B-229E-481F-B961-30ED7A48956A}">
      <dgm:prSet phldrT="[Tekst]" custT="1"/>
      <dgm:spPr/>
      <dgm:t>
        <a:bodyPr/>
        <a:lstStyle/>
        <a:p>
          <a:r>
            <a:rPr lang="da-DK" sz="1400" dirty="0" smtClean="0">
              <a:solidFill>
                <a:schemeClr val="bg1"/>
              </a:solidFill>
            </a:rPr>
            <a:t>Træthed og sløvhed</a:t>
          </a:r>
          <a:endParaRPr lang="da-DK" sz="1400" dirty="0">
            <a:solidFill>
              <a:schemeClr val="bg1"/>
            </a:solidFill>
          </a:endParaRPr>
        </a:p>
      </dgm:t>
    </dgm:pt>
    <dgm:pt modelId="{995713A1-3F7E-4870-9CF1-844B3B7909EF}" type="parTrans" cxnId="{40879C9D-1F80-4C26-A193-ED1C2F3C1B28}">
      <dgm:prSet/>
      <dgm:spPr/>
      <dgm:t>
        <a:bodyPr/>
        <a:lstStyle/>
        <a:p>
          <a:endParaRPr lang="da-DK">
            <a:solidFill>
              <a:srgbClr val="002060"/>
            </a:solidFill>
          </a:endParaRPr>
        </a:p>
      </dgm:t>
    </dgm:pt>
    <dgm:pt modelId="{FF99451E-44C0-4123-8DA6-90A90611729A}" type="sibTrans" cxnId="{40879C9D-1F80-4C26-A193-ED1C2F3C1B28}">
      <dgm:prSet/>
      <dgm:spPr/>
      <dgm:t>
        <a:bodyPr/>
        <a:lstStyle/>
        <a:p>
          <a:endParaRPr lang="da-DK" sz="1400">
            <a:solidFill>
              <a:srgbClr val="002060"/>
            </a:solidFill>
          </a:endParaRPr>
        </a:p>
      </dgm:t>
    </dgm:pt>
    <dgm:pt modelId="{B36CB037-A799-49B7-A0EB-E602582DE732}" type="pres">
      <dgm:prSet presAssocID="{E7DCDA57-C6CF-43DA-B162-62EA357A4759}" presName="cycle" presStyleCnt="0">
        <dgm:presLayoutVars>
          <dgm:dir/>
          <dgm:resizeHandles val="exact"/>
        </dgm:presLayoutVars>
      </dgm:prSet>
      <dgm:spPr/>
      <dgm:t>
        <a:bodyPr/>
        <a:lstStyle/>
        <a:p>
          <a:endParaRPr lang="da-DK"/>
        </a:p>
      </dgm:t>
    </dgm:pt>
    <dgm:pt modelId="{3E953CF7-80BD-4288-809C-8049CFC295BB}" type="pres">
      <dgm:prSet presAssocID="{4F121122-37CE-4F44-B422-29F1E7A60065}" presName="node" presStyleLbl="node1" presStyleIdx="0" presStyleCnt="5" custScaleX="109278" custRadScaleRad="99233" custRadScaleInc="2697">
        <dgm:presLayoutVars>
          <dgm:bulletEnabled val="1"/>
        </dgm:presLayoutVars>
      </dgm:prSet>
      <dgm:spPr/>
      <dgm:t>
        <a:bodyPr/>
        <a:lstStyle/>
        <a:p>
          <a:endParaRPr lang="da-DK"/>
        </a:p>
      </dgm:t>
    </dgm:pt>
    <dgm:pt modelId="{8E5FBC4D-AF90-49AB-AB43-F9134BB190B4}" type="pres">
      <dgm:prSet presAssocID="{4F121122-37CE-4F44-B422-29F1E7A60065}" presName="spNode" presStyleCnt="0"/>
      <dgm:spPr/>
    </dgm:pt>
    <dgm:pt modelId="{AD2DA715-EDED-4FEF-8DD6-861A9B3DDD8D}" type="pres">
      <dgm:prSet presAssocID="{C6D5A8A5-C678-4AE5-A176-3FE55FE879B2}" presName="sibTrans" presStyleLbl="sibTrans1D1" presStyleIdx="0" presStyleCnt="5"/>
      <dgm:spPr/>
      <dgm:t>
        <a:bodyPr/>
        <a:lstStyle/>
        <a:p>
          <a:endParaRPr lang="da-DK"/>
        </a:p>
      </dgm:t>
    </dgm:pt>
    <dgm:pt modelId="{77530EF4-3F69-49D1-993F-EA0C6E41FB33}" type="pres">
      <dgm:prSet presAssocID="{04A29D6A-3C81-42E8-93BD-03D883319B46}" presName="node" presStyleLbl="node1" presStyleIdx="1" presStyleCnt="5" custScaleX="107163">
        <dgm:presLayoutVars>
          <dgm:bulletEnabled val="1"/>
        </dgm:presLayoutVars>
      </dgm:prSet>
      <dgm:spPr/>
      <dgm:t>
        <a:bodyPr/>
        <a:lstStyle/>
        <a:p>
          <a:endParaRPr lang="da-DK"/>
        </a:p>
      </dgm:t>
    </dgm:pt>
    <dgm:pt modelId="{9BF1FA05-8607-4F39-B9B1-80688E31B34B}" type="pres">
      <dgm:prSet presAssocID="{04A29D6A-3C81-42E8-93BD-03D883319B46}" presName="spNode" presStyleCnt="0"/>
      <dgm:spPr/>
    </dgm:pt>
    <dgm:pt modelId="{BF55F056-2738-4AD1-BBDE-4F710D9E03EC}" type="pres">
      <dgm:prSet presAssocID="{11E5DE31-E9D8-4B65-AE00-930F50BDDB92}" presName="sibTrans" presStyleLbl="sibTrans1D1" presStyleIdx="1" presStyleCnt="5"/>
      <dgm:spPr/>
      <dgm:t>
        <a:bodyPr/>
        <a:lstStyle/>
        <a:p>
          <a:endParaRPr lang="da-DK"/>
        </a:p>
      </dgm:t>
    </dgm:pt>
    <dgm:pt modelId="{8C1B6A06-1A0C-4B76-9BCB-8ACA4154F7B8}" type="pres">
      <dgm:prSet presAssocID="{D65627F5-A95F-47EB-8287-F1F084350FEE}" presName="node" presStyleLbl="node1" presStyleIdx="2" presStyleCnt="5">
        <dgm:presLayoutVars>
          <dgm:bulletEnabled val="1"/>
        </dgm:presLayoutVars>
      </dgm:prSet>
      <dgm:spPr/>
      <dgm:t>
        <a:bodyPr/>
        <a:lstStyle/>
        <a:p>
          <a:endParaRPr lang="da-DK"/>
        </a:p>
      </dgm:t>
    </dgm:pt>
    <dgm:pt modelId="{CFE2CB21-83AD-4741-A6B6-360C7DD909BA}" type="pres">
      <dgm:prSet presAssocID="{D65627F5-A95F-47EB-8287-F1F084350FEE}" presName="spNode" presStyleCnt="0"/>
      <dgm:spPr/>
    </dgm:pt>
    <dgm:pt modelId="{28FA476E-7D38-4954-9098-AF4D798223B7}" type="pres">
      <dgm:prSet presAssocID="{8865AA6A-B86C-4547-90F5-5E33B4B429E5}" presName="sibTrans" presStyleLbl="sibTrans1D1" presStyleIdx="2" presStyleCnt="5"/>
      <dgm:spPr/>
      <dgm:t>
        <a:bodyPr/>
        <a:lstStyle/>
        <a:p>
          <a:endParaRPr lang="da-DK"/>
        </a:p>
      </dgm:t>
    </dgm:pt>
    <dgm:pt modelId="{31965D4E-C215-4F33-9131-F62B80F64B03}" type="pres">
      <dgm:prSet presAssocID="{94E0E733-4745-46FD-9BBA-932097C81154}" presName="node" presStyleLbl="node1" presStyleIdx="3" presStyleCnt="5" custScaleX="126746">
        <dgm:presLayoutVars>
          <dgm:bulletEnabled val="1"/>
        </dgm:presLayoutVars>
      </dgm:prSet>
      <dgm:spPr/>
      <dgm:t>
        <a:bodyPr/>
        <a:lstStyle/>
        <a:p>
          <a:endParaRPr lang="da-DK"/>
        </a:p>
      </dgm:t>
    </dgm:pt>
    <dgm:pt modelId="{7F901D94-4AF8-4FEC-BE77-08FBF2E49D04}" type="pres">
      <dgm:prSet presAssocID="{94E0E733-4745-46FD-9BBA-932097C81154}" presName="spNode" presStyleCnt="0"/>
      <dgm:spPr/>
    </dgm:pt>
    <dgm:pt modelId="{DB180E28-CBDA-4026-8624-D4AE7B63EF8E}" type="pres">
      <dgm:prSet presAssocID="{F776E5B0-42BD-4F29-AEFE-3B44ED647F80}" presName="sibTrans" presStyleLbl="sibTrans1D1" presStyleIdx="3" presStyleCnt="5"/>
      <dgm:spPr/>
      <dgm:t>
        <a:bodyPr/>
        <a:lstStyle/>
        <a:p>
          <a:endParaRPr lang="da-DK"/>
        </a:p>
      </dgm:t>
    </dgm:pt>
    <dgm:pt modelId="{3EDF2E22-151A-49DC-9CE7-4727C9643FB5}" type="pres">
      <dgm:prSet presAssocID="{B320695B-229E-481F-B961-30ED7A48956A}" presName="node" presStyleLbl="node1" presStyleIdx="4" presStyleCnt="5">
        <dgm:presLayoutVars>
          <dgm:bulletEnabled val="1"/>
        </dgm:presLayoutVars>
      </dgm:prSet>
      <dgm:spPr/>
      <dgm:t>
        <a:bodyPr/>
        <a:lstStyle/>
        <a:p>
          <a:endParaRPr lang="da-DK"/>
        </a:p>
      </dgm:t>
    </dgm:pt>
    <dgm:pt modelId="{63125DE8-6ADF-4557-B924-211F411A675D}" type="pres">
      <dgm:prSet presAssocID="{B320695B-229E-481F-B961-30ED7A48956A}" presName="spNode" presStyleCnt="0"/>
      <dgm:spPr/>
    </dgm:pt>
    <dgm:pt modelId="{A1E39C44-AC6C-4923-9258-0A8594E2BB34}" type="pres">
      <dgm:prSet presAssocID="{FF99451E-44C0-4123-8DA6-90A90611729A}" presName="sibTrans" presStyleLbl="sibTrans1D1" presStyleIdx="4" presStyleCnt="5"/>
      <dgm:spPr/>
      <dgm:t>
        <a:bodyPr/>
        <a:lstStyle/>
        <a:p>
          <a:endParaRPr lang="da-DK"/>
        </a:p>
      </dgm:t>
    </dgm:pt>
  </dgm:ptLst>
  <dgm:cxnLst>
    <dgm:cxn modelId="{40879C9D-1F80-4C26-A193-ED1C2F3C1B28}" srcId="{E7DCDA57-C6CF-43DA-B162-62EA357A4759}" destId="{B320695B-229E-481F-B961-30ED7A48956A}" srcOrd="4" destOrd="0" parTransId="{995713A1-3F7E-4870-9CF1-844B3B7909EF}" sibTransId="{FF99451E-44C0-4123-8DA6-90A90611729A}"/>
    <dgm:cxn modelId="{136FDE72-CBBC-4D1E-838A-33D9C2497F48}" type="presOf" srcId="{FF99451E-44C0-4123-8DA6-90A90611729A}" destId="{A1E39C44-AC6C-4923-9258-0A8594E2BB34}" srcOrd="0" destOrd="0" presId="urn:microsoft.com/office/officeart/2005/8/layout/cycle6"/>
    <dgm:cxn modelId="{917C5CD6-A3DA-469A-9E61-00940C15AAB5}" type="presOf" srcId="{F776E5B0-42BD-4F29-AEFE-3B44ED647F80}" destId="{DB180E28-CBDA-4026-8624-D4AE7B63EF8E}" srcOrd="0" destOrd="0" presId="urn:microsoft.com/office/officeart/2005/8/layout/cycle6"/>
    <dgm:cxn modelId="{7026431E-56D3-40B7-8B08-EAFF4DF82B44}" srcId="{E7DCDA57-C6CF-43DA-B162-62EA357A4759}" destId="{04A29D6A-3C81-42E8-93BD-03D883319B46}" srcOrd="1" destOrd="0" parTransId="{BC3BE44B-47F1-49FF-93D9-895CE844A8D0}" sibTransId="{11E5DE31-E9D8-4B65-AE00-930F50BDDB92}"/>
    <dgm:cxn modelId="{25F32005-5F7B-45F1-89AE-382DB06BE83E}" type="presOf" srcId="{94E0E733-4745-46FD-9BBA-932097C81154}" destId="{31965D4E-C215-4F33-9131-F62B80F64B03}" srcOrd="0" destOrd="0" presId="urn:microsoft.com/office/officeart/2005/8/layout/cycle6"/>
    <dgm:cxn modelId="{B806A97F-7CB9-4801-B12B-32F9F23A6E36}" type="presOf" srcId="{C6D5A8A5-C678-4AE5-A176-3FE55FE879B2}" destId="{AD2DA715-EDED-4FEF-8DD6-861A9B3DDD8D}" srcOrd="0" destOrd="0" presId="urn:microsoft.com/office/officeart/2005/8/layout/cycle6"/>
    <dgm:cxn modelId="{FB8D50F8-5258-4B1B-898F-4E4E72C80F9B}" srcId="{E7DCDA57-C6CF-43DA-B162-62EA357A4759}" destId="{94E0E733-4745-46FD-9BBA-932097C81154}" srcOrd="3" destOrd="0" parTransId="{FEA1E31C-1113-4212-A55A-A0B153515BB8}" sibTransId="{F776E5B0-42BD-4F29-AEFE-3B44ED647F80}"/>
    <dgm:cxn modelId="{0FB75D6F-2DB4-45FB-8A9E-6490C6E36A21}" type="presOf" srcId="{4F121122-37CE-4F44-B422-29F1E7A60065}" destId="{3E953CF7-80BD-4288-809C-8049CFC295BB}" srcOrd="0" destOrd="0" presId="urn:microsoft.com/office/officeart/2005/8/layout/cycle6"/>
    <dgm:cxn modelId="{B4AED1EF-90C5-4AB4-9C4C-904DD150D3F4}" type="presOf" srcId="{8865AA6A-B86C-4547-90F5-5E33B4B429E5}" destId="{28FA476E-7D38-4954-9098-AF4D798223B7}" srcOrd="0" destOrd="0" presId="urn:microsoft.com/office/officeart/2005/8/layout/cycle6"/>
    <dgm:cxn modelId="{EF1D2354-EAA6-4102-BD5A-1E075544BCFD}" type="presOf" srcId="{04A29D6A-3C81-42E8-93BD-03D883319B46}" destId="{77530EF4-3F69-49D1-993F-EA0C6E41FB33}" srcOrd="0" destOrd="0" presId="urn:microsoft.com/office/officeart/2005/8/layout/cycle6"/>
    <dgm:cxn modelId="{1F743079-49A7-474E-8623-347CF3E1DEB5}" type="presOf" srcId="{D65627F5-A95F-47EB-8287-F1F084350FEE}" destId="{8C1B6A06-1A0C-4B76-9BCB-8ACA4154F7B8}" srcOrd="0" destOrd="0" presId="urn:microsoft.com/office/officeart/2005/8/layout/cycle6"/>
    <dgm:cxn modelId="{40D3FEF5-1641-4DBE-959B-388BD1629FFE}" type="presOf" srcId="{11E5DE31-E9D8-4B65-AE00-930F50BDDB92}" destId="{BF55F056-2738-4AD1-BBDE-4F710D9E03EC}" srcOrd="0" destOrd="0" presId="urn:microsoft.com/office/officeart/2005/8/layout/cycle6"/>
    <dgm:cxn modelId="{C65A85E4-2BE9-423F-9C8F-26EC6A376590}" srcId="{E7DCDA57-C6CF-43DA-B162-62EA357A4759}" destId="{D65627F5-A95F-47EB-8287-F1F084350FEE}" srcOrd="2" destOrd="0" parTransId="{AA853515-9085-4B64-9990-951572774C7A}" sibTransId="{8865AA6A-B86C-4547-90F5-5E33B4B429E5}"/>
    <dgm:cxn modelId="{149E0A5E-9247-4D18-A325-105C8575B49C}" type="presOf" srcId="{E7DCDA57-C6CF-43DA-B162-62EA357A4759}" destId="{B36CB037-A799-49B7-A0EB-E602582DE732}" srcOrd="0" destOrd="0" presId="urn:microsoft.com/office/officeart/2005/8/layout/cycle6"/>
    <dgm:cxn modelId="{58E6834F-4B03-4511-A042-D8A55C05FD18}" srcId="{E7DCDA57-C6CF-43DA-B162-62EA357A4759}" destId="{4F121122-37CE-4F44-B422-29F1E7A60065}" srcOrd="0" destOrd="0" parTransId="{6452568A-2564-4873-ADCC-4F9B09322AC0}" sibTransId="{C6D5A8A5-C678-4AE5-A176-3FE55FE879B2}"/>
    <dgm:cxn modelId="{250299CD-BF68-4ABD-A9A2-86138CB13965}" type="presOf" srcId="{B320695B-229E-481F-B961-30ED7A48956A}" destId="{3EDF2E22-151A-49DC-9CE7-4727C9643FB5}" srcOrd="0" destOrd="0" presId="urn:microsoft.com/office/officeart/2005/8/layout/cycle6"/>
    <dgm:cxn modelId="{346E166C-D6B3-4F32-85DC-3677E3DF4669}" type="presParOf" srcId="{B36CB037-A799-49B7-A0EB-E602582DE732}" destId="{3E953CF7-80BD-4288-809C-8049CFC295BB}" srcOrd="0" destOrd="0" presId="urn:microsoft.com/office/officeart/2005/8/layout/cycle6"/>
    <dgm:cxn modelId="{60AB2FB3-6395-4F27-B684-4376F128BED0}" type="presParOf" srcId="{B36CB037-A799-49B7-A0EB-E602582DE732}" destId="{8E5FBC4D-AF90-49AB-AB43-F9134BB190B4}" srcOrd="1" destOrd="0" presId="urn:microsoft.com/office/officeart/2005/8/layout/cycle6"/>
    <dgm:cxn modelId="{48371115-FF17-4CE3-861F-1CD0F5BCAEAA}" type="presParOf" srcId="{B36CB037-A799-49B7-A0EB-E602582DE732}" destId="{AD2DA715-EDED-4FEF-8DD6-861A9B3DDD8D}" srcOrd="2" destOrd="0" presId="urn:microsoft.com/office/officeart/2005/8/layout/cycle6"/>
    <dgm:cxn modelId="{835E6261-B9ED-4F25-B424-10287C888157}" type="presParOf" srcId="{B36CB037-A799-49B7-A0EB-E602582DE732}" destId="{77530EF4-3F69-49D1-993F-EA0C6E41FB33}" srcOrd="3" destOrd="0" presId="urn:microsoft.com/office/officeart/2005/8/layout/cycle6"/>
    <dgm:cxn modelId="{ED44BFC0-0D9F-422E-8EDC-F89A7B6DA178}" type="presParOf" srcId="{B36CB037-A799-49B7-A0EB-E602582DE732}" destId="{9BF1FA05-8607-4F39-B9B1-80688E31B34B}" srcOrd="4" destOrd="0" presId="urn:microsoft.com/office/officeart/2005/8/layout/cycle6"/>
    <dgm:cxn modelId="{4CB4C28C-4A56-45A5-8C7F-BBA5A684A4C9}" type="presParOf" srcId="{B36CB037-A799-49B7-A0EB-E602582DE732}" destId="{BF55F056-2738-4AD1-BBDE-4F710D9E03EC}" srcOrd="5" destOrd="0" presId="urn:microsoft.com/office/officeart/2005/8/layout/cycle6"/>
    <dgm:cxn modelId="{E80F896F-4FE4-423A-A0EA-9CD147E4A9B9}" type="presParOf" srcId="{B36CB037-A799-49B7-A0EB-E602582DE732}" destId="{8C1B6A06-1A0C-4B76-9BCB-8ACA4154F7B8}" srcOrd="6" destOrd="0" presId="urn:microsoft.com/office/officeart/2005/8/layout/cycle6"/>
    <dgm:cxn modelId="{CC2A682D-941F-4306-9DF2-5DD645A48C60}" type="presParOf" srcId="{B36CB037-A799-49B7-A0EB-E602582DE732}" destId="{CFE2CB21-83AD-4741-A6B6-360C7DD909BA}" srcOrd="7" destOrd="0" presId="urn:microsoft.com/office/officeart/2005/8/layout/cycle6"/>
    <dgm:cxn modelId="{ABE2B824-1D3B-4C01-BE39-3EB342FA533C}" type="presParOf" srcId="{B36CB037-A799-49B7-A0EB-E602582DE732}" destId="{28FA476E-7D38-4954-9098-AF4D798223B7}" srcOrd="8" destOrd="0" presId="urn:microsoft.com/office/officeart/2005/8/layout/cycle6"/>
    <dgm:cxn modelId="{6090C570-B831-46F2-99CC-41860556B022}" type="presParOf" srcId="{B36CB037-A799-49B7-A0EB-E602582DE732}" destId="{31965D4E-C215-4F33-9131-F62B80F64B03}" srcOrd="9" destOrd="0" presId="urn:microsoft.com/office/officeart/2005/8/layout/cycle6"/>
    <dgm:cxn modelId="{1A2A9A0D-AB7A-495A-9240-F694A3EC747C}" type="presParOf" srcId="{B36CB037-A799-49B7-A0EB-E602582DE732}" destId="{7F901D94-4AF8-4FEC-BE77-08FBF2E49D04}" srcOrd="10" destOrd="0" presId="urn:microsoft.com/office/officeart/2005/8/layout/cycle6"/>
    <dgm:cxn modelId="{657B01B3-EBCD-479E-8A34-31C63829E081}" type="presParOf" srcId="{B36CB037-A799-49B7-A0EB-E602582DE732}" destId="{DB180E28-CBDA-4026-8624-D4AE7B63EF8E}" srcOrd="11" destOrd="0" presId="urn:microsoft.com/office/officeart/2005/8/layout/cycle6"/>
    <dgm:cxn modelId="{1C989557-5F4F-46FC-8DE4-CBEBA3CC7E6B}" type="presParOf" srcId="{B36CB037-A799-49B7-A0EB-E602582DE732}" destId="{3EDF2E22-151A-49DC-9CE7-4727C9643FB5}" srcOrd="12" destOrd="0" presId="urn:microsoft.com/office/officeart/2005/8/layout/cycle6"/>
    <dgm:cxn modelId="{22C35275-16CA-4A9A-938F-A50CA0D3B0C0}" type="presParOf" srcId="{B36CB037-A799-49B7-A0EB-E602582DE732}" destId="{63125DE8-6ADF-4557-B924-211F411A675D}" srcOrd="13" destOrd="0" presId="urn:microsoft.com/office/officeart/2005/8/layout/cycle6"/>
    <dgm:cxn modelId="{D9F6ACA9-791E-4D6F-ACDB-059FADFA8F88}" type="presParOf" srcId="{B36CB037-A799-49B7-A0EB-E602582DE732}" destId="{A1E39C44-AC6C-4923-9258-0A8594E2BB34}" srcOrd="14" destOrd="0" presId="urn:microsoft.com/office/officeart/2005/8/layout/cycle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7C76B7-A4D5-49C5-9145-8AF2A60DA7F1}"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da-DK"/>
        </a:p>
      </dgm:t>
    </dgm:pt>
    <dgm:pt modelId="{40FBF699-7E91-438F-B4E5-8E5117945E20}">
      <dgm:prSet custT="1"/>
      <dgm:spPr/>
      <dgm:t>
        <a:bodyPr/>
        <a:lstStyle/>
        <a:p>
          <a:pPr rtl="0"/>
          <a:r>
            <a:rPr lang="da-DK" sz="1050" b="1" dirty="0" smtClean="0"/>
            <a:t>Netværk</a:t>
          </a:r>
          <a:endParaRPr lang="da-DK" sz="1050" dirty="0"/>
        </a:p>
      </dgm:t>
    </dgm:pt>
    <dgm:pt modelId="{36FAB2CB-364C-429C-AB46-5B98046164ED}" type="parTrans" cxnId="{5043B23E-2E4F-4CCB-9FAE-84BFF77857C0}">
      <dgm:prSet/>
      <dgm:spPr/>
      <dgm:t>
        <a:bodyPr/>
        <a:lstStyle/>
        <a:p>
          <a:endParaRPr lang="da-DK"/>
        </a:p>
      </dgm:t>
    </dgm:pt>
    <dgm:pt modelId="{8A11E60F-BE68-4002-A6FE-4BF4DC1ACC93}" type="sibTrans" cxnId="{5043B23E-2E4F-4CCB-9FAE-84BFF77857C0}">
      <dgm:prSet/>
      <dgm:spPr/>
      <dgm:t>
        <a:bodyPr/>
        <a:lstStyle/>
        <a:p>
          <a:endParaRPr lang="da-DK"/>
        </a:p>
      </dgm:t>
    </dgm:pt>
    <dgm:pt modelId="{59748972-332A-4DD8-A843-A6FB3166E079}">
      <dgm:prSet custT="1"/>
      <dgm:spPr/>
      <dgm:t>
        <a:bodyPr/>
        <a:lstStyle/>
        <a:p>
          <a:pPr rtl="0"/>
          <a:r>
            <a:rPr lang="da-DK" sz="1050" b="1" dirty="0" smtClean="0"/>
            <a:t>Studievejleder / Kontaktlærer</a:t>
          </a:r>
          <a:endParaRPr lang="da-DK" sz="1050" dirty="0"/>
        </a:p>
      </dgm:t>
    </dgm:pt>
    <dgm:pt modelId="{598CA0D4-C720-42B8-9A7B-1E4ACC61CC6A}" type="parTrans" cxnId="{579F4B93-DC56-434B-88F3-010F075C8EDE}">
      <dgm:prSet/>
      <dgm:spPr/>
      <dgm:t>
        <a:bodyPr/>
        <a:lstStyle/>
        <a:p>
          <a:endParaRPr lang="da-DK"/>
        </a:p>
      </dgm:t>
    </dgm:pt>
    <dgm:pt modelId="{34BDB1BE-E061-4E54-AAA9-41243E4701C8}" type="sibTrans" cxnId="{579F4B93-DC56-434B-88F3-010F075C8EDE}">
      <dgm:prSet/>
      <dgm:spPr/>
      <dgm:t>
        <a:bodyPr/>
        <a:lstStyle/>
        <a:p>
          <a:endParaRPr lang="da-DK"/>
        </a:p>
      </dgm:t>
    </dgm:pt>
    <dgm:pt modelId="{2BF3143F-ADBD-4533-8012-83E3872637F3}">
      <dgm:prSet custT="1"/>
      <dgm:spPr/>
      <dgm:t>
        <a:bodyPr/>
        <a:lstStyle/>
        <a:p>
          <a:pPr rtl="0"/>
          <a:r>
            <a:rPr lang="da-DK" sz="1050" b="1" dirty="0" smtClean="0"/>
            <a:t>Læge</a:t>
          </a:r>
          <a:endParaRPr lang="da-DK" sz="1050" dirty="0"/>
        </a:p>
      </dgm:t>
    </dgm:pt>
    <dgm:pt modelId="{9856B434-F4C3-4FA3-8DFE-675833AB1459}" type="parTrans" cxnId="{15AEECC2-BA2A-40D8-84B3-26AA9209E7F4}">
      <dgm:prSet/>
      <dgm:spPr/>
      <dgm:t>
        <a:bodyPr/>
        <a:lstStyle/>
        <a:p>
          <a:endParaRPr lang="da-DK"/>
        </a:p>
      </dgm:t>
    </dgm:pt>
    <dgm:pt modelId="{6DDE73F5-CC22-482C-8D49-99DCB465B5F2}" type="sibTrans" cxnId="{15AEECC2-BA2A-40D8-84B3-26AA9209E7F4}">
      <dgm:prSet/>
      <dgm:spPr/>
      <dgm:t>
        <a:bodyPr/>
        <a:lstStyle/>
        <a:p>
          <a:endParaRPr lang="da-DK"/>
        </a:p>
      </dgm:t>
    </dgm:pt>
    <dgm:pt modelId="{26F66EC4-0281-4FB6-971D-1B5B8FAB4BF7}">
      <dgm:prSet custT="1"/>
      <dgm:spPr/>
      <dgm:t>
        <a:bodyPr/>
        <a:lstStyle/>
        <a:p>
          <a:pPr rtl="0"/>
          <a:r>
            <a:rPr lang="da-DK" sz="1050" b="1" dirty="0" smtClean="0"/>
            <a:t>Ungerådgivning</a:t>
          </a:r>
          <a:r>
            <a:rPr lang="da-DK" sz="900" b="1" dirty="0" smtClean="0"/>
            <a:t> </a:t>
          </a:r>
          <a:endParaRPr lang="da-DK" sz="900" dirty="0"/>
        </a:p>
      </dgm:t>
    </dgm:pt>
    <dgm:pt modelId="{9A64F3AE-EC0C-43A4-8B81-25734AF6A338}" type="parTrans" cxnId="{E8876B86-1DFB-4565-A198-8E6E994245DD}">
      <dgm:prSet/>
      <dgm:spPr/>
      <dgm:t>
        <a:bodyPr/>
        <a:lstStyle/>
        <a:p>
          <a:endParaRPr lang="da-DK"/>
        </a:p>
      </dgm:t>
    </dgm:pt>
    <dgm:pt modelId="{DD2D8CC2-B5AD-4520-B601-03CC1397332D}" type="sibTrans" cxnId="{E8876B86-1DFB-4565-A198-8E6E994245DD}">
      <dgm:prSet/>
      <dgm:spPr/>
      <dgm:t>
        <a:bodyPr/>
        <a:lstStyle/>
        <a:p>
          <a:endParaRPr lang="da-DK"/>
        </a:p>
      </dgm:t>
    </dgm:pt>
    <dgm:pt modelId="{36E41F0A-462A-458B-BE33-2B50A4047446}">
      <dgm:prSet custT="1"/>
      <dgm:spPr/>
      <dgm:t>
        <a:bodyPr/>
        <a:lstStyle/>
        <a:p>
          <a:pPr rtl="0"/>
          <a:r>
            <a:rPr lang="da-DK" sz="1050" b="1" dirty="0" smtClean="0"/>
            <a:t>Socialrådgiver</a:t>
          </a:r>
          <a:r>
            <a:rPr lang="da-DK" sz="1050" dirty="0" smtClean="0"/>
            <a:t> </a:t>
          </a:r>
        </a:p>
        <a:p>
          <a:pPr rtl="0"/>
          <a:r>
            <a:rPr lang="da-DK" sz="900" dirty="0" smtClean="0"/>
            <a:t>(SL § 101 Anonym behandlingsgarant</a:t>
          </a:r>
          <a:r>
            <a:rPr lang="da-DK" sz="1050" dirty="0" smtClean="0"/>
            <a:t>i)</a:t>
          </a:r>
          <a:endParaRPr lang="da-DK" sz="1050" dirty="0"/>
        </a:p>
      </dgm:t>
    </dgm:pt>
    <dgm:pt modelId="{FC735E3A-F762-4F63-9380-51D44784037A}" type="parTrans" cxnId="{60DCFF86-FCFE-4FEF-956E-13107D0590E3}">
      <dgm:prSet/>
      <dgm:spPr/>
      <dgm:t>
        <a:bodyPr/>
        <a:lstStyle/>
        <a:p>
          <a:endParaRPr lang="da-DK"/>
        </a:p>
      </dgm:t>
    </dgm:pt>
    <dgm:pt modelId="{585F2A59-62DF-43A5-9423-BF64C6AB1D95}" type="sibTrans" cxnId="{60DCFF86-FCFE-4FEF-956E-13107D0590E3}">
      <dgm:prSet/>
      <dgm:spPr/>
      <dgm:t>
        <a:bodyPr/>
        <a:lstStyle/>
        <a:p>
          <a:endParaRPr lang="da-DK"/>
        </a:p>
      </dgm:t>
    </dgm:pt>
    <dgm:pt modelId="{C856FFE4-558B-4716-A4D0-380F7A858027}" type="pres">
      <dgm:prSet presAssocID="{F87C76B7-A4D5-49C5-9145-8AF2A60DA7F1}" presName="composite" presStyleCnt="0">
        <dgm:presLayoutVars>
          <dgm:chMax val="5"/>
          <dgm:dir/>
          <dgm:resizeHandles val="exact"/>
        </dgm:presLayoutVars>
      </dgm:prSet>
      <dgm:spPr/>
      <dgm:t>
        <a:bodyPr/>
        <a:lstStyle/>
        <a:p>
          <a:endParaRPr lang="da-DK"/>
        </a:p>
      </dgm:t>
    </dgm:pt>
    <dgm:pt modelId="{5E35D6FE-A57D-4AD3-B619-B1399FB74F6D}" type="pres">
      <dgm:prSet presAssocID="{40FBF699-7E91-438F-B4E5-8E5117945E20}" presName="circle1" presStyleLbl="lnNode1" presStyleIdx="0" presStyleCnt="5"/>
      <dgm:spPr/>
    </dgm:pt>
    <dgm:pt modelId="{996F705A-EAFF-402E-819F-04AE051C34D2}" type="pres">
      <dgm:prSet presAssocID="{40FBF699-7E91-438F-B4E5-8E5117945E20}" presName="text1" presStyleLbl="revTx" presStyleIdx="0" presStyleCnt="5">
        <dgm:presLayoutVars>
          <dgm:bulletEnabled val="1"/>
        </dgm:presLayoutVars>
      </dgm:prSet>
      <dgm:spPr/>
      <dgm:t>
        <a:bodyPr/>
        <a:lstStyle/>
        <a:p>
          <a:endParaRPr lang="da-DK"/>
        </a:p>
      </dgm:t>
    </dgm:pt>
    <dgm:pt modelId="{7C2876B0-035E-423F-AF79-EDA74DA12D99}" type="pres">
      <dgm:prSet presAssocID="{40FBF699-7E91-438F-B4E5-8E5117945E20}" presName="line1" presStyleLbl="callout" presStyleIdx="0" presStyleCnt="10"/>
      <dgm:spPr/>
    </dgm:pt>
    <dgm:pt modelId="{2FC7E47F-4020-415A-97B7-18FE5EC75BEB}" type="pres">
      <dgm:prSet presAssocID="{40FBF699-7E91-438F-B4E5-8E5117945E20}" presName="d1" presStyleLbl="callout" presStyleIdx="1" presStyleCnt="10"/>
      <dgm:spPr/>
    </dgm:pt>
    <dgm:pt modelId="{25480B22-2695-4E6C-9606-B1A91B813DCD}" type="pres">
      <dgm:prSet presAssocID="{59748972-332A-4DD8-A843-A6FB3166E079}" presName="circle2" presStyleLbl="lnNode1" presStyleIdx="1" presStyleCnt="5"/>
      <dgm:spPr/>
    </dgm:pt>
    <dgm:pt modelId="{813E5C8D-B7D6-46C6-91C0-2E16A8C1A658}" type="pres">
      <dgm:prSet presAssocID="{59748972-332A-4DD8-A843-A6FB3166E079}" presName="text2" presStyleLbl="revTx" presStyleIdx="1" presStyleCnt="5">
        <dgm:presLayoutVars>
          <dgm:bulletEnabled val="1"/>
        </dgm:presLayoutVars>
      </dgm:prSet>
      <dgm:spPr/>
      <dgm:t>
        <a:bodyPr/>
        <a:lstStyle/>
        <a:p>
          <a:endParaRPr lang="da-DK"/>
        </a:p>
      </dgm:t>
    </dgm:pt>
    <dgm:pt modelId="{C78175E4-004E-42A0-85F4-7D4434C4C8E1}" type="pres">
      <dgm:prSet presAssocID="{59748972-332A-4DD8-A843-A6FB3166E079}" presName="line2" presStyleLbl="callout" presStyleIdx="2" presStyleCnt="10"/>
      <dgm:spPr/>
    </dgm:pt>
    <dgm:pt modelId="{B23D8B5A-194C-4970-AEE8-E87B44BCA8DA}" type="pres">
      <dgm:prSet presAssocID="{59748972-332A-4DD8-A843-A6FB3166E079}" presName="d2" presStyleLbl="callout" presStyleIdx="3" presStyleCnt="10"/>
      <dgm:spPr/>
    </dgm:pt>
    <dgm:pt modelId="{42C1C78C-151A-4FE3-9BD1-7BF32BEC3223}" type="pres">
      <dgm:prSet presAssocID="{2BF3143F-ADBD-4533-8012-83E3872637F3}" presName="circle3" presStyleLbl="lnNode1" presStyleIdx="2" presStyleCnt="5"/>
      <dgm:spPr/>
    </dgm:pt>
    <dgm:pt modelId="{6AED0434-BF10-446D-BB3F-28D3C8E1E929}" type="pres">
      <dgm:prSet presAssocID="{2BF3143F-ADBD-4533-8012-83E3872637F3}" presName="text3" presStyleLbl="revTx" presStyleIdx="2" presStyleCnt="5">
        <dgm:presLayoutVars>
          <dgm:bulletEnabled val="1"/>
        </dgm:presLayoutVars>
      </dgm:prSet>
      <dgm:spPr/>
      <dgm:t>
        <a:bodyPr/>
        <a:lstStyle/>
        <a:p>
          <a:endParaRPr lang="da-DK"/>
        </a:p>
      </dgm:t>
    </dgm:pt>
    <dgm:pt modelId="{13DB8E57-7854-4035-9557-8E2D74BE5809}" type="pres">
      <dgm:prSet presAssocID="{2BF3143F-ADBD-4533-8012-83E3872637F3}" presName="line3" presStyleLbl="callout" presStyleIdx="4" presStyleCnt="10"/>
      <dgm:spPr/>
    </dgm:pt>
    <dgm:pt modelId="{BA55791A-ED48-448C-BC1D-3E03A302BA61}" type="pres">
      <dgm:prSet presAssocID="{2BF3143F-ADBD-4533-8012-83E3872637F3}" presName="d3" presStyleLbl="callout" presStyleIdx="5" presStyleCnt="10"/>
      <dgm:spPr/>
    </dgm:pt>
    <dgm:pt modelId="{4F7E6CE5-8031-4674-ACB9-DB2FE682E2DC}" type="pres">
      <dgm:prSet presAssocID="{26F66EC4-0281-4FB6-971D-1B5B8FAB4BF7}" presName="circle4" presStyleLbl="lnNode1" presStyleIdx="3" presStyleCnt="5"/>
      <dgm:spPr/>
    </dgm:pt>
    <dgm:pt modelId="{1236DBC5-FB4D-4679-9AF8-E00D99DDA301}" type="pres">
      <dgm:prSet presAssocID="{26F66EC4-0281-4FB6-971D-1B5B8FAB4BF7}" presName="text4" presStyleLbl="revTx" presStyleIdx="3" presStyleCnt="5">
        <dgm:presLayoutVars>
          <dgm:bulletEnabled val="1"/>
        </dgm:presLayoutVars>
      </dgm:prSet>
      <dgm:spPr/>
      <dgm:t>
        <a:bodyPr/>
        <a:lstStyle/>
        <a:p>
          <a:endParaRPr lang="da-DK"/>
        </a:p>
      </dgm:t>
    </dgm:pt>
    <dgm:pt modelId="{3A136651-4726-47FE-83BC-8518DF07EA9C}" type="pres">
      <dgm:prSet presAssocID="{26F66EC4-0281-4FB6-971D-1B5B8FAB4BF7}" presName="line4" presStyleLbl="callout" presStyleIdx="6" presStyleCnt="10"/>
      <dgm:spPr/>
    </dgm:pt>
    <dgm:pt modelId="{92674DD8-9B9E-42EB-9645-4120E167C100}" type="pres">
      <dgm:prSet presAssocID="{26F66EC4-0281-4FB6-971D-1B5B8FAB4BF7}" presName="d4" presStyleLbl="callout" presStyleIdx="7" presStyleCnt="10"/>
      <dgm:spPr/>
    </dgm:pt>
    <dgm:pt modelId="{1E149E5C-E5C1-4C42-9DAC-5759A6132CC2}" type="pres">
      <dgm:prSet presAssocID="{36E41F0A-462A-458B-BE33-2B50A4047446}" presName="circle5" presStyleLbl="lnNode1" presStyleIdx="4" presStyleCnt="5"/>
      <dgm:spPr/>
    </dgm:pt>
    <dgm:pt modelId="{0B0FE60F-1817-4E7E-94F5-1115F27EA7F0}" type="pres">
      <dgm:prSet presAssocID="{36E41F0A-462A-458B-BE33-2B50A4047446}" presName="text5" presStyleLbl="revTx" presStyleIdx="4" presStyleCnt="5">
        <dgm:presLayoutVars>
          <dgm:bulletEnabled val="1"/>
        </dgm:presLayoutVars>
      </dgm:prSet>
      <dgm:spPr/>
      <dgm:t>
        <a:bodyPr/>
        <a:lstStyle/>
        <a:p>
          <a:endParaRPr lang="da-DK"/>
        </a:p>
      </dgm:t>
    </dgm:pt>
    <dgm:pt modelId="{8F2F4C00-F06E-4916-8D0A-0C61A10599EA}" type="pres">
      <dgm:prSet presAssocID="{36E41F0A-462A-458B-BE33-2B50A4047446}" presName="line5" presStyleLbl="callout" presStyleIdx="8" presStyleCnt="10"/>
      <dgm:spPr/>
    </dgm:pt>
    <dgm:pt modelId="{D8C23351-FA26-4A93-B000-D386DF108F36}" type="pres">
      <dgm:prSet presAssocID="{36E41F0A-462A-458B-BE33-2B50A4047446}" presName="d5" presStyleLbl="callout" presStyleIdx="9" presStyleCnt="10"/>
      <dgm:spPr/>
    </dgm:pt>
  </dgm:ptLst>
  <dgm:cxnLst>
    <dgm:cxn modelId="{7A143DF5-3286-4645-B6DF-A1C62E92FCB9}" type="presOf" srcId="{26F66EC4-0281-4FB6-971D-1B5B8FAB4BF7}" destId="{1236DBC5-FB4D-4679-9AF8-E00D99DDA301}" srcOrd="0" destOrd="0" presId="urn:microsoft.com/office/officeart/2005/8/layout/target1"/>
    <dgm:cxn modelId="{B05C5D79-372B-41F3-8118-0F70AF6485DD}" type="presOf" srcId="{F87C76B7-A4D5-49C5-9145-8AF2A60DA7F1}" destId="{C856FFE4-558B-4716-A4D0-380F7A858027}" srcOrd="0" destOrd="0" presId="urn:microsoft.com/office/officeart/2005/8/layout/target1"/>
    <dgm:cxn modelId="{573F0B8C-BB58-4F2B-9EF7-5E66899C540F}" type="presOf" srcId="{2BF3143F-ADBD-4533-8012-83E3872637F3}" destId="{6AED0434-BF10-446D-BB3F-28D3C8E1E929}" srcOrd="0" destOrd="0" presId="urn:microsoft.com/office/officeart/2005/8/layout/target1"/>
    <dgm:cxn modelId="{5043B23E-2E4F-4CCB-9FAE-84BFF77857C0}" srcId="{F87C76B7-A4D5-49C5-9145-8AF2A60DA7F1}" destId="{40FBF699-7E91-438F-B4E5-8E5117945E20}" srcOrd="0" destOrd="0" parTransId="{36FAB2CB-364C-429C-AB46-5B98046164ED}" sibTransId="{8A11E60F-BE68-4002-A6FE-4BF4DC1ACC93}"/>
    <dgm:cxn modelId="{E8876B86-1DFB-4565-A198-8E6E994245DD}" srcId="{F87C76B7-A4D5-49C5-9145-8AF2A60DA7F1}" destId="{26F66EC4-0281-4FB6-971D-1B5B8FAB4BF7}" srcOrd="3" destOrd="0" parTransId="{9A64F3AE-EC0C-43A4-8B81-25734AF6A338}" sibTransId="{DD2D8CC2-B5AD-4520-B601-03CC1397332D}"/>
    <dgm:cxn modelId="{579F4B93-DC56-434B-88F3-010F075C8EDE}" srcId="{F87C76B7-A4D5-49C5-9145-8AF2A60DA7F1}" destId="{59748972-332A-4DD8-A843-A6FB3166E079}" srcOrd="1" destOrd="0" parTransId="{598CA0D4-C720-42B8-9A7B-1E4ACC61CC6A}" sibTransId="{34BDB1BE-E061-4E54-AAA9-41243E4701C8}"/>
    <dgm:cxn modelId="{DAB5D25A-102A-4F33-8FA3-1F75592C6E6C}" type="presOf" srcId="{59748972-332A-4DD8-A843-A6FB3166E079}" destId="{813E5C8D-B7D6-46C6-91C0-2E16A8C1A658}" srcOrd="0" destOrd="0" presId="urn:microsoft.com/office/officeart/2005/8/layout/target1"/>
    <dgm:cxn modelId="{BF91C753-A83A-4EEC-A0D3-AE4604831EC8}" type="presOf" srcId="{36E41F0A-462A-458B-BE33-2B50A4047446}" destId="{0B0FE60F-1817-4E7E-94F5-1115F27EA7F0}" srcOrd="0" destOrd="0" presId="urn:microsoft.com/office/officeart/2005/8/layout/target1"/>
    <dgm:cxn modelId="{E62E7C03-A4AC-4113-B172-1E70E6C018F1}" type="presOf" srcId="{40FBF699-7E91-438F-B4E5-8E5117945E20}" destId="{996F705A-EAFF-402E-819F-04AE051C34D2}" srcOrd="0" destOrd="0" presId="urn:microsoft.com/office/officeart/2005/8/layout/target1"/>
    <dgm:cxn modelId="{15AEECC2-BA2A-40D8-84B3-26AA9209E7F4}" srcId="{F87C76B7-A4D5-49C5-9145-8AF2A60DA7F1}" destId="{2BF3143F-ADBD-4533-8012-83E3872637F3}" srcOrd="2" destOrd="0" parTransId="{9856B434-F4C3-4FA3-8DFE-675833AB1459}" sibTransId="{6DDE73F5-CC22-482C-8D49-99DCB465B5F2}"/>
    <dgm:cxn modelId="{60DCFF86-FCFE-4FEF-956E-13107D0590E3}" srcId="{F87C76B7-A4D5-49C5-9145-8AF2A60DA7F1}" destId="{36E41F0A-462A-458B-BE33-2B50A4047446}" srcOrd="4" destOrd="0" parTransId="{FC735E3A-F762-4F63-9380-51D44784037A}" sibTransId="{585F2A59-62DF-43A5-9423-BF64C6AB1D95}"/>
    <dgm:cxn modelId="{16C35F03-96F3-46B2-BB94-FC3E896A3C88}" type="presParOf" srcId="{C856FFE4-558B-4716-A4D0-380F7A858027}" destId="{5E35D6FE-A57D-4AD3-B619-B1399FB74F6D}" srcOrd="0" destOrd="0" presId="urn:microsoft.com/office/officeart/2005/8/layout/target1"/>
    <dgm:cxn modelId="{073D86AA-A21E-40BF-BD1C-DA530A175E69}" type="presParOf" srcId="{C856FFE4-558B-4716-A4D0-380F7A858027}" destId="{996F705A-EAFF-402E-819F-04AE051C34D2}" srcOrd="1" destOrd="0" presId="urn:microsoft.com/office/officeart/2005/8/layout/target1"/>
    <dgm:cxn modelId="{848F3000-E9EE-4E8C-957F-0ACA86C97AEB}" type="presParOf" srcId="{C856FFE4-558B-4716-A4D0-380F7A858027}" destId="{7C2876B0-035E-423F-AF79-EDA74DA12D99}" srcOrd="2" destOrd="0" presId="urn:microsoft.com/office/officeart/2005/8/layout/target1"/>
    <dgm:cxn modelId="{D93998CF-F2AF-4A29-A2C4-533BA37A298F}" type="presParOf" srcId="{C856FFE4-558B-4716-A4D0-380F7A858027}" destId="{2FC7E47F-4020-415A-97B7-18FE5EC75BEB}" srcOrd="3" destOrd="0" presId="urn:microsoft.com/office/officeart/2005/8/layout/target1"/>
    <dgm:cxn modelId="{4F216137-6CE1-43A1-B852-597937ACBA6D}" type="presParOf" srcId="{C856FFE4-558B-4716-A4D0-380F7A858027}" destId="{25480B22-2695-4E6C-9606-B1A91B813DCD}" srcOrd="4" destOrd="0" presId="urn:microsoft.com/office/officeart/2005/8/layout/target1"/>
    <dgm:cxn modelId="{517336C7-1A42-4A83-A884-4F11965BAED1}" type="presParOf" srcId="{C856FFE4-558B-4716-A4D0-380F7A858027}" destId="{813E5C8D-B7D6-46C6-91C0-2E16A8C1A658}" srcOrd="5" destOrd="0" presId="urn:microsoft.com/office/officeart/2005/8/layout/target1"/>
    <dgm:cxn modelId="{A3D37F96-A294-414E-8D48-2E309688E419}" type="presParOf" srcId="{C856FFE4-558B-4716-A4D0-380F7A858027}" destId="{C78175E4-004E-42A0-85F4-7D4434C4C8E1}" srcOrd="6" destOrd="0" presId="urn:microsoft.com/office/officeart/2005/8/layout/target1"/>
    <dgm:cxn modelId="{B91B7D8C-6057-4F19-BA76-F79815E6C136}" type="presParOf" srcId="{C856FFE4-558B-4716-A4D0-380F7A858027}" destId="{B23D8B5A-194C-4970-AEE8-E87B44BCA8DA}" srcOrd="7" destOrd="0" presId="urn:microsoft.com/office/officeart/2005/8/layout/target1"/>
    <dgm:cxn modelId="{73A1B469-2DD5-4087-8EF9-C25FDD538B54}" type="presParOf" srcId="{C856FFE4-558B-4716-A4D0-380F7A858027}" destId="{42C1C78C-151A-4FE3-9BD1-7BF32BEC3223}" srcOrd="8" destOrd="0" presId="urn:microsoft.com/office/officeart/2005/8/layout/target1"/>
    <dgm:cxn modelId="{8424800F-B485-4739-8131-A782DB0EB6EF}" type="presParOf" srcId="{C856FFE4-558B-4716-A4D0-380F7A858027}" destId="{6AED0434-BF10-446D-BB3F-28D3C8E1E929}" srcOrd="9" destOrd="0" presId="urn:microsoft.com/office/officeart/2005/8/layout/target1"/>
    <dgm:cxn modelId="{539CA69F-64A8-4E5C-AAB9-0CD8D534D890}" type="presParOf" srcId="{C856FFE4-558B-4716-A4D0-380F7A858027}" destId="{13DB8E57-7854-4035-9557-8E2D74BE5809}" srcOrd="10" destOrd="0" presId="urn:microsoft.com/office/officeart/2005/8/layout/target1"/>
    <dgm:cxn modelId="{173CE4DF-37C2-4DE3-A686-6D50B9BB2F13}" type="presParOf" srcId="{C856FFE4-558B-4716-A4D0-380F7A858027}" destId="{BA55791A-ED48-448C-BC1D-3E03A302BA61}" srcOrd="11" destOrd="0" presId="urn:microsoft.com/office/officeart/2005/8/layout/target1"/>
    <dgm:cxn modelId="{8C5906C2-A7BB-4692-89B7-7665F2B72D07}" type="presParOf" srcId="{C856FFE4-558B-4716-A4D0-380F7A858027}" destId="{4F7E6CE5-8031-4674-ACB9-DB2FE682E2DC}" srcOrd="12" destOrd="0" presId="urn:microsoft.com/office/officeart/2005/8/layout/target1"/>
    <dgm:cxn modelId="{6003B356-2416-4831-AAD2-F6056FD48DD1}" type="presParOf" srcId="{C856FFE4-558B-4716-A4D0-380F7A858027}" destId="{1236DBC5-FB4D-4679-9AF8-E00D99DDA301}" srcOrd="13" destOrd="0" presId="urn:microsoft.com/office/officeart/2005/8/layout/target1"/>
    <dgm:cxn modelId="{8867C7A1-D449-42C4-9C19-F597E7EE9233}" type="presParOf" srcId="{C856FFE4-558B-4716-A4D0-380F7A858027}" destId="{3A136651-4726-47FE-83BC-8518DF07EA9C}" srcOrd="14" destOrd="0" presId="urn:microsoft.com/office/officeart/2005/8/layout/target1"/>
    <dgm:cxn modelId="{28D48D98-4785-4EC1-9BE2-00429AA81082}" type="presParOf" srcId="{C856FFE4-558B-4716-A4D0-380F7A858027}" destId="{92674DD8-9B9E-42EB-9645-4120E167C100}" srcOrd="15" destOrd="0" presId="urn:microsoft.com/office/officeart/2005/8/layout/target1"/>
    <dgm:cxn modelId="{73F1DFBC-81F5-415A-927C-EC96EA07C7BD}" type="presParOf" srcId="{C856FFE4-558B-4716-A4D0-380F7A858027}" destId="{1E149E5C-E5C1-4C42-9DAC-5759A6132CC2}" srcOrd="16" destOrd="0" presId="urn:microsoft.com/office/officeart/2005/8/layout/target1"/>
    <dgm:cxn modelId="{194CDF70-B9EF-443D-B5B3-45A5A4D9E3C1}" type="presParOf" srcId="{C856FFE4-558B-4716-A4D0-380F7A858027}" destId="{0B0FE60F-1817-4E7E-94F5-1115F27EA7F0}" srcOrd="17" destOrd="0" presId="urn:microsoft.com/office/officeart/2005/8/layout/target1"/>
    <dgm:cxn modelId="{88E89270-504D-45BD-8E60-9D77CB1E1534}" type="presParOf" srcId="{C856FFE4-558B-4716-A4D0-380F7A858027}" destId="{8F2F4C00-F06E-4916-8D0A-0C61A10599EA}" srcOrd="18" destOrd="0" presId="urn:microsoft.com/office/officeart/2005/8/layout/target1"/>
    <dgm:cxn modelId="{C8B33AB8-D1F7-46D1-93BD-D31AC5307A1B}" type="presParOf" srcId="{C856FFE4-558B-4716-A4D0-380F7A858027}" destId="{D8C23351-FA26-4A93-B000-D386DF108F36}"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447E9-CFB6-4640-A289-C6B8D6C989AC}">
      <dsp:nvSpPr>
        <dsp:cNvPr id="0" name=""/>
        <dsp:cNvSpPr/>
      </dsp:nvSpPr>
      <dsp:spPr>
        <a:xfrm>
          <a:off x="3086080" y="0"/>
          <a:ext cx="1543039" cy="754603"/>
        </a:xfrm>
        <a:prstGeom prst="trapezoid">
          <a:avLst>
            <a:gd name="adj" fmla="val 102242"/>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a-DK" sz="1200" b="1" kern="1200" dirty="0" smtClean="0"/>
            <a:t>Metode</a:t>
          </a:r>
          <a:r>
            <a:rPr lang="da-DK" sz="1400" b="1" kern="1200" dirty="0" smtClean="0"/>
            <a:t>r</a:t>
          </a:r>
          <a:endParaRPr lang="da-DK" sz="1400" b="1" kern="1200" dirty="0"/>
        </a:p>
      </dsp:txBody>
      <dsp:txXfrm>
        <a:off x="3086080" y="0"/>
        <a:ext cx="1543039" cy="754603"/>
      </dsp:txXfrm>
    </dsp:sp>
    <dsp:sp modelId="{2CBDA4B9-D054-433A-BDFF-BAE3176B64E1}">
      <dsp:nvSpPr>
        <dsp:cNvPr id="0" name=""/>
        <dsp:cNvSpPr/>
      </dsp:nvSpPr>
      <dsp:spPr>
        <a:xfrm>
          <a:off x="2314560" y="754603"/>
          <a:ext cx="3086079" cy="754603"/>
        </a:xfrm>
        <a:prstGeom prst="trapezoid">
          <a:avLst>
            <a:gd name="adj" fmla="val 102242"/>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da-DK" sz="2400" b="1" kern="1200" dirty="0" smtClean="0"/>
            <a:t>Tilgange</a:t>
          </a:r>
          <a:endParaRPr lang="da-DK" sz="2400" b="1" kern="1200" dirty="0"/>
        </a:p>
      </dsp:txBody>
      <dsp:txXfrm>
        <a:off x="2854624" y="754603"/>
        <a:ext cx="2005952" cy="754603"/>
      </dsp:txXfrm>
    </dsp:sp>
    <dsp:sp modelId="{81DECB4B-7717-4A3F-BF2D-3A32BB0216EC}">
      <dsp:nvSpPr>
        <dsp:cNvPr id="0" name=""/>
        <dsp:cNvSpPr/>
      </dsp:nvSpPr>
      <dsp:spPr>
        <a:xfrm>
          <a:off x="1543040" y="1509206"/>
          <a:ext cx="4629119" cy="754603"/>
        </a:xfrm>
        <a:prstGeom prst="trapezoid">
          <a:avLst>
            <a:gd name="adj" fmla="val 102242"/>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a-DK" sz="2800" b="1" kern="1200" dirty="0" smtClean="0"/>
            <a:t>Principper</a:t>
          </a:r>
          <a:endParaRPr lang="da-DK" sz="2800" b="1" kern="1200" dirty="0"/>
        </a:p>
      </dsp:txBody>
      <dsp:txXfrm>
        <a:off x="2353136" y="1509206"/>
        <a:ext cx="3008928" cy="754603"/>
      </dsp:txXfrm>
    </dsp:sp>
    <dsp:sp modelId="{4073F705-7BCA-4B1F-A9A5-94FF4ACC9BA5}">
      <dsp:nvSpPr>
        <dsp:cNvPr id="0" name=""/>
        <dsp:cNvSpPr/>
      </dsp:nvSpPr>
      <dsp:spPr>
        <a:xfrm>
          <a:off x="771520" y="2263809"/>
          <a:ext cx="6172159" cy="754603"/>
        </a:xfrm>
        <a:prstGeom prst="trapezoid">
          <a:avLst>
            <a:gd name="adj" fmla="val 102242"/>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da-DK" sz="4000" b="1" kern="1200" dirty="0" smtClean="0"/>
            <a:t>Læringsforståelse</a:t>
          </a:r>
          <a:endParaRPr lang="da-DK" sz="4000" b="1" kern="1200" dirty="0"/>
        </a:p>
      </dsp:txBody>
      <dsp:txXfrm>
        <a:off x="1851647" y="2263809"/>
        <a:ext cx="4011904" cy="754603"/>
      </dsp:txXfrm>
    </dsp:sp>
    <dsp:sp modelId="{A6C12288-20D0-436D-BBB7-8CD32893E995}">
      <dsp:nvSpPr>
        <dsp:cNvPr id="0" name=""/>
        <dsp:cNvSpPr/>
      </dsp:nvSpPr>
      <dsp:spPr>
        <a:xfrm>
          <a:off x="0" y="3018412"/>
          <a:ext cx="7715199" cy="754603"/>
        </a:xfrm>
        <a:prstGeom prst="trapezoid">
          <a:avLst>
            <a:gd name="adj" fmla="val 102242"/>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da-DK" sz="4400" b="1" kern="1200" dirty="0" smtClean="0"/>
            <a:t>Værdier</a:t>
          </a:r>
          <a:endParaRPr lang="da-DK" sz="4400" b="1" kern="1200" dirty="0"/>
        </a:p>
      </dsp:txBody>
      <dsp:txXfrm>
        <a:off x="1350159" y="3018412"/>
        <a:ext cx="5014880" cy="7546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109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5467" y="4747579"/>
            <a:ext cx="5033419" cy="4497705"/>
          </a:xfrm>
          <a:prstGeom prst="rect">
            <a:avLst/>
          </a:prstGeom>
          <a:noFill/>
          <a:ln w="12700">
            <a:noFill/>
            <a:miter lim="800000"/>
            <a:headEnd/>
            <a:tailEnd/>
          </a:ln>
          <a:effectLst/>
        </p:spPr>
        <p:txBody>
          <a:bodyPr vert="horz" wrap="square" lIns="92881" tIns="45626" rIns="92881" bIns="45626" numCol="1" anchor="t" anchorCtr="0" compatLnSpc="1">
            <a:prstTxWarp prst="textNoShape">
              <a:avLst/>
            </a:prstTxWarp>
          </a:bodyPr>
          <a:lstStyle/>
          <a:p>
            <a:pPr lvl="0"/>
            <a:r>
              <a:rPr lang="da-DK" altLang="da-DK" noProof="0" smtClean="0"/>
              <a:t>Click to edit Master notes styles</a:t>
            </a:r>
          </a:p>
          <a:p>
            <a:pPr lvl="1"/>
            <a:r>
              <a:rPr lang="da-DK" altLang="da-DK" noProof="0" smtClean="0"/>
              <a:t>Second Level</a:t>
            </a:r>
          </a:p>
          <a:p>
            <a:pPr lvl="2"/>
            <a:r>
              <a:rPr lang="da-DK" altLang="da-DK" noProof="0" smtClean="0"/>
              <a:t>Third Level</a:t>
            </a:r>
          </a:p>
          <a:p>
            <a:pPr lvl="3"/>
            <a:r>
              <a:rPr lang="da-DK" altLang="da-DK" noProof="0" smtClean="0"/>
              <a:t>Fourth Level</a:t>
            </a:r>
          </a:p>
          <a:p>
            <a:pPr lvl="4"/>
            <a:r>
              <a:rPr lang="da-DK" altLang="da-DK" noProof="0" smtClean="0"/>
              <a:t>Fifth Level</a:t>
            </a:r>
          </a:p>
        </p:txBody>
      </p:sp>
      <p:sp>
        <p:nvSpPr>
          <p:cNvPr id="34819" name="Rectangle 3"/>
          <p:cNvSpPr>
            <a:spLocks noGrp="1" noRot="1" noChangeAspect="1" noChangeArrowheads="1" noTextEdit="1"/>
          </p:cNvSpPr>
          <p:nvPr>
            <p:ph type="sldImg" idx="2"/>
          </p:nvPr>
        </p:nvSpPr>
        <p:spPr bwMode="auto">
          <a:xfrm>
            <a:off x="1095375" y="871538"/>
            <a:ext cx="4673600" cy="35052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0086976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Garamond Bold"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AGaramond Bold"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AGaramond Bold"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AGaramond Bold"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AGaramond Bol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p:spPr>
        <p:txBody>
          <a:bodyPr/>
          <a:lstStyle/>
          <a:p>
            <a:endParaRPr lang="da-DK"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dsholder til diasbillede 1"/>
          <p:cNvSpPr>
            <a:spLocks noGrp="1" noRot="1" noChangeAspect="1" noTextEdit="1"/>
          </p:cNvSpPr>
          <p:nvPr>
            <p:ph type="sldImg"/>
          </p:nvPr>
        </p:nvSpPr>
        <p:spPr>
          <a:ln/>
        </p:spPr>
      </p:sp>
      <p:sp>
        <p:nvSpPr>
          <p:cNvPr id="45059" name="Pladsholder til noter 2"/>
          <p:cNvSpPr>
            <a:spLocks noGrp="1"/>
          </p:cNvSpPr>
          <p:nvPr>
            <p:ph type="body" idx="1"/>
          </p:nvPr>
        </p:nvSpPr>
        <p:spPr>
          <a:noFill/>
          <a:ln w="9525"/>
        </p:spPr>
        <p:txBody>
          <a:bodyPr/>
          <a:lstStyle/>
          <a:p>
            <a:endParaRPr lang="da-D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billede 1"/>
          <p:cNvSpPr>
            <a:spLocks noGrp="1" noRot="1" noChangeAspect="1" noTextEdit="1"/>
          </p:cNvSpPr>
          <p:nvPr>
            <p:ph type="sldImg"/>
          </p:nvPr>
        </p:nvSpPr>
        <p:spPr>
          <a:ln/>
        </p:spPr>
      </p:sp>
      <p:sp>
        <p:nvSpPr>
          <p:cNvPr id="18435" name="Pladsholder til noter 2"/>
          <p:cNvSpPr>
            <a:spLocks noGrp="1"/>
          </p:cNvSpPr>
          <p:nvPr>
            <p:ph type="body" idx="1"/>
          </p:nvPr>
        </p:nvSpPr>
        <p:spPr>
          <a:noFill/>
          <a:ln w="9525"/>
        </p:spPr>
        <p:txBody>
          <a:bodyPr/>
          <a:lstStyle/>
          <a:p>
            <a:pPr eaLnBrk="1" hangingPunct="1">
              <a:spcBef>
                <a:spcPct val="0"/>
              </a:spcBef>
            </a:pPr>
            <a:r>
              <a:rPr lang="da-DK" b="1" dirty="0" smtClean="0">
                <a:solidFill>
                  <a:srgbClr val="000000"/>
                </a:solidFill>
              </a:rPr>
              <a:t>Psykisk</a:t>
            </a:r>
            <a:r>
              <a:rPr lang="da-DK" dirty="0" smtClean="0">
                <a:solidFill>
                  <a:srgbClr val="000000"/>
                </a:solidFill>
              </a:rPr>
              <a:t>: Kan lide stoffets virkning. Man har trangen og ”hungrer” efter virkningen (som at være sliksyg eller have lyst til cigaretter). Man bliver ofte rastløs, irritabel, deprimeret og har søvnbesvær, hvis ikke man får stoffet.</a:t>
            </a:r>
          </a:p>
          <a:p>
            <a:pPr eaLnBrk="1" hangingPunct="1">
              <a:spcBef>
                <a:spcPct val="0"/>
              </a:spcBef>
            </a:pPr>
            <a:r>
              <a:rPr lang="da-DK" b="1" dirty="0" smtClean="0">
                <a:solidFill>
                  <a:srgbClr val="000000"/>
                </a:solidFill>
              </a:rPr>
              <a:t>Fysisk</a:t>
            </a:r>
            <a:r>
              <a:rPr lang="da-DK" dirty="0" smtClean="0">
                <a:solidFill>
                  <a:srgbClr val="000000"/>
                </a:solidFill>
              </a:rPr>
              <a:t>: Kroppen er tilvænnet stoffet og man bliver syg (får abstinenser – søvnløshed, svedeture, koncentrationsbesvær, angst, irritation og ulyst hvis stoffet ikke indtages jævnligt). Man er tilvænnet (hooked) og skal have mere og mere for at opnå den samme virkning.</a:t>
            </a:r>
            <a:endParaRPr lang="da-DK" dirty="0" smtClean="0"/>
          </a:p>
          <a:p>
            <a:pPr eaLnBrk="1" hangingPunct="1">
              <a:spcBef>
                <a:spcPct val="0"/>
              </a:spcBef>
            </a:pPr>
            <a:r>
              <a:rPr lang="da-DK" b="1" dirty="0" smtClean="0"/>
              <a:t>Socialt</a:t>
            </a:r>
            <a:r>
              <a:rPr lang="da-DK" dirty="0" smtClean="0"/>
              <a:t>: </a:t>
            </a:r>
            <a:r>
              <a:rPr lang="da-DK" dirty="0" smtClean="0">
                <a:solidFill>
                  <a:srgbClr val="000000"/>
                </a:solidFill>
              </a:rPr>
              <a:t>Stof-indtagelse styrer en stor del af samværsformen (er ofte hovedformålet når vennekredsen mødes). I disse tilfælde kan det være sværere at sige fra, da tab af netværk og udstødelse fra et fællesskab er hårdt - særligt for unge!</a:t>
            </a:r>
            <a:endParaRPr lang="da-DK" sz="2900" dirty="0">
              <a:solidFill>
                <a:srgbClr val="000000"/>
              </a:solidFill>
            </a:endParaRPr>
          </a:p>
          <a:p>
            <a:pPr eaLnBrk="1" hangingPunct="1">
              <a:spcBef>
                <a:spcPct val="0"/>
              </a:spcBef>
            </a:pPr>
            <a:endParaRPr lang="da-DK" dirty="0" smtClean="0"/>
          </a:p>
          <a:p>
            <a:r>
              <a:rPr lang="da-DK" dirty="0" smtClean="0"/>
              <a:t>Kilde: WHO</a:t>
            </a:r>
          </a:p>
        </p:txBody>
      </p:sp>
      <p:sp>
        <p:nvSpPr>
          <p:cNvPr id="18436" name="Pladsholder til diasnummer 3"/>
          <p:cNvSpPr>
            <a:spLocks noGrp="1"/>
          </p:cNvSpPr>
          <p:nvPr>
            <p:ph type="sldNum" sz="quarter" idx="4294967295"/>
          </p:nvPr>
        </p:nvSpPr>
        <p:spPr bwMode="auto">
          <a:xfrm>
            <a:off x="3889051" y="9493548"/>
            <a:ext cx="2973697" cy="499746"/>
          </a:xfrm>
          <a:prstGeom prst="rect">
            <a:avLst/>
          </a:prstGeom>
          <a:noFill/>
          <a:ln>
            <a:miter lim="800000"/>
            <a:headEnd/>
            <a:tailEnd/>
          </a:ln>
        </p:spPr>
        <p:txBody>
          <a:bodyPr lIns="94165" tIns="47082" rIns="94165" bIns="47082"/>
          <a:lstStyle/>
          <a:p>
            <a:pPr eaLnBrk="1" hangingPunct="1"/>
            <a:fld id="{3BA62418-4391-423C-BBA9-9F8C9CB8DECF}" type="slidenum">
              <a:rPr lang="da-DK"/>
              <a:pPr eaLnBrk="1" hangingPunct="1"/>
              <a:t>18</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Socialstyrelsen:</a:t>
            </a:r>
            <a:r>
              <a:rPr lang="da-DK" baseline="0" dirty="0" smtClean="0"/>
              <a:t> ”Hele vejen rundt – redskaber til arbejdet med unges rusmiddelproblemer”</a:t>
            </a:r>
            <a:endParaRPr lang="da-DK" dirty="0"/>
          </a:p>
        </p:txBody>
      </p:sp>
    </p:spTree>
    <p:extLst>
      <p:ext uri="{BB962C8B-B14F-4D97-AF65-F5344CB8AC3E}">
        <p14:creationId xmlns:p14="http://schemas.microsoft.com/office/powerpoint/2010/main" val="335243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smtClean="0">
                <a:solidFill>
                  <a:schemeClr val="tx1"/>
                </a:solidFill>
                <a:effectLst/>
                <a:latin typeface="+mn-lt"/>
                <a:ea typeface="+mn-ea"/>
                <a:cs typeface="+mn-cs"/>
              </a:rPr>
              <a:t>Formål</a:t>
            </a:r>
            <a:br>
              <a:rPr lang="da-DK" sz="1200" b="1" kern="1200" dirty="0" smtClean="0">
                <a:solidFill>
                  <a:schemeClr val="tx1"/>
                </a:solidFill>
                <a:effectLst/>
                <a:latin typeface="+mn-lt"/>
                <a:ea typeface="+mn-ea"/>
                <a:cs typeface="+mn-cs"/>
              </a:rPr>
            </a:br>
            <a:r>
              <a:rPr lang="da-DK" sz="1200" kern="1200" dirty="0" smtClean="0">
                <a:solidFill>
                  <a:schemeClr val="tx1"/>
                </a:solidFill>
                <a:effectLst/>
                <a:latin typeface="+mn-lt"/>
                <a:ea typeface="+mn-ea"/>
                <a:cs typeface="+mn-cs"/>
              </a:rPr>
              <a:t> </a:t>
            </a:r>
          </a:p>
          <a:p>
            <a:r>
              <a:rPr lang="da-DK" sz="1200" b="1" kern="1200" dirty="0" smtClean="0">
                <a:solidFill>
                  <a:schemeClr val="tx1"/>
                </a:solidFill>
                <a:effectLst/>
                <a:latin typeface="+mn-lt"/>
                <a:ea typeface="+mn-ea"/>
                <a:cs typeface="+mn-cs"/>
              </a:rPr>
              <a:t>Sæt øvelsen i gang</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Øvelsen kan afvikles som debat i fællesskabet eller som gruppeøvelse.</a:t>
            </a: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Debat i fællesskab</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Gruppearbejde</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 </a:t>
            </a:r>
          </a:p>
          <a:p>
            <a:endParaRPr lang="da-DK" dirty="0"/>
          </a:p>
        </p:txBody>
      </p:sp>
      <p:sp>
        <p:nvSpPr>
          <p:cNvPr id="4" name="Pladsholder til diasnummer 3"/>
          <p:cNvSpPr>
            <a:spLocks noGrp="1"/>
          </p:cNvSpPr>
          <p:nvPr>
            <p:ph type="sldNum" sz="quarter" idx="10"/>
          </p:nvPr>
        </p:nvSpPr>
        <p:spPr>
          <a:xfrm>
            <a:off x="3887790" y="9493250"/>
            <a:ext cx="2974975" cy="500063"/>
          </a:xfrm>
          <a:prstGeom prst="rect">
            <a:avLst/>
          </a:prstGeom>
        </p:spPr>
        <p:txBody>
          <a:bodyPr/>
          <a:lstStyle/>
          <a:p>
            <a:fld id="{F2C12EDD-51E1-41A8-A7F6-823E81ABD27B}" type="slidenum">
              <a:rPr lang="da-DK" smtClean="0"/>
              <a:t>21</a:t>
            </a:fld>
            <a:endParaRPr lang="da-DK"/>
          </a:p>
        </p:txBody>
      </p:sp>
    </p:spTree>
    <p:extLst>
      <p:ext uri="{BB962C8B-B14F-4D97-AF65-F5344CB8AC3E}">
        <p14:creationId xmlns:p14="http://schemas.microsoft.com/office/powerpoint/2010/main" val="2050813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dsholder til diasbillede 1"/>
          <p:cNvSpPr>
            <a:spLocks noGrp="1" noRot="1" noChangeAspect="1" noTextEdit="1"/>
          </p:cNvSpPr>
          <p:nvPr>
            <p:ph type="sldImg"/>
          </p:nvPr>
        </p:nvSpPr>
        <p:spPr>
          <a:ln/>
        </p:spPr>
      </p:sp>
      <p:sp>
        <p:nvSpPr>
          <p:cNvPr id="25603" name="Pladsholder til no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da-DK" altLang="da-DK" smtClean="0"/>
          </a:p>
        </p:txBody>
      </p:sp>
    </p:spTree>
    <p:extLst>
      <p:ext uri="{BB962C8B-B14F-4D97-AF65-F5344CB8AC3E}">
        <p14:creationId xmlns:p14="http://schemas.microsoft.com/office/powerpoint/2010/main" val="838137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dsholder til diasbillede 1"/>
          <p:cNvSpPr>
            <a:spLocks noGrp="1" noRot="1" noChangeAspect="1" noTextEdit="1"/>
          </p:cNvSpPr>
          <p:nvPr>
            <p:ph type="sldImg"/>
          </p:nvPr>
        </p:nvSpPr>
        <p:spPr>
          <a:ln/>
        </p:spPr>
      </p:sp>
      <p:sp>
        <p:nvSpPr>
          <p:cNvPr id="27651" name="Pladsholder til noter 2"/>
          <p:cNvSpPr>
            <a:spLocks noGrp="1"/>
          </p:cNvSpPr>
          <p:nvPr>
            <p:ph type="body" idx="1"/>
          </p:nvPr>
        </p:nvSpPr>
        <p:spPr>
          <a:noFill/>
          <a:ln w="9525"/>
        </p:spPr>
        <p:txBody>
          <a:bodyPr/>
          <a:lstStyle/>
          <a:p>
            <a:endParaRPr lang="da-DK"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dsholder til diasbillede 1"/>
          <p:cNvSpPr>
            <a:spLocks noGrp="1" noRot="1" noChangeAspect="1" noTextEdit="1"/>
          </p:cNvSpPr>
          <p:nvPr>
            <p:ph type="sldImg"/>
          </p:nvPr>
        </p:nvSpPr>
        <p:spPr>
          <a:ln/>
        </p:spPr>
      </p:sp>
      <p:sp>
        <p:nvSpPr>
          <p:cNvPr id="57347" name="Pladsholder til noter 2"/>
          <p:cNvSpPr>
            <a:spLocks noGrp="1"/>
          </p:cNvSpPr>
          <p:nvPr>
            <p:ph type="body" idx="1"/>
          </p:nvPr>
        </p:nvSpPr>
        <p:spPr>
          <a:noFill/>
          <a:ln w="9525"/>
        </p:spPr>
        <p:txBody>
          <a:bodyPr/>
          <a:lstStyle/>
          <a:p>
            <a:endParaRPr lang="da-DK"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Socialstyrelsen – ”Unges misbrug”</a:t>
            </a:r>
            <a:endParaRPr lang="da-DK" dirty="0"/>
          </a:p>
        </p:txBody>
      </p:sp>
    </p:spTree>
    <p:extLst>
      <p:ext uri="{BB962C8B-B14F-4D97-AF65-F5344CB8AC3E}">
        <p14:creationId xmlns:p14="http://schemas.microsoft.com/office/powerpoint/2010/main" val="3521661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dsholder til diasbillede 1"/>
          <p:cNvSpPr>
            <a:spLocks noGrp="1" noRot="1" noChangeAspect="1" noTextEdit="1"/>
          </p:cNvSpPr>
          <p:nvPr>
            <p:ph type="sldImg"/>
          </p:nvPr>
        </p:nvSpPr>
        <p:spPr>
          <a:ln/>
        </p:spPr>
      </p:sp>
      <p:sp>
        <p:nvSpPr>
          <p:cNvPr id="41987" name="Pladsholder til no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a-DK" altLang="da-DK" b="1" i="1" smtClean="0">
                <a:solidFill>
                  <a:srgbClr val="000000"/>
                </a:solidFill>
              </a:rPr>
              <a:t>NB:	</a:t>
            </a:r>
            <a:r>
              <a:rPr lang="da-DK" altLang="da-DK" i="1" smtClean="0">
                <a:solidFill>
                  <a:srgbClr val="000000"/>
                </a:solidFill>
              </a:rPr>
              <a:t>Vigtigt at understrege at ovenstående punkter </a:t>
            </a:r>
            <a:r>
              <a:rPr lang="da-DK" altLang="da-DK" b="1" i="1" smtClean="0">
                <a:solidFill>
                  <a:srgbClr val="000000"/>
                </a:solidFill>
              </a:rPr>
              <a:t>ikke</a:t>
            </a:r>
            <a:r>
              <a:rPr lang="da-DK" altLang="da-DK" i="1" smtClean="0">
                <a:solidFill>
                  <a:srgbClr val="000000"/>
                </a:solidFill>
              </a:rPr>
              <a:t> </a:t>
            </a:r>
            <a:r>
              <a:rPr lang="da-DK" altLang="da-DK" b="1" i="1" smtClean="0">
                <a:solidFill>
                  <a:srgbClr val="000000"/>
                </a:solidFill>
              </a:rPr>
              <a:t>er en drejebog eller facitliste </a:t>
            </a:r>
            <a:r>
              <a:rPr lang="da-DK" altLang="da-DK" i="1" smtClean="0">
                <a:solidFill>
                  <a:srgbClr val="000000"/>
                </a:solidFill>
              </a:rPr>
              <a:t>over faresignaler og misbrugsrelateret adfærd, men 	</a:t>
            </a:r>
            <a:r>
              <a:rPr lang="da-DK" altLang="da-DK" b="1" i="1" smtClean="0">
                <a:solidFill>
                  <a:srgbClr val="000000"/>
                </a:solidFill>
              </a:rPr>
              <a:t>nyttige ”observationsfelter”</a:t>
            </a:r>
            <a:r>
              <a:rPr lang="da-DK" altLang="da-DK" i="1" smtClean="0">
                <a:solidFill>
                  <a:srgbClr val="000000"/>
                </a:solidFill>
              </a:rPr>
              <a:t> at være opmærksom på!</a:t>
            </a:r>
            <a:endParaRPr lang="da-DK" altLang="da-DK" smtClean="0"/>
          </a:p>
          <a:p>
            <a:endParaRPr lang="da-DK" altLang="da-DK"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smtClean="0">
                <a:solidFill>
                  <a:schemeClr val="tx1"/>
                </a:solidFill>
                <a:effectLst/>
                <a:latin typeface="+mn-lt"/>
                <a:ea typeface="+mn-ea"/>
                <a:cs typeface="+mn-cs"/>
              </a:rPr>
              <a:t>Formål</a:t>
            </a:r>
            <a:br>
              <a:rPr lang="da-DK" sz="1200" b="1" kern="1200" dirty="0" smtClean="0">
                <a:solidFill>
                  <a:schemeClr val="tx1"/>
                </a:solidFill>
                <a:effectLst/>
                <a:latin typeface="+mn-lt"/>
                <a:ea typeface="+mn-ea"/>
                <a:cs typeface="+mn-cs"/>
              </a:rPr>
            </a:br>
            <a:r>
              <a:rPr lang="da-DK" sz="1200" kern="1200" dirty="0" smtClean="0">
                <a:solidFill>
                  <a:schemeClr val="tx1"/>
                </a:solidFill>
                <a:effectLst/>
                <a:latin typeface="+mn-lt"/>
                <a:ea typeface="+mn-ea"/>
                <a:cs typeface="+mn-cs"/>
              </a:rPr>
              <a:t>At inddrage eleverne og fremhæve deres perspektiver og anbefalinger, samt sætte fokus på mistrivsel i en skolekontekst ud fra følgende tre perspektiver:</a:t>
            </a:r>
          </a:p>
          <a:p>
            <a:pPr lvl="0"/>
            <a:r>
              <a:rPr lang="da-DK" sz="1200" kern="1200" dirty="0" smtClean="0">
                <a:solidFill>
                  <a:schemeClr val="tx1"/>
                </a:solidFill>
                <a:effectLst/>
                <a:latin typeface="+mn-lt"/>
                <a:ea typeface="+mn-ea"/>
                <a:cs typeface="+mn-cs"/>
              </a:rPr>
              <a:t>Hvad kan man selv gøre?</a:t>
            </a:r>
          </a:p>
          <a:p>
            <a:pPr lvl="0"/>
            <a:r>
              <a:rPr lang="da-DK" sz="1200" kern="1200" dirty="0" smtClean="0">
                <a:solidFill>
                  <a:schemeClr val="tx1"/>
                </a:solidFill>
                <a:effectLst/>
                <a:latin typeface="+mn-lt"/>
                <a:ea typeface="+mn-ea"/>
                <a:cs typeface="+mn-cs"/>
              </a:rPr>
              <a:t>Hvad kan man gøre som klassekammerat?</a:t>
            </a:r>
          </a:p>
          <a:p>
            <a:pPr lvl="0"/>
            <a:r>
              <a:rPr lang="da-DK" sz="1200" kern="1200" dirty="0" smtClean="0">
                <a:solidFill>
                  <a:schemeClr val="tx1"/>
                </a:solidFill>
                <a:effectLst/>
                <a:latin typeface="+mn-lt"/>
                <a:ea typeface="+mn-ea"/>
                <a:cs typeface="+mn-cs"/>
              </a:rPr>
              <a:t>Hvad kan skolen gøre?</a:t>
            </a: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Sæt øvelsen i gang på følgende måder</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Debat i fællesskab</a:t>
            </a:r>
            <a:endParaRPr lang="da-DK" sz="1200" kern="1200" dirty="0" smtClean="0">
              <a:solidFill>
                <a:schemeClr val="tx1"/>
              </a:solidFill>
              <a:effectLst/>
              <a:latin typeface="+mn-lt"/>
              <a:ea typeface="+mn-ea"/>
              <a:cs typeface="+mn-cs"/>
            </a:endParaRPr>
          </a:p>
          <a:p>
            <a:pPr lvl="0"/>
            <a:r>
              <a:rPr lang="da-DK" sz="1200" kern="1200" dirty="0" smtClean="0">
                <a:solidFill>
                  <a:schemeClr val="tx1"/>
                </a:solidFill>
                <a:effectLst/>
                <a:latin typeface="+mn-lt"/>
                <a:ea typeface="+mn-ea"/>
                <a:cs typeface="+mn-cs"/>
              </a:rPr>
              <a:t>Debat i fællesskab, hvor underviseren faciliterer og sikrer en god og tryg debat.</a:t>
            </a:r>
          </a:p>
          <a:p>
            <a:pPr lvl="0"/>
            <a:r>
              <a:rPr lang="da-DK" sz="1200" kern="1200" dirty="0" smtClean="0">
                <a:solidFill>
                  <a:schemeClr val="tx1"/>
                </a:solidFill>
                <a:effectLst/>
                <a:latin typeface="+mn-lt"/>
                <a:ea typeface="+mn-ea"/>
                <a:cs typeface="+mn-cs"/>
              </a:rPr>
              <a:t>Kortlæg de unges input i tre forskellige </a:t>
            </a:r>
            <a:r>
              <a:rPr lang="da-DK" sz="1200" kern="1200" dirty="0" err="1" smtClean="0">
                <a:solidFill>
                  <a:schemeClr val="tx1"/>
                </a:solidFill>
                <a:effectLst/>
                <a:latin typeface="+mn-lt"/>
                <a:ea typeface="+mn-ea"/>
                <a:cs typeface="+mn-cs"/>
              </a:rPr>
              <a:t>mind-maps</a:t>
            </a:r>
            <a:r>
              <a:rPr lang="da-DK" sz="1200" kern="1200" dirty="0" smtClean="0">
                <a:solidFill>
                  <a:schemeClr val="tx1"/>
                </a:solidFill>
                <a:effectLst/>
                <a:latin typeface="+mn-lt"/>
                <a:ea typeface="+mn-ea"/>
                <a:cs typeface="+mn-cs"/>
              </a:rPr>
              <a:t> eller plancher efter: </a:t>
            </a:r>
            <a:br>
              <a:rPr lang="da-DK" sz="1200" kern="1200" dirty="0" smtClean="0">
                <a:solidFill>
                  <a:schemeClr val="tx1"/>
                </a:solidFill>
                <a:effectLst/>
                <a:latin typeface="+mn-lt"/>
                <a:ea typeface="+mn-ea"/>
                <a:cs typeface="+mn-cs"/>
              </a:rPr>
            </a:br>
            <a:r>
              <a:rPr lang="da-DK" sz="1200" i="1" kern="1200" dirty="0" smtClean="0">
                <a:solidFill>
                  <a:schemeClr val="tx1"/>
                </a:solidFill>
                <a:effectLst/>
                <a:latin typeface="+mn-lt"/>
                <a:ea typeface="+mn-ea"/>
                <a:cs typeface="+mn-cs"/>
              </a:rPr>
              <a:t>- Hvad kan man selv gøre? </a:t>
            </a:r>
            <a:br>
              <a:rPr lang="da-DK" sz="1200" i="1" kern="1200" dirty="0" smtClean="0">
                <a:solidFill>
                  <a:schemeClr val="tx1"/>
                </a:solidFill>
                <a:effectLst/>
                <a:latin typeface="+mn-lt"/>
                <a:ea typeface="+mn-ea"/>
                <a:cs typeface="+mn-cs"/>
              </a:rPr>
            </a:br>
            <a:r>
              <a:rPr lang="da-DK" sz="1200" i="1" kern="1200" dirty="0" smtClean="0">
                <a:solidFill>
                  <a:schemeClr val="tx1"/>
                </a:solidFill>
                <a:effectLst/>
                <a:latin typeface="+mn-lt"/>
                <a:ea typeface="+mn-ea"/>
                <a:cs typeface="+mn-cs"/>
              </a:rPr>
              <a:t>- Hvad kan man gøre som klassekammerat? </a:t>
            </a:r>
            <a:br>
              <a:rPr lang="da-DK" sz="1200" i="1" kern="1200" dirty="0" smtClean="0">
                <a:solidFill>
                  <a:schemeClr val="tx1"/>
                </a:solidFill>
                <a:effectLst/>
                <a:latin typeface="+mn-lt"/>
                <a:ea typeface="+mn-ea"/>
                <a:cs typeface="+mn-cs"/>
              </a:rPr>
            </a:br>
            <a:r>
              <a:rPr lang="da-DK" sz="1200" i="1" kern="1200" dirty="0" smtClean="0">
                <a:solidFill>
                  <a:schemeClr val="tx1"/>
                </a:solidFill>
                <a:effectLst/>
                <a:latin typeface="+mn-lt"/>
                <a:ea typeface="+mn-ea"/>
                <a:cs typeface="+mn-cs"/>
              </a:rPr>
              <a:t>- Hvad kan skolen gøre?</a:t>
            </a:r>
            <a:endParaRPr lang="da-DK" sz="1200" kern="1200" dirty="0" smtClean="0">
              <a:solidFill>
                <a:schemeClr val="tx1"/>
              </a:solidFill>
              <a:effectLst/>
              <a:latin typeface="+mn-lt"/>
              <a:ea typeface="+mn-ea"/>
              <a:cs typeface="+mn-cs"/>
            </a:endParaRPr>
          </a:p>
          <a:p>
            <a:pPr lvl="0"/>
            <a:r>
              <a:rPr lang="da-DK" sz="1200" kern="1200" dirty="0" smtClean="0">
                <a:solidFill>
                  <a:schemeClr val="tx1"/>
                </a:solidFill>
                <a:effectLst/>
                <a:latin typeface="+mn-lt"/>
                <a:ea typeface="+mn-ea"/>
                <a:cs typeface="+mn-cs"/>
              </a:rPr>
              <a:t>Når eleverne er færdige, så bed dem om at vurdere, hvilke tre centrale anbefalinger der er vigtigst i forhold på baggrund af deres besvarelser på ovenstående spørgsmål. </a:t>
            </a:r>
          </a:p>
          <a:p>
            <a:pPr lvl="0"/>
            <a:r>
              <a:rPr lang="da-DK" sz="1200" kern="1200" dirty="0" smtClean="0">
                <a:solidFill>
                  <a:schemeClr val="tx1"/>
                </a:solidFill>
                <a:effectLst/>
                <a:latin typeface="+mn-lt"/>
                <a:ea typeface="+mn-ea"/>
                <a:cs typeface="+mn-cs"/>
              </a:rPr>
              <a:t>Vurderingen kan ske ved, at alle får tre stemmer, som de frit må fordele på anbefalinger de vurderer er de vigtigste.</a:t>
            </a:r>
          </a:p>
          <a:p>
            <a:pPr lvl="0"/>
            <a:r>
              <a:rPr lang="da-DK" sz="1200" kern="1200" dirty="0" smtClean="0">
                <a:solidFill>
                  <a:schemeClr val="tx1"/>
                </a:solidFill>
                <a:effectLst/>
                <a:latin typeface="+mn-lt"/>
                <a:ea typeface="+mn-ea"/>
                <a:cs typeface="+mn-cs"/>
              </a:rPr>
              <a:t>Sæt 1-3 streger, post it eller klistremærker ud for de anbefalinger, som du mener, er de vigtigste.</a:t>
            </a:r>
          </a:p>
          <a:p>
            <a:pPr lvl="0"/>
            <a:r>
              <a:rPr lang="da-DK" sz="1200" kern="1200" dirty="0" smtClean="0">
                <a:solidFill>
                  <a:schemeClr val="tx1"/>
                </a:solidFill>
                <a:effectLst/>
                <a:latin typeface="+mn-lt"/>
                <a:ea typeface="+mn-ea"/>
                <a:cs typeface="+mn-cs"/>
              </a:rPr>
              <a:t>Overfør elevernes primære anbefalinger til ny planche, som kan udgøre en ”tematiseret analyse” af klassens gode anbefalinger.</a:t>
            </a:r>
          </a:p>
          <a:p>
            <a:pPr lvl="0"/>
            <a:r>
              <a:rPr lang="da-DK" sz="1200" kern="1200" dirty="0" smtClean="0">
                <a:solidFill>
                  <a:schemeClr val="tx1"/>
                </a:solidFill>
                <a:effectLst/>
                <a:latin typeface="+mn-lt"/>
                <a:ea typeface="+mn-ea"/>
                <a:cs typeface="+mn-cs"/>
              </a:rPr>
              <a:t>Afslut med at samle op på de fælles formulerede centrale anbefalinger klassen har givet til de tre spørgsmål.</a:t>
            </a: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Gruppearbejde</a:t>
            </a:r>
            <a:endParaRPr lang="da-DK" sz="1200" kern="1200" dirty="0" smtClean="0">
              <a:solidFill>
                <a:schemeClr val="tx1"/>
              </a:solidFill>
              <a:effectLst/>
              <a:latin typeface="+mn-lt"/>
              <a:ea typeface="+mn-ea"/>
              <a:cs typeface="+mn-cs"/>
            </a:endParaRPr>
          </a:p>
          <a:p>
            <a:pPr lvl="0"/>
            <a:r>
              <a:rPr lang="da-DK" sz="1200" kern="1200" dirty="0" smtClean="0">
                <a:solidFill>
                  <a:schemeClr val="tx1"/>
                </a:solidFill>
                <a:effectLst/>
                <a:latin typeface="+mn-lt"/>
                <a:ea typeface="+mn-ea"/>
                <a:cs typeface="+mn-cs"/>
              </a:rPr>
              <a:t>Inddel klassen i grupper og angiv en klar tid til diskussion og udarbejdelse af de gode anbefalinger ud fra de tre spørgsmål.</a:t>
            </a:r>
          </a:p>
          <a:p>
            <a:pPr lvl="0"/>
            <a:r>
              <a:rPr lang="da-DK" sz="1200" kern="1200" dirty="0" smtClean="0">
                <a:solidFill>
                  <a:schemeClr val="tx1"/>
                </a:solidFill>
                <a:effectLst/>
                <a:latin typeface="+mn-lt"/>
                <a:ea typeface="+mn-ea"/>
                <a:cs typeface="+mn-cs"/>
              </a:rPr>
              <a:t>Grupperne fremlægger deres bud på de gode anbefalinger i plenum og resten af klassen stiller spørgsmål og kommer med input.</a:t>
            </a:r>
          </a:p>
          <a:p>
            <a:pPr lvl="0"/>
            <a:r>
              <a:rPr lang="da-DK" sz="1200" kern="1200" dirty="0" smtClean="0">
                <a:solidFill>
                  <a:schemeClr val="tx1"/>
                </a:solidFill>
                <a:effectLst/>
                <a:latin typeface="+mn-lt"/>
                <a:ea typeface="+mn-ea"/>
                <a:cs typeface="+mn-cs"/>
              </a:rPr>
              <a:t>Hæng anbefalingerne op i lokalet.</a:t>
            </a:r>
          </a:p>
          <a:p>
            <a:r>
              <a:rPr lang="da-DK" sz="1200" i="1" kern="1200" dirty="0" smtClean="0">
                <a:solidFill>
                  <a:schemeClr val="tx1"/>
                </a:solidFill>
                <a:effectLst/>
                <a:latin typeface="+mn-lt"/>
                <a:ea typeface="+mn-ea"/>
                <a:cs typeface="+mn-cs"/>
              </a:rPr>
              <a:t> </a:t>
            </a:r>
          </a:p>
          <a:p>
            <a:pPr marL="0" indent="0">
              <a:buFont typeface="Arial" panose="020B0604020202020204" pitchFamily="34" charset="0"/>
              <a:buNone/>
            </a:pPr>
            <a:endParaRPr lang="da-DK" dirty="0"/>
          </a:p>
        </p:txBody>
      </p:sp>
      <p:sp>
        <p:nvSpPr>
          <p:cNvPr id="4" name="Pladsholder til diasnummer 3"/>
          <p:cNvSpPr>
            <a:spLocks noGrp="1"/>
          </p:cNvSpPr>
          <p:nvPr>
            <p:ph type="sldNum" sz="quarter" idx="10"/>
          </p:nvPr>
        </p:nvSpPr>
        <p:spPr>
          <a:xfrm>
            <a:off x="3887790" y="9493250"/>
            <a:ext cx="2974975" cy="500063"/>
          </a:xfrm>
          <a:prstGeom prst="rect">
            <a:avLst/>
          </a:prstGeom>
        </p:spPr>
        <p:txBody>
          <a:bodyPr/>
          <a:lstStyle/>
          <a:p>
            <a:fld id="{F2C12EDD-51E1-41A8-A7F6-823E81ABD27B}" type="slidenum">
              <a:rPr lang="da-DK" smtClean="0"/>
              <a:t>31</a:t>
            </a:fld>
            <a:endParaRPr lang="da-DK"/>
          </a:p>
        </p:txBody>
      </p:sp>
    </p:spTree>
    <p:extLst>
      <p:ext uri="{BB962C8B-B14F-4D97-AF65-F5344CB8AC3E}">
        <p14:creationId xmlns:p14="http://schemas.microsoft.com/office/powerpoint/2010/main" val="114475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diasbillede 1"/>
          <p:cNvSpPr>
            <a:spLocks noGrp="1" noRot="1" noChangeAspect="1" noTextEdit="1"/>
          </p:cNvSpPr>
          <p:nvPr>
            <p:ph type="sldImg"/>
          </p:nvPr>
        </p:nvSpPr>
        <p:spPr>
          <a:ln/>
        </p:spPr>
      </p:sp>
      <p:sp>
        <p:nvSpPr>
          <p:cNvPr id="36867" name="Pladsholder til noter 2"/>
          <p:cNvSpPr>
            <a:spLocks noGrp="1"/>
          </p:cNvSpPr>
          <p:nvPr>
            <p:ph type="body" idx="1"/>
          </p:nvPr>
        </p:nvSpPr>
        <p:spPr>
          <a:noFill/>
          <a:ln w="9525"/>
        </p:spPr>
        <p:txBody>
          <a:bodyPr/>
          <a:lstStyle/>
          <a:p>
            <a:endParaRPr lang="da-DK"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dsholder til diasbillede 1"/>
          <p:cNvSpPr>
            <a:spLocks noGrp="1" noRot="1" noChangeAspect="1" noTextEdit="1"/>
          </p:cNvSpPr>
          <p:nvPr>
            <p:ph type="sldImg"/>
          </p:nvPr>
        </p:nvSpPr>
        <p:spPr>
          <a:ln/>
        </p:spPr>
      </p:sp>
      <p:sp>
        <p:nvSpPr>
          <p:cNvPr id="65539" name="Pladsholder til no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diasbillede 1"/>
          <p:cNvSpPr>
            <a:spLocks noGrp="1" noRot="1" noChangeAspect="1" noTextEdit="1"/>
          </p:cNvSpPr>
          <p:nvPr>
            <p:ph type="sldImg"/>
          </p:nvPr>
        </p:nvSpPr>
        <p:spPr>
          <a:ln/>
        </p:spPr>
      </p:sp>
      <p:sp>
        <p:nvSpPr>
          <p:cNvPr id="26627" name="Pladsholder til no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z="1200" kern="1200" dirty="0" smtClean="0">
                <a:solidFill>
                  <a:schemeClr val="tx1"/>
                </a:solidFill>
                <a:effectLst/>
                <a:latin typeface="+mn-lt"/>
                <a:ea typeface="+mn-ea"/>
                <a:cs typeface="+mn-cs"/>
              </a:rPr>
              <a:t> </a:t>
            </a:r>
          </a:p>
          <a:p>
            <a:endParaRPr lang="en-US" altLang="da-DK" baseline="0" dirty="0" smtClean="0">
              <a:latin typeface="AGaramond Bold" pitchFamily="18" charset="0"/>
            </a:endParaRPr>
          </a:p>
        </p:txBody>
      </p:sp>
    </p:spTree>
    <p:extLst>
      <p:ext uri="{BB962C8B-B14F-4D97-AF65-F5344CB8AC3E}">
        <p14:creationId xmlns:p14="http://schemas.microsoft.com/office/powerpoint/2010/main" val="48639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p:spPr>
        <p:txBody>
          <a:bodyPr/>
          <a:lstStyle/>
          <a:p>
            <a:endParaRPr lang="da-DK"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dsholder til diasbillede 1"/>
          <p:cNvSpPr>
            <a:spLocks noGrp="1" noRot="1" noChangeAspect="1" noTextEdit="1"/>
          </p:cNvSpPr>
          <p:nvPr>
            <p:ph type="sldImg"/>
          </p:nvPr>
        </p:nvSpPr>
        <p:spPr>
          <a:ln/>
        </p:spPr>
      </p:sp>
      <p:sp>
        <p:nvSpPr>
          <p:cNvPr id="54275" name="Pladsholder til no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altLang="da-DK" dirty="0" smtClean="0"/>
              <a:t>Formål: At lave et historisk</a:t>
            </a:r>
            <a:r>
              <a:rPr lang="da-DK" altLang="da-DK" baseline="0" dirty="0" smtClean="0"/>
              <a:t> perspektiv for at formidle at der i alle moderne ungdomskulturer har været grupper af unge (subkulturer), som har været særligt risikovillig og eksperimenterende med rusmidler. </a:t>
            </a:r>
          </a:p>
          <a:p>
            <a:endParaRPr lang="da-DK" altLang="da-DK" baseline="0" dirty="0" smtClean="0"/>
          </a:p>
          <a:p>
            <a:r>
              <a:rPr lang="da-DK" altLang="da-DK" baseline="0" dirty="0" smtClean="0"/>
              <a:t>Centrale budskaber:</a:t>
            </a:r>
          </a:p>
          <a:p>
            <a:endParaRPr lang="da-DK" altLang="da-DK" baseline="0" dirty="0" smtClean="0"/>
          </a:p>
          <a:p>
            <a:r>
              <a:rPr lang="da-DK" altLang="da-DK" baseline="0" dirty="0" smtClean="0"/>
              <a:t>Der er sket en normændring blandt unge i 00 &amp; 10´erne, som i højere grad acceptere andre unges forbrug af rusmidler, selvom de ikke selv er forbrugere/misbrugere. En forklaring kan være ”rav – og </a:t>
            </a:r>
            <a:r>
              <a:rPr lang="da-DK" altLang="da-DK" baseline="0" dirty="0" err="1" smtClean="0"/>
              <a:t>tecnobølgen</a:t>
            </a:r>
            <a:r>
              <a:rPr lang="da-DK" altLang="da-DK" baseline="0" dirty="0" smtClean="0"/>
              <a:t>” som blev  </a:t>
            </a:r>
          </a:p>
          <a:p>
            <a:endParaRPr lang="da-DK" altLang="da-DK" baseline="0" dirty="0" smtClean="0"/>
          </a:p>
          <a:p>
            <a:r>
              <a:rPr lang="da-DK" altLang="da-DK" baseline="0" dirty="0" smtClean="0"/>
              <a:t> Et godt eksempel er unges holdning til hash, som der i bred forstand accepteres og betragtes som et rusmiddel der ikke er farligt bliver ikke forstået </a:t>
            </a:r>
            <a:r>
              <a:rPr lang="da-DK" altLang="da-DK" baseline="0" dirty="0" err="1" smtClean="0"/>
              <a:t>som`afvigende</a:t>
            </a:r>
            <a:r>
              <a:rPr lang="da-DK" altLang="da-DK" baseline="0" dirty="0" smtClean="0"/>
              <a:t>` fra gængse normer.</a:t>
            </a:r>
          </a:p>
          <a:p>
            <a:endParaRPr lang="da-DK" altLang="da-DK" baseline="0" dirty="0" smtClean="0"/>
          </a:p>
          <a:p>
            <a:r>
              <a:rPr lang="da-DK" altLang="da-DK" baseline="0" dirty="0" smtClean="0"/>
              <a:t>De unge har dog nogle andre parametre for, hvornår noget er for langt ude og uacceptabel og det er når forbruget/misbruget kommer til udtryk som et ”ukontrolleret kontroltab”. Forstået på den måde at personen opfattes som en der taber kontrol over rusen på en måde så han eller hun fremstår for mærkelig eller har en adfærd der er social uacceptabel.</a:t>
            </a:r>
          </a:p>
          <a:p>
            <a:endParaRPr lang="da-DK" altLang="da-DK" dirty="0" smtClean="0"/>
          </a:p>
          <a:p>
            <a:endParaRPr lang="da-DK" altLang="da-DK" dirty="0" smtClean="0"/>
          </a:p>
          <a:p>
            <a:r>
              <a:rPr lang="da-DK" altLang="da-DK" dirty="0" smtClean="0"/>
              <a:t>Kan i genkende det? Hvor mange af jer har været til en fest hvor der blev taget stoffer?</a:t>
            </a:r>
            <a:r>
              <a:rPr lang="da-DK" altLang="da-DK" baseline="0" dirty="0" smtClean="0"/>
              <a:t> </a:t>
            </a:r>
            <a:r>
              <a:rPr lang="da-DK" altLang="da-DK" dirty="0" smtClean="0"/>
              <a:t>Hvor mange af jer vil smutte fra en fest- hvis nogen tager stoffer?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Kilde: Narkosituationen i Danmark 2013</a:t>
            </a:r>
          </a:p>
          <a:p>
            <a:endParaRPr lang="da-DK" dirty="0" smtClean="0"/>
          </a:p>
          <a:p>
            <a:r>
              <a:rPr lang="da-DK" dirty="0" smtClean="0"/>
              <a:t>Flertalsmisforståelser</a:t>
            </a:r>
          </a:p>
          <a:p>
            <a:r>
              <a:rPr lang="da-DK" dirty="0" smtClean="0"/>
              <a:t>Hvorfor tænker i at der er så mange der drikker alkohol i Danmark?</a:t>
            </a:r>
          </a:p>
          <a:p>
            <a:r>
              <a:rPr lang="da-DK" dirty="0" smtClean="0"/>
              <a:t>Hvem drikker mest i hverdagen?</a:t>
            </a:r>
          </a:p>
          <a:p>
            <a:r>
              <a:rPr lang="da-DK" dirty="0" smtClean="0"/>
              <a:t>Kan</a:t>
            </a:r>
            <a:r>
              <a:rPr lang="da-DK" baseline="0" dirty="0" smtClean="0"/>
              <a:t> man godt gå til fest uden at drikke?</a:t>
            </a:r>
          </a:p>
          <a:p>
            <a:endParaRPr lang="da-DK" baseline="0" dirty="0" smtClean="0"/>
          </a:p>
          <a:p>
            <a:r>
              <a:rPr lang="da-DK" sz="1200" dirty="0" smtClean="0">
                <a:solidFill>
                  <a:schemeClr val="tx1"/>
                </a:solidFill>
              </a:rPr>
              <a:t>Der findes </a:t>
            </a:r>
            <a:r>
              <a:rPr lang="da-DK" sz="1200" b="1" dirty="0" smtClean="0">
                <a:solidFill>
                  <a:srgbClr val="0070C0"/>
                </a:solidFill>
              </a:rPr>
              <a:t>796.000 unge </a:t>
            </a:r>
            <a:r>
              <a:rPr lang="da-DK" sz="1200" dirty="0" smtClean="0">
                <a:solidFill>
                  <a:schemeClr val="tx1"/>
                </a:solidFill>
              </a:rPr>
              <a:t>mellem 15-25 år.</a:t>
            </a:r>
            <a:endParaRPr lang="da-DK" dirty="0"/>
          </a:p>
        </p:txBody>
      </p:sp>
    </p:spTree>
    <p:extLst>
      <p:ext uri="{BB962C8B-B14F-4D97-AF65-F5344CB8AC3E}">
        <p14:creationId xmlns:p14="http://schemas.microsoft.com/office/powerpoint/2010/main" val="132390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200" b="0" i="0" kern="1200" dirty="0" smtClean="0">
                <a:solidFill>
                  <a:schemeClr val="tx1"/>
                </a:solidFill>
                <a:effectLst/>
                <a:latin typeface="AGaramond Bold" pitchFamily="18" charset="0"/>
                <a:ea typeface="+mn-ea"/>
                <a:cs typeface="+mn-cs"/>
              </a:rPr>
              <a:t>De forskellige rusmidlers farlighed bliver vurderet ud fra, hvor store skader de gør på den enkelte bruger og hvor store samfundsmæssige omkostninger rusmidlet har for samfundet.</a:t>
            </a:r>
          </a:p>
          <a:p>
            <a:pPr fontAlgn="base"/>
            <a:r>
              <a:rPr lang="da-DK" sz="1200" b="0" i="0" kern="1200" dirty="0" smtClean="0">
                <a:solidFill>
                  <a:schemeClr val="tx1"/>
                </a:solidFill>
                <a:effectLst/>
                <a:latin typeface="AGaramond Bold" pitchFamily="18" charset="0"/>
                <a:ea typeface="+mn-ea"/>
                <a:cs typeface="+mn-cs"/>
              </a:rPr>
              <a:t>Der ligger 16 kriterier til grund for undersøgelsen. Anført af professor David </a:t>
            </a:r>
            <a:r>
              <a:rPr lang="da-DK" sz="1200" b="0" i="0" kern="1200" dirty="0" err="1" smtClean="0">
                <a:solidFill>
                  <a:schemeClr val="tx1"/>
                </a:solidFill>
                <a:effectLst/>
                <a:latin typeface="AGaramond Bold" pitchFamily="18" charset="0"/>
                <a:ea typeface="+mn-ea"/>
                <a:cs typeface="+mn-cs"/>
              </a:rPr>
              <a:t>Nutt</a:t>
            </a:r>
            <a:r>
              <a:rPr lang="da-DK" sz="1200" b="0" i="0" kern="1200" dirty="0" smtClean="0">
                <a:solidFill>
                  <a:schemeClr val="tx1"/>
                </a:solidFill>
                <a:effectLst/>
                <a:latin typeface="AGaramond Bold" pitchFamily="18" charset="0"/>
                <a:ea typeface="+mn-ea"/>
                <a:cs typeface="+mn-cs"/>
              </a:rPr>
              <a:t> opstiller forskerne ni kriterier for skade mod brugeren og syv kriterier for skade mod andre. Herudfra gives de forskellige rusmidler karakterer på en skala fra 1-100.</a:t>
            </a:r>
          </a:p>
          <a:p>
            <a:pPr fontAlgn="base"/>
            <a:endParaRPr lang="da-DK" sz="1200" b="0" i="0" kern="1200" dirty="0" smtClean="0">
              <a:solidFill>
                <a:schemeClr val="tx1"/>
              </a:solidFill>
              <a:effectLst/>
              <a:latin typeface="AGaramond Bold" pitchFamily="18" charset="0"/>
              <a:ea typeface="+mn-ea"/>
              <a:cs typeface="+mn-cs"/>
            </a:endParaRPr>
          </a:p>
          <a:p>
            <a:r>
              <a:rPr lang="da-DK" sz="1200" b="0" i="0" kern="1200" dirty="0" smtClean="0">
                <a:solidFill>
                  <a:schemeClr val="tx1"/>
                </a:solidFill>
                <a:effectLst/>
                <a:latin typeface="AGaramond Bold" pitchFamily="18" charset="0"/>
                <a:ea typeface="+mn-ea"/>
                <a:cs typeface="+mn-cs"/>
              </a:rPr>
              <a:t>Listen bygger på en rapport offentliggjort i det britiske medicinske tidsskrift 'The Lancet'. </a:t>
            </a:r>
            <a:endParaRPr lang="da-DK" dirty="0"/>
          </a:p>
        </p:txBody>
      </p:sp>
    </p:spTree>
    <p:extLst>
      <p:ext uri="{BB962C8B-B14F-4D97-AF65-F5344CB8AC3E}">
        <p14:creationId xmlns:p14="http://schemas.microsoft.com/office/powerpoint/2010/main" val="1982651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dsholder til diasbillede 1"/>
          <p:cNvSpPr>
            <a:spLocks noGrp="1" noRot="1" noChangeAspect="1" noTextEdit="1"/>
          </p:cNvSpPr>
          <p:nvPr>
            <p:ph type="sldImg"/>
          </p:nvPr>
        </p:nvSpPr>
        <p:spPr>
          <a:ln/>
        </p:spPr>
      </p:sp>
      <p:sp>
        <p:nvSpPr>
          <p:cNvPr id="69635" name="Pladsholder til not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ltLang="da-DK" dirty="0" smtClean="0"/>
          </a:p>
          <a:p>
            <a:r>
              <a:rPr lang="da-DK" altLang="da-DK" dirty="0" smtClean="0"/>
              <a:t>Hvor mange er jer har drukket alkohol – været fulde?</a:t>
            </a:r>
          </a:p>
          <a:p>
            <a:r>
              <a:rPr lang="da-DK" altLang="da-DK" dirty="0" smtClean="0"/>
              <a:t>Hvor mange genstande anbefaler SST  max antal genstande pr uge - piger vs. drenge?</a:t>
            </a:r>
          </a:p>
          <a:p>
            <a:endParaRPr lang="da-DK" altLang="da-DK"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Møde på midten</a:t>
            </a:r>
          </a:p>
          <a:p>
            <a:r>
              <a:rPr lang="da-DK" dirty="0" smtClean="0"/>
              <a:t>Individuel</a:t>
            </a:r>
            <a:r>
              <a:rPr lang="da-DK" baseline="0" dirty="0" smtClean="0"/>
              <a:t> refleksion</a:t>
            </a:r>
          </a:p>
          <a:p>
            <a:r>
              <a:rPr lang="da-DK" baseline="0" dirty="0" smtClean="0"/>
              <a:t>Dele perspektiver</a:t>
            </a:r>
          </a:p>
          <a:p>
            <a:r>
              <a:rPr lang="da-DK" baseline="0" dirty="0" smtClean="0"/>
              <a:t>Diskutere perspektiver</a:t>
            </a:r>
          </a:p>
          <a:p>
            <a:r>
              <a:rPr lang="da-DK" baseline="0" dirty="0" smtClean="0"/>
              <a:t>Komme med anbefalinger</a:t>
            </a:r>
          </a:p>
          <a:p>
            <a:r>
              <a:rPr lang="da-DK" baseline="0" dirty="0" smtClean="0"/>
              <a:t>Samles i en fælles guide</a:t>
            </a:r>
            <a:endParaRPr lang="da-DK" dirty="0"/>
          </a:p>
        </p:txBody>
      </p:sp>
      <p:sp>
        <p:nvSpPr>
          <p:cNvPr id="4" name="Pladsholder til diasnummer 3"/>
          <p:cNvSpPr>
            <a:spLocks noGrp="1"/>
          </p:cNvSpPr>
          <p:nvPr>
            <p:ph type="sldNum" sz="quarter" idx="10"/>
          </p:nvPr>
        </p:nvSpPr>
        <p:spPr>
          <a:xfrm>
            <a:off x="3887790" y="9493250"/>
            <a:ext cx="2974975" cy="500063"/>
          </a:xfrm>
          <a:prstGeom prst="rect">
            <a:avLst/>
          </a:prstGeom>
        </p:spPr>
        <p:txBody>
          <a:bodyPr/>
          <a:lstStyle/>
          <a:p>
            <a:fld id="{F2C12EDD-51E1-41A8-A7F6-823E81ABD27B}" type="slidenum">
              <a:rPr lang="da-DK" smtClean="0"/>
              <a:t>14</a:t>
            </a:fld>
            <a:endParaRPr lang="da-DK"/>
          </a:p>
        </p:txBody>
      </p:sp>
    </p:spTree>
    <p:extLst>
      <p:ext uri="{BB962C8B-B14F-4D97-AF65-F5344CB8AC3E}">
        <p14:creationId xmlns:p14="http://schemas.microsoft.com/office/powerpoint/2010/main" val="2050813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dsholder til diasbillede 1"/>
          <p:cNvSpPr>
            <a:spLocks noGrp="1" noRot="1" noChangeAspect="1" noTextEdit="1"/>
          </p:cNvSpPr>
          <p:nvPr>
            <p:ph type="sldImg"/>
          </p:nvPr>
        </p:nvSpPr>
        <p:spPr>
          <a:ln/>
        </p:spPr>
      </p:sp>
      <p:sp>
        <p:nvSpPr>
          <p:cNvPr id="23555" name="Pladsholder til noter 2"/>
          <p:cNvSpPr>
            <a:spLocks noGrp="1"/>
          </p:cNvSpPr>
          <p:nvPr>
            <p:ph type="body" idx="1"/>
          </p:nvPr>
        </p:nvSpPr>
        <p:spPr>
          <a:noFill/>
          <a:ln w="9525"/>
        </p:spPr>
        <p:txBody>
          <a:bodyPr/>
          <a:lstStyle/>
          <a:p>
            <a:r>
              <a:rPr lang="da-DK" dirty="0" smtClean="0"/>
              <a:t>Kilde: Rusmidlernes biologi – om hjernen, sprut og stoffer</a:t>
            </a:r>
          </a:p>
          <a:p>
            <a:endParaRPr lang="da-DK" dirty="0" smtClean="0"/>
          </a:p>
          <a:p>
            <a:r>
              <a:rPr lang="da-DK" dirty="0" smtClean="0"/>
              <a:t>Hvad er belønningssystemet? Dens</a:t>
            </a:r>
            <a:r>
              <a:rPr lang="da-DK" baseline="0" dirty="0" smtClean="0"/>
              <a:t> funktion?</a:t>
            </a:r>
            <a:endParaRPr lang="da-DK"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lvl1pPr>
              <a:defRPr/>
            </a:lvl1pPr>
          </a:lstStyle>
          <a:p>
            <a:pPr>
              <a:defRPr/>
            </a:pPr>
            <a:fld id="{EDDD8156-E332-44DF-80B7-68A9C7DE25C1}" type="datetime1">
              <a:rPr lang="da-DK" smtClean="0"/>
              <a:t>11-11-2015</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6" name="Pladsholder til diasnummer 5"/>
          <p:cNvSpPr>
            <a:spLocks noGrp="1"/>
          </p:cNvSpPr>
          <p:nvPr>
            <p:ph type="sldNum" sz="quarter" idx="12"/>
          </p:nvPr>
        </p:nvSpPr>
        <p:spPr/>
        <p:txBody>
          <a:bodyPr/>
          <a:lstStyle>
            <a:lvl1pPr>
              <a:defRPr/>
            </a:lvl1pPr>
          </a:lstStyle>
          <a:p>
            <a:pPr>
              <a:defRPr/>
            </a:pPr>
            <a:fld id="{72460E3D-800B-4DCA-A44E-2862328A4E17}" type="slidenum">
              <a:rPr lang="da-DK"/>
              <a:pPr>
                <a:defRPr/>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86B8F459-94F9-4A2F-9FAE-9DF534D72C2B}" type="datetime1">
              <a:rPr lang="da-DK" smtClean="0"/>
              <a:t>11-11-2015</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6" name="Pladsholder til diasnummer 5"/>
          <p:cNvSpPr>
            <a:spLocks noGrp="1"/>
          </p:cNvSpPr>
          <p:nvPr>
            <p:ph type="sldNum" sz="quarter" idx="12"/>
          </p:nvPr>
        </p:nvSpPr>
        <p:spPr/>
        <p:txBody>
          <a:bodyPr/>
          <a:lstStyle>
            <a:lvl1pPr>
              <a:defRPr/>
            </a:lvl1pPr>
          </a:lstStyle>
          <a:p>
            <a:pPr>
              <a:defRPr/>
            </a:pPr>
            <a:fld id="{EEA52C80-20C7-4D37-8BB5-5CB5454CB56D}" type="slidenum">
              <a:rPr lang="da-DK"/>
              <a:pPr>
                <a:defRPr/>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6D0277BD-AE3B-4031-83D0-2314A78AABBA}" type="datetime1">
              <a:rPr lang="da-DK" smtClean="0"/>
              <a:t>11-11-2015</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6" name="Pladsholder til diasnummer 5"/>
          <p:cNvSpPr>
            <a:spLocks noGrp="1"/>
          </p:cNvSpPr>
          <p:nvPr>
            <p:ph type="sldNum" sz="quarter" idx="12"/>
          </p:nvPr>
        </p:nvSpPr>
        <p:spPr/>
        <p:txBody>
          <a:bodyPr/>
          <a:lstStyle>
            <a:lvl1pPr>
              <a:defRPr/>
            </a:lvl1pPr>
          </a:lstStyle>
          <a:p>
            <a:pPr>
              <a:defRPr/>
            </a:pPr>
            <a:fld id="{D92169F4-60FB-4BCB-9930-613B32218103}"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pPr>
              <a:defRPr/>
            </a:pPr>
            <a:fld id="{E89F9A43-DD54-47AF-A486-96C95B159432}" type="datetime1">
              <a:rPr lang="da-DK" smtClean="0"/>
              <a:t>11-11-2015</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6" name="Pladsholder til diasnummer 5"/>
          <p:cNvSpPr>
            <a:spLocks noGrp="1"/>
          </p:cNvSpPr>
          <p:nvPr>
            <p:ph type="sldNum" sz="quarter" idx="12"/>
          </p:nvPr>
        </p:nvSpPr>
        <p:spPr/>
        <p:txBody>
          <a:bodyPr/>
          <a:lstStyle>
            <a:lvl1pPr>
              <a:defRPr/>
            </a:lvl1pPr>
          </a:lstStyle>
          <a:p>
            <a:pPr>
              <a:defRPr/>
            </a:pPr>
            <a:fld id="{ADD13993-9D1A-4A27-9FB9-9FA61BA221DD}" type="slidenum">
              <a:rPr lang="da-DK"/>
              <a:pPr>
                <a:defRPr/>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pPr>
              <a:defRPr/>
            </a:pPr>
            <a:fld id="{963EFABC-C376-41AA-AA38-B9323DE63190}" type="datetime1">
              <a:rPr lang="da-DK" smtClean="0"/>
              <a:t>11-11-2015</a:t>
            </a:fld>
            <a:endParaRPr lang="da-DK"/>
          </a:p>
        </p:txBody>
      </p:sp>
      <p:sp>
        <p:nvSpPr>
          <p:cNvPr id="5"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6" name="Pladsholder til diasnummer 5"/>
          <p:cNvSpPr>
            <a:spLocks noGrp="1"/>
          </p:cNvSpPr>
          <p:nvPr>
            <p:ph type="sldNum" sz="quarter" idx="12"/>
          </p:nvPr>
        </p:nvSpPr>
        <p:spPr/>
        <p:txBody>
          <a:bodyPr/>
          <a:lstStyle>
            <a:lvl1pPr>
              <a:defRPr/>
            </a:lvl1pPr>
          </a:lstStyle>
          <a:p>
            <a:pPr>
              <a:defRPr/>
            </a:pPr>
            <a:fld id="{DC0285F9-35F1-46E7-9D6F-F5E906A546A5}" type="slidenum">
              <a:rPr lang="da-DK"/>
              <a:pPr>
                <a:defRPr/>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3"/>
          <p:cNvSpPr>
            <a:spLocks noGrp="1"/>
          </p:cNvSpPr>
          <p:nvPr>
            <p:ph type="dt" sz="half" idx="10"/>
          </p:nvPr>
        </p:nvSpPr>
        <p:spPr/>
        <p:txBody>
          <a:bodyPr/>
          <a:lstStyle>
            <a:lvl1pPr>
              <a:defRPr/>
            </a:lvl1pPr>
          </a:lstStyle>
          <a:p>
            <a:pPr>
              <a:defRPr/>
            </a:pPr>
            <a:fld id="{7EA141FA-0C19-467B-AC42-66BA7C635FA5}" type="datetime1">
              <a:rPr lang="da-DK" smtClean="0"/>
              <a:t>11-11-2015</a:t>
            </a:fld>
            <a:endParaRPr lang="da-DK"/>
          </a:p>
        </p:txBody>
      </p:sp>
      <p:sp>
        <p:nvSpPr>
          <p:cNvPr id="6"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7" name="Pladsholder til diasnummer 5"/>
          <p:cNvSpPr>
            <a:spLocks noGrp="1"/>
          </p:cNvSpPr>
          <p:nvPr>
            <p:ph type="sldNum" sz="quarter" idx="12"/>
          </p:nvPr>
        </p:nvSpPr>
        <p:spPr/>
        <p:txBody>
          <a:bodyPr/>
          <a:lstStyle>
            <a:lvl1pPr>
              <a:defRPr/>
            </a:lvl1pPr>
          </a:lstStyle>
          <a:p>
            <a:pPr>
              <a:defRPr/>
            </a:pPr>
            <a:fld id="{4FC3907A-91F6-437F-B50B-46A866F533B9}" type="slidenum">
              <a:rPr lang="da-DK"/>
              <a:pPr>
                <a:defRPr/>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3"/>
          <p:cNvSpPr>
            <a:spLocks noGrp="1"/>
          </p:cNvSpPr>
          <p:nvPr>
            <p:ph type="dt" sz="half" idx="10"/>
          </p:nvPr>
        </p:nvSpPr>
        <p:spPr/>
        <p:txBody>
          <a:bodyPr/>
          <a:lstStyle>
            <a:lvl1pPr>
              <a:defRPr/>
            </a:lvl1pPr>
          </a:lstStyle>
          <a:p>
            <a:pPr>
              <a:defRPr/>
            </a:pPr>
            <a:fld id="{A75EF1AB-AD4F-40D3-95EC-FBB565701963}" type="datetime1">
              <a:rPr lang="da-DK" smtClean="0"/>
              <a:t>11-11-2015</a:t>
            </a:fld>
            <a:endParaRPr lang="da-DK"/>
          </a:p>
        </p:txBody>
      </p:sp>
      <p:sp>
        <p:nvSpPr>
          <p:cNvPr id="8"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9" name="Pladsholder til diasnummer 5"/>
          <p:cNvSpPr>
            <a:spLocks noGrp="1"/>
          </p:cNvSpPr>
          <p:nvPr>
            <p:ph type="sldNum" sz="quarter" idx="12"/>
          </p:nvPr>
        </p:nvSpPr>
        <p:spPr/>
        <p:txBody>
          <a:bodyPr/>
          <a:lstStyle>
            <a:lvl1pPr>
              <a:defRPr/>
            </a:lvl1pPr>
          </a:lstStyle>
          <a:p>
            <a:pPr>
              <a:defRPr/>
            </a:pPr>
            <a:fld id="{ADA8430A-1AD1-4C0D-9022-F3B8FC3E84EE}" type="slidenum">
              <a:rPr lang="da-DK"/>
              <a:pPr>
                <a:defRPr/>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3"/>
          <p:cNvSpPr>
            <a:spLocks noGrp="1"/>
          </p:cNvSpPr>
          <p:nvPr>
            <p:ph type="dt" sz="half" idx="10"/>
          </p:nvPr>
        </p:nvSpPr>
        <p:spPr/>
        <p:txBody>
          <a:bodyPr/>
          <a:lstStyle>
            <a:lvl1pPr>
              <a:defRPr/>
            </a:lvl1pPr>
          </a:lstStyle>
          <a:p>
            <a:pPr>
              <a:defRPr/>
            </a:pPr>
            <a:fld id="{4FB7C1A6-17C2-4B36-8DAD-731318D5490F}" type="datetime1">
              <a:rPr lang="da-DK" smtClean="0"/>
              <a:t>11-11-2015</a:t>
            </a:fld>
            <a:endParaRPr lang="da-DK"/>
          </a:p>
        </p:txBody>
      </p:sp>
      <p:sp>
        <p:nvSpPr>
          <p:cNvPr id="4"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5" name="Pladsholder til diasnummer 5"/>
          <p:cNvSpPr>
            <a:spLocks noGrp="1"/>
          </p:cNvSpPr>
          <p:nvPr>
            <p:ph type="sldNum" sz="quarter" idx="12"/>
          </p:nvPr>
        </p:nvSpPr>
        <p:spPr/>
        <p:txBody>
          <a:bodyPr/>
          <a:lstStyle>
            <a:lvl1pPr>
              <a:defRPr/>
            </a:lvl1pPr>
          </a:lstStyle>
          <a:p>
            <a:pPr>
              <a:defRPr/>
            </a:pPr>
            <a:fld id="{4569DB3D-97C9-46F6-A94D-808A9321506C}" type="slidenum">
              <a:rPr lang="da-DK"/>
              <a:pPr>
                <a:defRPr/>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AC9EAEEE-7DDA-4504-ACDE-41774BD5F376}" type="datetime1">
              <a:rPr lang="da-DK" smtClean="0"/>
              <a:t>11-11-2015</a:t>
            </a:fld>
            <a:endParaRPr lang="da-DK"/>
          </a:p>
        </p:txBody>
      </p:sp>
      <p:sp>
        <p:nvSpPr>
          <p:cNvPr id="3"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4" name="Pladsholder til diasnummer 5"/>
          <p:cNvSpPr>
            <a:spLocks noGrp="1"/>
          </p:cNvSpPr>
          <p:nvPr>
            <p:ph type="sldNum" sz="quarter" idx="12"/>
          </p:nvPr>
        </p:nvSpPr>
        <p:spPr/>
        <p:txBody>
          <a:bodyPr/>
          <a:lstStyle>
            <a:lvl1pPr>
              <a:defRPr/>
            </a:lvl1pPr>
          </a:lstStyle>
          <a:p>
            <a:pPr>
              <a:defRPr/>
            </a:pPr>
            <a:fld id="{E2EFDBF0-F605-4BF0-965B-950ADC534554}" type="slidenum">
              <a:rPr lang="da-DK"/>
              <a:pPr>
                <a:defRPr/>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6A2D1A25-BAB6-4C64-8234-F32A6D9AC388}" type="datetime1">
              <a:rPr lang="da-DK" smtClean="0"/>
              <a:t>11-11-2015</a:t>
            </a:fld>
            <a:endParaRPr lang="da-DK"/>
          </a:p>
        </p:txBody>
      </p:sp>
      <p:sp>
        <p:nvSpPr>
          <p:cNvPr id="6"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7" name="Pladsholder til diasnummer 5"/>
          <p:cNvSpPr>
            <a:spLocks noGrp="1"/>
          </p:cNvSpPr>
          <p:nvPr>
            <p:ph type="sldNum" sz="quarter" idx="12"/>
          </p:nvPr>
        </p:nvSpPr>
        <p:spPr/>
        <p:txBody>
          <a:bodyPr/>
          <a:lstStyle>
            <a:lvl1pPr>
              <a:defRPr/>
            </a:lvl1pPr>
          </a:lstStyle>
          <a:p>
            <a:pPr>
              <a:defRPr/>
            </a:pPr>
            <a:fld id="{80060F2D-1523-4254-A982-F537641527C8}" type="slidenum">
              <a:rPr lang="da-DK"/>
              <a:pPr>
                <a:defRPr/>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E5EA7158-EDA5-4B27-B45E-5A6F469902C3}" type="datetime1">
              <a:rPr lang="da-DK" smtClean="0"/>
              <a:t>11-11-2015</a:t>
            </a:fld>
            <a:endParaRPr lang="da-DK"/>
          </a:p>
        </p:txBody>
      </p:sp>
      <p:sp>
        <p:nvSpPr>
          <p:cNvPr id="6" name="Pladsholder til sidefod 4"/>
          <p:cNvSpPr>
            <a:spLocks noGrp="1"/>
          </p:cNvSpPr>
          <p:nvPr>
            <p:ph type="ftr" sz="quarter" idx="11"/>
          </p:nvPr>
        </p:nvSpPr>
        <p:spPr/>
        <p:txBody>
          <a:bodyPr/>
          <a:lstStyle>
            <a:lvl1pPr>
              <a:defRPr/>
            </a:lvl1pPr>
          </a:lstStyle>
          <a:p>
            <a:pPr>
              <a:defRPr/>
            </a:pPr>
            <a:r>
              <a:rPr lang="da-DK" smtClean="0"/>
              <a:t>Ronny Højgaard Larsen  - Pædagogisk Praksis</a:t>
            </a:r>
            <a:endParaRPr lang="da-DK"/>
          </a:p>
        </p:txBody>
      </p:sp>
      <p:sp>
        <p:nvSpPr>
          <p:cNvPr id="7" name="Pladsholder til diasnummer 5"/>
          <p:cNvSpPr>
            <a:spLocks noGrp="1"/>
          </p:cNvSpPr>
          <p:nvPr>
            <p:ph type="sldNum" sz="quarter" idx="12"/>
          </p:nvPr>
        </p:nvSpPr>
        <p:spPr/>
        <p:txBody>
          <a:bodyPr/>
          <a:lstStyle>
            <a:lvl1pPr>
              <a:defRPr/>
            </a:lvl1pPr>
          </a:lstStyle>
          <a:p>
            <a:pPr>
              <a:defRPr/>
            </a:pPr>
            <a:fld id="{F3C1D6B3-580C-4C57-9566-6F8E15D3A69B}" type="slidenum">
              <a:rPr lang="da-DK"/>
              <a:pPr>
                <a:defRPr/>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Garamond Bold" pitchFamily="18" charset="0"/>
              </a:defRPr>
            </a:lvl1pPr>
          </a:lstStyle>
          <a:p>
            <a:pPr>
              <a:defRPr/>
            </a:pPr>
            <a:fld id="{1504D00D-5E3E-4E06-B123-5F3FF8781FF3}" type="datetime1">
              <a:rPr lang="da-DK" smtClean="0"/>
              <a:t>11-11-2015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Garamond Bold" pitchFamily="18" charset="0"/>
              </a:defRPr>
            </a:lvl1pPr>
          </a:lstStyle>
          <a:p>
            <a:pPr>
              <a:defRPr/>
            </a:pPr>
            <a:r>
              <a:rPr lang="da-DK" smtClean="0"/>
              <a:t>Ronny Højgaard Larsen  - Pædagogisk Praksis</a:t>
            </a: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Garamond Bold" pitchFamily="18" charset="0"/>
              </a:defRPr>
            </a:lvl1pPr>
          </a:lstStyle>
          <a:p>
            <a:pPr>
              <a:defRPr/>
            </a:pPr>
            <a:fld id="{85ED303E-2F5D-4F87-B88A-3DB612F109A8}"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wmf"/><Relationship Id="rId13" Type="http://schemas.microsoft.com/office/2007/relationships/diagramDrawing" Target="../diagrams/drawing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Colors" Target="../diagrams/colors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QuickStyle" Target="../diagrams/quickStyle8.xml"/><Relationship Id="rId5" Type="http://schemas.openxmlformats.org/officeDocument/2006/relationships/diagramQuickStyle" Target="../diagrams/quickStyle7.xml"/><Relationship Id="rId10" Type="http://schemas.openxmlformats.org/officeDocument/2006/relationships/diagramLayout" Target="../diagrams/layout8.xml"/><Relationship Id="rId4" Type="http://schemas.openxmlformats.org/officeDocument/2006/relationships/diagramLayout" Target="../diagrams/layout7.xml"/><Relationship Id="rId9" Type="http://schemas.openxmlformats.org/officeDocument/2006/relationships/diagramData" Target="../diagrams/data8.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hyperlink" Target="http://www.uturn.dk/" TargetMode="External"/><Relationship Id="rId2" Type="http://schemas.openxmlformats.org/officeDocument/2006/relationships/hyperlink" Target="http://www.stofinfo.sst.dk/" TargetMode="External"/><Relationship Id="rId1" Type="http://schemas.openxmlformats.org/officeDocument/2006/relationships/slideLayout" Target="../slideLayouts/slideLayout4.xml"/><Relationship Id="rId5" Type="http://schemas.openxmlformats.org/officeDocument/2006/relationships/hyperlink" Target="http://www.netstof.dk/" TargetMode="External"/><Relationship Id="rId4" Type="http://schemas.openxmlformats.org/officeDocument/2006/relationships/hyperlink" Target="http://www.drugrebels.dk/"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flipH="1" flipV="1">
            <a:off x="6765925" y="1752600"/>
            <a:ext cx="184150" cy="457200"/>
          </a:xfrm>
          <a:prstGeom prst="rect">
            <a:avLst/>
          </a:prstGeom>
          <a:noFill/>
          <a:ln w="12700">
            <a:noFill/>
            <a:miter lim="800000"/>
            <a:headEnd/>
            <a:tailEnd/>
          </a:ln>
        </p:spPr>
        <p:txBody>
          <a:bodyPr rot="10800000">
            <a:spAutoFit/>
          </a:bodyPr>
          <a:lstStyle/>
          <a:p>
            <a:pPr eaLnBrk="0" hangingPunct="0">
              <a:spcBef>
                <a:spcPct val="50000"/>
              </a:spcBef>
            </a:pPr>
            <a:endParaRPr lang="da-DK" dirty="0"/>
          </a:p>
        </p:txBody>
      </p:sp>
      <p:sp>
        <p:nvSpPr>
          <p:cNvPr id="2051" name="Rektangel 7"/>
          <p:cNvSpPr>
            <a:spLocks noChangeArrowheads="1"/>
          </p:cNvSpPr>
          <p:nvPr/>
        </p:nvSpPr>
        <p:spPr bwMode="auto">
          <a:xfrm>
            <a:off x="304800" y="5229225"/>
            <a:ext cx="7162800" cy="1508105"/>
          </a:xfrm>
          <a:prstGeom prst="rect">
            <a:avLst/>
          </a:prstGeom>
          <a:noFill/>
          <a:ln w="9525">
            <a:noFill/>
            <a:miter lim="800000"/>
            <a:headEnd/>
            <a:tailEnd/>
          </a:ln>
        </p:spPr>
        <p:txBody>
          <a:bodyPr>
            <a:spAutoFit/>
          </a:bodyPr>
          <a:lstStyle/>
          <a:p>
            <a:r>
              <a:rPr lang="da-DK" altLang="da-DK" sz="3200" b="1" dirty="0" smtClean="0">
                <a:latin typeface="ITC Officina Sans Bold" charset="0"/>
              </a:rPr>
              <a:t>Undervisning og vejledning af unge i deres fællesskaber!</a:t>
            </a:r>
            <a:endParaRPr lang="da-DK" altLang="da-DK" sz="3200" b="1" dirty="0">
              <a:latin typeface="ITC Officina Sans Bold" charset="0"/>
            </a:endParaRPr>
          </a:p>
          <a:p>
            <a:r>
              <a:rPr lang="da-DK" altLang="da-DK" sz="1400" b="1" i="1" dirty="0" smtClean="0">
                <a:latin typeface="ITC Officina Sans Bold" charset="0"/>
              </a:rPr>
              <a:t>D. 29.10. 2015</a:t>
            </a:r>
            <a:endParaRPr lang="da-DK" altLang="da-DK" sz="1400" b="1" i="1" dirty="0">
              <a:latin typeface="ITC Officina Sans Bold" charset="0"/>
            </a:endParaRPr>
          </a:p>
          <a:p>
            <a:r>
              <a:rPr lang="da-DK" altLang="da-DK" sz="1400" b="1" i="1" dirty="0">
                <a:latin typeface="ITC Officina Sans Bold" charset="0"/>
              </a:rPr>
              <a:t>Oplægsholder: Ronny Højgaard Larsen </a:t>
            </a:r>
            <a:endParaRPr lang="da-DK" altLang="da-DK" sz="1400" b="1" dirty="0">
              <a:latin typeface="ITC Officina Sans Bold" charset="0"/>
            </a:endParaRPr>
          </a:p>
        </p:txBody>
      </p:sp>
      <p:pic>
        <p:nvPicPr>
          <p:cNvPr id="6" name="Picture 2" descr="C:\Users\Janni Runedal\AppData\Local\Microsoft\Windows\Temporary Internet Files\Content.IE5\G7R99IQO\MP900449075[1].jpg"/>
          <p:cNvPicPr>
            <a:picLocks noGrp="1" noChangeAspect="1" noChangeArrowheads="1"/>
          </p:cNvPicPr>
          <p:nvPr>
            <p:ph idx="1"/>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508518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523445"/>
      </p:ext>
    </p:extLst>
  </p:cSld>
  <p:clrMapOvr>
    <a:masterClrMapping/>
  </p:clrMapOvr>
  <p:transition spd="med">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lgn="l"/>
            <a:r>
              <a:rPr lang="da-DK" sz="3600" b="1" dirty="0" smtClean="0"/>
              <a:t>Hvor mange har prøvet…? </a:t>
            </a:r>
            <a:r>
              <a:rPr lang="da-DK" sz="3600" b="1" dirty="0" smtClean="0">
                <a:latin typeface="OfficinaSansITC Bold"/>
              </a:rPr>
              <a:t/>
            </a:r>
            <a:br>
              <a:rPr lang="da-DK" sz="3600" b="1" dirty="0" smtClean="0">
                <a:latin typeface="OfficinaSansITC Bold"/>
              </a:rPr>
            </a:br>
            <a:r>
              <a:rPr lang="da-DK" sz="2400" dirty="0" smtClean="0">
                <a:latin typeface="OfficinaSansITC Bold"/>
              </a:rPr>
              <a:t>(16 – 24 årige - 2013)</a:t>
            </a:r>
          </a:p>
        </p:txBody>
      </p:sp>
      <p:sp>
        <p:nvSpPr>
          <p:cNvPr id="15363" name="Pladsholder til indhold 2"/>
          <p:cNvSpPr>
            <a:spLocks noGrp="1"/>
          </p:cNvSpPr>
          <p:nvPr>
            <p:ph idx="1"/>
          </p:nvPr>
        </p:nvSpPr>
        <p:spPr/>
        <p:txBody>
          <a:bodyPr/>
          <a:lstStyle/>
          <a:p>
            <a:endParaRPr lang="da-DK" dirty="0" smtClean="0"/>
          </a:p>
        </p:txBody>
      </p:sp>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a:p>
        </p:txBody>
      </p:sp>
      <p:sp>
        <p:nvSpPr>
          <p:cNvPr id="15365" name="Tekstboks 4"/>
          <p:cNvSpPr txBox="1">
            <a:spLocks noChangeArrowheads="1"/>
          </p:cNvSpPr>
          <p:nvPr/>
        </p:nvSpPr>
        <p:spPr bwMode="auto">
          <a:xfrm>
            <a:off x="4114800" y="2974975"/>
            <a:ext cx="184150" cy="461963"/>
          </a:xfrm>
          <a:prstGeom prst="rect">
            <a:avLst/>
          </a:prstGeom>
          <a:noFill/>
          <a:ln w="9525">
            <a:noFill/>
            <a:miter lim="800000"/>
            <a:headEnd/>
            <a:tailEnd/>
          </a:ln>
        </p:spPr>
        <p:txBody>
          <a:bodyPr wrap="none">
            <a:spAutoFit/>
          </a:bodyPr>
          <a:lstStyle/>
          <a:p>
            <a:pPr eaLnBrk="1" hangingPunct="1"/>
            <a:endParaRPr lang="da-DK"/>
          </a:p>
        </p:txBody>
      </p:sp>
      <p:cxnSp>
        <p:nvCxnSpPr>
          <p:cNvPr id="9" name="Lige pilforbindelse 8"/>
          <p:cNvCxnSpPr/>
          <p:nvPr/>
        </p:nvCxnSpPr>
        <p:spPr>
          <a:xfrm flipV="1">
            <a:off x="1014413" y="2100263"/>
            <a:ext cx="0" cy="3598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Lige pilforbindelse 11"/>
          <p:cNvCxnSpPr/>
          <p:nvPr/>
        </p:nvCxnSpPr>
        <p:spPr>
          <a:xfrm>
            <a:off x="1014413" y="5699125"/>
            <a:ext cx="70135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368" name="Tekstboks 12"/>
          <p:cNvSpPr txBox="1">
            <a:spLocks noChangeArrowheads="1"/>
          </p:cNvSpPr>
          <p:nvPr/>
        </p:nvSpPr>
        <p:spPr bwMode="auto">
          <a:xfrm>
            <a:off x="107950" y="1639888"/>
            <a:ext cx="2808288" cy="369332"/>
          </a:xfrm>
          <a:prstGeom prst="rect">
            <a:avLst/>
          </a:prstGeom>
          <a:noFill/>
          <a:ln w="9525">
            <a:noFill/>
            <a:miter lim="800000"/>
            <a:headEnd/>
            <a:tailEnd/>
          </a:ln>
        </p:spPr>
        <p:txBody>
          <a:bodyPr wrap="square">
            <a:spAutoFit/>
          </a:bodyPr>
          <a:lstStyle/>
          <a:p>
            <a:pPr eaLnBrk="1" hangingPunct="1"/>
            <a:r>
              <a:rPr lang="da-DK" sz="1800" dirty="0">
                <a:latin typeface="+mn-lt"/>
              </a:rPr>
              <a:t>% har prøvet (nogensinde)</a:t>
            </a:r>
          </a:p>
        </p:txBody>
      </p:sp>
      <p:cxnSp>
        <p:nvCxnSpPr>
          <p:cNvPr id="15" name="Lige pilforbindelse 14"/>
          <p:cNvCxnSpPr/>
          <p:nvPr/>
        </p:nvCxnSpPr>
        <p:spPr>
          <a:xfrm>
            <a:off x="1014413" y="38989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Lige pilforbindelse 16"/>
          <p:cNvCxnSpPr/>
          <p:nvPr/>
        </p:nvCxnSpPr>
        <p:spPr>
          <a:xfrm>
            <a:off x="1014413" y="227647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371" name="Tekstboks 17"/>
          <p:cNvSpPr txBox="1">
            <a:spLocks noChangeArrowheads="1"/>
          </p:cNvSpPr>
          <p:nvPr/>
        </p:nvSpPr>
        <p:spPr bwMode="auto">
          <a:xfrm>
            <a:off x="539750" y="2206625"/>
            <a:ext cx="1119188" cy="261938"/>
          </a:xfrm>
          <a:prstGeom prst="rect">
            <a:avLst/>
          </a:prstGeom>
          <a:noFill/>
          <a:ln w="9525">
            <a:noFill/>
            <a:miter lim="800000"/>
            <a:headEnd/>
            <a:tailEnd/>
          </a:ln>
        </p:spPr>
        <p:txBody>
          <a:bodyPr>
            <a:spAutoFit/>
          </a:bodyPr>
          <a:lstStyle/>
          <a:p>
            <a:pPr eaLnBrk="1" hangingPunct="1"/>
            <a:r>
              <a:rPr lang="da-DK" sz="1100"/>
              <a:t>100%</a:t>
            </a:r>
          </a:p>
        </p:txBody>
      </p:sp>
      <p:sp>
        <p:nvSpPr>
          <p:cNvPr id="15372" name="Tekstboks 18"/>
          <p:cNvSpPr txBox="1">
            <a:spLocks noChangeArrowheads="1"/>
          </p:cNvSpPr>
          <p:nvPr/>
        </p:nvSpPr>
        <p:spPr bwMode="auto">
          <a:xfrm>
            <a:off x="539750" y="3898900"/>
            <a:ext cx="558800" cy="261938"/>
          </a:xfrm>
          <a:prstGeom prst="rect">
            <a:avLst/>
          </a:prstGeom>
          <a:noFill/>
          <a:ln w="9525">
            <a:noFill/>
            <a:miter lim="800000"/>
            <a:headEnd/>
            <a:tailEnd/>
          </a:ln>
        </p:spPr>
        <p:txBody>
          <a:bodyPr>
            <a:spAutoFit/>
          </a:bodyPr>
          <a:lstStyle/>
          <a:p>
            <a:pPr eaLnBrk="1" hangingPunct="1"/>
            <a:r>
              <a:rPr lang="da-DK" sz="1100"/>
              <a:t>50%</a:t>
            </a:r>
          </a:p>
        </p:txBody>
      </p:sp>
      <p:sp>
        <p:nvSpPr>
          <p:cNvPr id="20" name="Rektangel 19"/>
          <p:cNvSpPr/>
          <p:nvPr/>
        </p:nvSpPr>
        <p:spPr>
          <a:xfrm>
            <a:off x="1273175" y="2487613"/>
            <a:ext cx="914400" cy="3211512"/>
          </a:xfrm>
          <a:prstGeom prst="rect">
            <a:avLst/>
          </a:prstGeom>
          <a:solidFill>
            <a:srgbClr val="07A10B"/>
          </a:solidFill>
          <a:ln>
            <a:solidFill>
              <a:srgbClr val="07A1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dirty="0"/>
          </a:p>
        </p:txBody>
      </p:sp>
      <p:sp>
        <p:nvSpPr>
          <p:cNvPr id="21" name="Rektangel 20"/>
          <p:cNvSpPr/>
          <p:nvPr/>
        </p:nvSpPr>
        <p:spPr>
          <a:xfrm>
            <a:off x="3635375" y="4510088"/>
            <a:ext cx="914400" cy="1189037"/>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a:p>
        </p:txBody>
      </p:sp>
      <p:sp>
        <p:nvSpPr>
          <p:cNvPr id="22" name="Rektangel 21"/>
          <p:cNvSpPr/>
          <p:nvPr/>
        </p:nvSpPr>
        <p:spPr>
          <a:xfrm>
            <a:off x="6084888" y="5373688"/>
            <a:ext cx="914400" cy="3254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a:p>
        </p:txBody>
      </p:sp>
      <p:sp>
        <p:nvSpPr>
          <p:cNvPr id="15376" name="Tekstboks 22"/>
          <p:cNvSpPr txBox="1">
            <a:spLocks noChangeArrowheads="1"/>
          </p:cNvSpPr>
          <p:nvPr/>
        </p:nvSpPr>
        <p:spPr bwMode="auto">
          <a:xfrm>
            <a:off x="1260475" y="5718175"/>
            <a:ext cx="941388" cy="369888"/>
          </a:xfrm>
          <a:prstGeom prst="rect">
            <a:avLst/>
          </a:prstGeom>
          <a:noFill/>
          <a:ln w="9525">
            <a:noFill/>
            <a:miter lim="800000"/>
            <a:headEnd/>
            <a:tailEnd/>
          </a:ln>
        </p:spPr>
        <p:txBody>
          <a:bodyPr wrap="none">
            <a:spAutoFit/>
          </a:bodyPr>
          <a:lstStyle/>
          <a:p>
            <a:pPr eaLnBrk="1" hangingPunct="1"/>
            <a:r>
              <a:rPr lang="da-DK" sz="1800"/>
              <a:t>Alkohol</a:t>
            </a:r>
          </a:p>
        </p:txBody>
      </p:sp>
      <p:sp>
        <p:nvSpPr>
          <p:cNvPr id="15377" name="Tekstboks 23"/>
          <p:cNvSpPr txBox="1">
            <a:spLocks noChangeArrowheads="1"/>
          </p:cNvSpPr>
          <p:nvPr/>
        </p:nvSpPr>
        <p:spPr bwMode="auto">
          <a:xfrm>
            <a:off x="3784600" y="5726113"/>
            <a:ext cx="660400" cy="369887"/>
          </a:xfrm>
          <a:prstGeom prst="rect">
            <a:avLst/>
          </a:prstGeom>
          <a:noFill/>
          <a:ln w="9525">
            <a:noFill/>
            <a:miter lim="800000"/>
            <a:headEnd/>
            <a:tailEnd/>
          </a:ln>
        </p:spPr>
        <p:txBody>
          <a:bodyPr wrap="none">
            <a:spAutoFit/>
          </a:bodyPr>
          <a:lstStyle/>
          <a:p>
            <a:pPr eaLnBrk="1" hangingPunct="1"/>
            <a:r>
              <a:rPr lang="da-DK" sz="1800"/>
              <a:t>Hash</a:t>
            </a:r>
          </a:p>
        </p:txBody>
      </p:sp>
      <p:sp>
        <p:nvSpPr>
          <p:cNvPr id="15378" name="Tekstboks 24"/>
          <p:cNvSpPr txBox="1">
            <a:spLocks noChangeArrowheads="1"/>
          </p:cNvSpPr>
          <p:nvPr/>
        </p:nvSpPr>
        <p:spPr bwMode="auto">
          <a:xfrm>
            <a:off x="5857875" y="5699125"/>
            <a:ext cx="1417638" cy="369888"/>
          </a:xfrm>
          <a:prstGeom prst="rect">
            <a:avLst/>
          </a:prstGeom>
          <a:noFill/>
          <a:ln w="9525">
            <a:noFill/>
            <a:miter lim="800000"/>
            <a:headEnd/>
            <a:tailEnd/>
          </a:ln>
        </p:spPr>
        <p:txBody>
          <a:bodyPr wrap="none">
            <a:spAutoFit/>
          </a:bodyPr>
          <a:lstStyle/>
          <a:p>
            <a:pPr eaLnBrk="1" hangingPunct="1"/>
            <a:r>
              <a:rPr lang="da-DK" sz="1800"/>
              <a:t>Andre stoffer</a:t>
            </a:r>
          </a:p>
        </p:txBody>
      </p:sp>
      <p:sp>
        <p:nvSpPr>
          <p:cNvPr id="15379" name="Tekstboks 25"/>
          <p:cNvSpPr txBox="1">
            <a:spLocks noChangeArrowheads="1"/>
          </p:cNvSpPr>
          <p:nvPr/>
        </p:nvSpPr>
        <p:spPr bwMode="auto">
          <a:xfrm>
            <a:off x="1406525" y="2468563"/>
            <a:ext cx="544513" cy="307975"/>
          </a:xfrm>
          <a:prstGeom prst="rect">
            <a:avLst/>
          </a:prstGeom>
          <a:noFill/>
          <a:ln w="9525">
            <a:noFill/>
            <a:miter lim="800000"/>
            <a:headEnd/>
            <a:tailEnd/>
          </a:ln>
        </p:spPr>
        <p:txBody>
          <a:bodyPr wrap="none">
            <a:spAutoFit/>
          </a:bodyPr>
          <a:lstStyle/>
          <a:p>
            <a:pPr eaLnBrk="1" hangingPunct="1"/>
            <a:r>
              <a:rPr lang="da-DK" sz="1400" b="1" dirty="0"/>
              <a:t>95%</a:t>
            </a:r>
          </a:p>
        </p:txBody>
      </p:sp>
      <p:sp>
        <p:nvSpPr>
          <p:cNvPr id="15380" name="Tekstboks 26"/>
          <p:cNvSpPr txBox="1">
            <a:spLocks noChangeArrowheads="1"/>
          </p:cNvSpPr>
          <p:nvPr/>
        </p:nvSpPr>
        <p:spPr bwMode="auto">
          <a:xfrm>
            <a:off x="3752850" y="4510088"/>
            <a:ext cx="679450" cy="307975"/>
          </a:xfrm>
          <a:prstGeom prst="rect">
            <a:avLst/>
          </a:prstGeom>
          <a:noFill/>
          <a:ln w="9525">
            <a:noFill/>
            <a:miter lim="800000"/>
            <a:headEnd/>
            <a:tailEnd/>
          </a:ln>
        </p:spPr>
        <p:txBody>
          <a:bodyPr wrap="none">
            <a:spAutoFit/>
          </a:bodyPr>
          <a:lstStyle/>
          <a:p>
            <a:pPr eaLnBrk="1" hangingPunct="1"/>
            <a:r>
              <a:rPr lang="da-DK" sz="1400" b="1" dirty="0"/>
              <a:t>41,5%</a:t>
            </a:r>
          </a:p>
        </p:txBody>
      </p:sp>
      <p:sp>
        <p:nvSpPr>
          <p:cNvPr id="15381" name="Tekstboks 27"/>
          <p:cNvSpPr txBox="1">
            <a:spLocks noChangeArrowheads="1"/>
          </p:cNvSpPr>
          <p:nvPr/>
        </p:nvSpPr>
        <p:spPr bwMode="auto">
          <a:xfrm>
            <a:off x="6248400" y="5326063"/>
            <a:ext cx="587375" cy="307975"/>
          </a:xfrm>
          <a:prstGeom prst="rect">
            <a:avLst/>
          </a:prstGeom>
          <a:noFill/>
          <a:ln w="9525">
            <a:noFill/>
            <a:miter lim="800000"/>
            <a:headEnd/>
            <a:tailEnd/>
          </a:ln>
        </p:spPr>
        <p:txBody>
          <a:bodyPr wrap="none">
            <a:spAutoFit/>
          </a:bodyPr>
          <a:lstStyle/>
          <a:p>
            <a:pPr eaLnBrk="1" hangingPunct="1"/>
            <a:r>
              <a:rPr lang="da-DK" sz="1400" b="1" dirty="0"/>
              <a:t>9,1%</a:t>
            </a:r>
          </a:p>
        </p:txBody>
      </p:sp>
    </p:spTree>
    <p:extLst>
      <p:ext uri="{BB962C8B-B14F-4D97-AF65-F5344CB8AC3E}">
        <p14:creationId xmlns:p14="http://schemas.microsoft.com/office/powerpoint/2010/main" val="31642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79">
                                            <p:txEl>
                                              <p:pRg st="0" end="0"/>
                                            </p:txEl>
                                          </p:spTgt>
                                        </p:tgtEl>
                                        <p:attrNameLst>
                                          <p:attrName>style.visibility</p:attrName>
                                        </p:attrNameLst>
                                      </p:cBhvr>
                                      <p:to>
                                        <p:strVal val="visible"/>
                                      </p:to>
                                    </p:set>
                                    <p:animEffect transition="in" filter="fade">
                                      <p:cBhvr>
                                        <p:cTn id="12" dur="1000"/>
                                        <p:tgtEl>
                                          <p:spTgt spid="15379">
                                            <p:txEl>
                                              <p:pRg st="0" end="0"/>
                                            </p:txEl>
                                          </p:spTgt>
                                        </p:tgtEl>
                                      </p:cBhvr>
                                    </p:animEffect>
                                    <p:anim calcmode="lin" valueType="num">
                                      <p:cBhvr>
                                        <p:cTn id="13" dur="1000" fill="hold"/>
                                        <p:tgtEl>
                                          <p:spTgt spid="1537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3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380">
                                            <p:txEl>
                                              <p:pRg st="0" end="0"/>
                                            </p:txEl>
                                          </p:spTgt>
                                        </p:tgtEl>
                                        <p:attrNameLst>
                                          <p:attrName>style.visibility</p:attrName>
                                        </p:attrNameLst>
                                      </p:cBhvr>
                                      <p:to>
                                        <p:strVal val="visible"/>
                                      </p:to>
                                    </p:set>
                                    <p:animEffect transition="in" filter="fade">
                                      <p:cBhvr>
                                        <p:cTn id="24" dur="1000"/>
                                        <p:tgtEl>
                                          <p:spTgt spid="15380">
                                            <p:txEl>
                                              <p:pRg st="0" end="0"/>
                                            </p:txEl>
                                          </p:spTgt>
                                        </p:tgtEl>
                                      </p:cBhvr>
                                    </p:animEffect>
                                    <p:anim calcmode="lin" valueType="num">
                                      <p:cBhvr>
                                        <p:cTn id="25" dur="1000" fill="hold"/>
                                        <p:tgtEl>
                                          <p:spTgt spid="15380">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53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381">
                                            <p:txEl>
                                              <p:pRg st="0" end="0"/>
                                            </p:txEl>
                                          </p:spTgt>
                                        </p:tgtEl>
                                        <p:attrNameLst>
                                          <p:attrName>style.visibility</p:attrName>
                                        </p:attrNameLst>
                                      </p:cBhvr>
                                      <p:to>
                                        <p:strVal val="visible"/>
                                      </p:to>
                                    </p:set>
                                    <p:animEffect transition="in" filter="fade">
                                      <p:cBhvr>
                                        <p:cTn id="36" dur="1000"/>
                                        <p:tgtEl>
                                          <p:spTgt spid="15381">
                                            <p:txEl>
                                              <p:pRg st="0" end="0"/>
                                            </p:txEl>
                                          </p:spTgt>
                                        </p:tgtEl>
                                      </p:cBhvr>
                                    </p:animEffect>
                                    <p:anim calcmode="lin" valueType="num">
                                      <p:cBhvr>
                                        <p:cTn id="37" dur="1000" fill="hold"/>
                                        <p:tgtEl>
                                          <p:spTgt spid="15381">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538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lstStyle/>
          <a:p>
            <a:pPr algn="l"/>
            <a:r>
              <a:rPr lang="da-DK" sz="3600" b="1" dirty="0" smtClean="0"/>
              <a:t>Top 10 – Farligste stoffer</a:t>
            </a:r>
          </a:p>
        </p:txBody>
      </p:sp>
      <p:sp>
        <p:nvSpPr>
          <p:cNvPr id="3" name="Pladsholder til indhold 2"/>
          <p:cNvSpPr>
            <a:spLocks noGrp="1"/>
          </p:cNvSpPr>
          <p:nvPr>
            <p:ph idx="1"/>
          </p:nvPr>
        </p:nvSpPr>
        <p:spPr>
          <a:xfrm>
            <a:off x="395288" y="1628775"/>
            <a:ext cx="8229600" cy="4525963"/>
          </a:xfrm>
        </p:spPr>
        <p:txBody>
          <a:bodyPr/>
          <a:lstStyle/>
          <a:p>
            <a:r>
              <a:rPr lang="da-DK" sz="2400" dirty="0" smtClean="0"/>
              <a:t>Nr. 1: Alkohol</a:t>
            </a:r>
          </a:p>
          <a:p>
            <a:r>
              <a:rPr lang="da-DK" sz="2400" dirty="0" smtClean="0"/>
              <a:t>Nr. 2: Heroin</a:t>
            </a:r>
          </a:p>
          <a:p>
            <a:r>
              <a:rPr lang="da-DK" sz="2400" dirty="0" smtClean="0"/>
              <a:t>Nr. 3: Crack kokain</a:t>
            </a:r>
          </a:p>
          <a:p>
            <a:r>
              <a:rPr lang="da-DK" sz="2400" dirty="0" smtClean="0"/>
              <a:t>Nr. 4: Metamfetamin (</a:t>
            </a:r>
            <a:r>
              <a:rPr lang="da-DK" sz="2400" dirty="0" err="1" smtClean="0"/>
              <a:t>crystal</a:t>
            </a:r>
            <a:r>
              <a:rPr lang="da-DK" sz="2400" dirty="0" smtClean="0"/>
              <a:t> </a:t>
            </a:r>
            <a:r>
              <a:rPr lang="da-DK" sz="2400" dirty="0" err="1" smtClean="0"/>
              <a:t>meth</a:t>
            </a:r>
            <a:r>
              <a:rPr lang="da-DK" sz="2400" dirty="0" smtClean="0"/>
              <a:t>)</a:t>
            </a:r>
          </a:p>
          <a:p>
            <a:r>
              <a:rPr lang="da-DK" sz="2400" dirty="0" smtClean="0"/>
              <a:t>Nr. 5: Kokain</a:t>
            </a:r>
          </a:p>
          <a:p>
            <a:r>
              <a:rPr lang="da-DK" sz="2400" dirty="0" smtClean="0"/>
              <a:t>Nr. 6: Tobak</a:t>
            </a:r>
          </a:p>
          <a:p>
            <a:r>
              <a:rPr lang="da-DK" sz="2400" dirty="0" smtClean="0"/>
              <a:t>Nr. 7: Amfetamin</a:t>
            </a:r>
          </a:p>
          <a:p>
            <a:r>
              <a:rPr lang="da-DK" sz="2400" dirty="0" smtClean="0"/>
              <a:t>Nr. 8: Cannabis</a:t>
            </a:r>
          </a:p>
          <a:p>
            <a:r>
              <a:rPr lang="da-DK" sz="2400" dirty="0" smtClean="0"/>
              <a:t>Nr. 9: GHB (fantasy)</a:t>
            </a:r>
          </a:p>
          <a:p>
            <a:r>
              <a:rPr lang="da-DK" sz="2400" dirty="0" smtClean="0"/>
              <a:t>Nr. 10: </a:t>
            </a:r>
            <a:r>
              <a:rPr lang="da-DK" sz="2400" dirty="0" err="1" smtClean="0"/>
              <a:t>Benzodiazepin</a:t>
            </a:r>
            <a:r>
              <a:rPr lang="da-DK" sz="2400" dirty="0" smtClean="0"/>
              <a:t> (</a:t>
            </a:r>
            <a:r>
              <a:rPr lang="da-DK" sz="2400" dirty="0" err="1" smtClean="0"/>
              <a:t>stesolid</a:t>
            </a:r>
            <a:r>
              <a:rPr lang="da-DK" sz="2400" dirty="0" smtClean="0"/>
              <a:t>)</a:t>
            </a:r>
          </a:p>
          <a:p>
            <a:endParaRPr lang="da-DK" dirty="0" smtClean="0"/>
          </a:p>
        </p:txBody>
      </p:sp>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dirty="0"/>
          </a:p>
        </p:txBody>
      </p:sp>
    </p:spTree>
    <p:extLst>
      <p:ext uri="{BB962C8B-B14F-4D97-AF65-F5344CB8AC3E}">
        <p14:creationId xmlns:p14="http://schemas.microsoft.com/office/powerpoint/2010/main" val="31702241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additive="base">
                                        <p:cTn id="4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pPr algn="l"/>
            <a:r>
              <a:rPr lang="da-DK" altLang="da-DK" sz="3600" b="1" dirty="0" smtClean="0"/>
              <a:t>Alkohol – vidste du?</a:t>
            </a:r>
          </a:p>
        </p:txBody>
      </p:sp>
      <p:graphicFrame>
        <p:nvGraphicFramePr>
          <p:cNvPr id="2" name="Pladsholder til indhold 1"/>
          <p:cNvGraphicFramePr>
            <a:graphicFrameLocks noGrp="1"/>
          </p:cNvGraphicFramePr>
          <p:nvPr>
            <p:ph idx="1"/>
            <p:extLst>
              <p:ext uri="{D42A27DB-BD31-4B8C-83A1-F6EECF244321}">
                <p14:modId xmlns:p14="http://schemas.microsoft.com/office/powerpoint/2010/main" val="1172933753"/>
              </p:ext>
            </p:extLst>
          </p:nvPr>
        </p:nvGraphicFramePr>
        <p:xfrm>
          <a:off x="467544" y="1556792"/>
          <a:ext cx="7992888" cy="4617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dsholder til sidefod 4"/>
          <p:cNvSpPr>
            <a:spLocks noGrp="1"/>
          </p:cNvSpPr>
          <p:nvPr>
            <p:ph type="ftr" sz="quarter" idx="11"/>
          </p:nvPr>
        </p:nvSpPr>
        <p:spPr/>
        <p:txBody>
          <a:bodyPr/>
          <a:lstStyle/>
          <a:p>
            <a:pPr>
              <a:defRPr/>
            </a:pPr>
            <a:r>
              <a:rPr lang="da-DK" smtClean="0"/>
              <a:t>Ronny Højgaard Larsen  - Pædagogisk Praksis</a:t>
            </a:r>
            <a:endParaRPr lang="da-DK" dirty="0"/>
          </a:p>
        </p:txBody>
      </p:sp>
    </p:spTree>
    <p:extLst>
      <p:ext uri="{BB962C8B-B14F-4D97-AF65-F5344CB8AC3E}">
        <p14:creationId xmlns:p14="http://schemas.microsoft.com/office/powerpoint/2010/main" val="26525235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dirty="0" smtClean="0"/>
              <a:t/>
            </a:r>
            <a:br>
              <a:rPr lang="da-DK" dirty="0" smtClean="0"/>
            </a:br>
            <a:r>
              <a:rPr lang="da-DK" dirty="0" smtClean="0"/>
              <a:t> </a:t>
            </a:r>
            <a:r>
              <a:rPr lang="da-DK" sz="3600" b="1" dirty="0"/>
              <a:t>D</a:t>
            </a:r>
            <a:r>
              <a:rPr lang="da-DK" sz="3600" b="1" dirty="0" smtClean="0"/>
              <a:t>esign en ”fest med stil guide”</a:t>
            </a:r>
            <a:endParaRPr lang="da-DK" sz="3600" b="1" dirty="0"/>
          </a:p>
        </p:txBody>
      </p:sp>
      <p:sp>
        <p:nvSpPr>
          <p:cNvPr id="3" name="Pladsholder til indhold 2"/>
          <p:cNvSpPr>
            <a:spLocks noGrp="1"/>
          </p:cNvSpPr>
          <p:nvPr>
            <p:ph idx="1"/>
          </p:nvPr>
        </p:nvSpPr>
        <p:spPr>
          <a:xfrm>
            <a:off x="457200" y="1600200"/>
            <a:ext cx="8229600" cy="4997152"/>
          </a:xfrm>
        </p:spPr>
        <p:txBody>
          <a:bodyPr/>
          <a:lstStyle/>
          <a:p>
            <a:pPr marL="0" indent="0">
              <a:buNone/>
            </a:pPr>
            <a:endParaRPr lang="da-DK" dirty="0" smtClean="0"/>
          </a:p>
          <a:p>
            <a:r>
              <a:rPr lang="da-DK" sz="1800" dirty="0" smtClean="0"/>
              <a:t>Vi skal sætte fokus på at </a:t>
            </a:r>
            <a:r>
              <a:rPr lang="da-DK" sz="1800" i="1" dirty="0" smtClean="0"/>
              <a:t>feste med stil </a:t>
            </a:r>
            <a:r>
              <a:rPr lang="da-DK" sz="1800" dirty="0" smtClean="0"/>
              <a:t>og vi lave en oplysningskampagne til vores skole, som handler om at drikke alkohol og feste.</a:t>
            </a:r>
          </a:p>
          <a:p>
            <a:pPr marL="0" indent="0">
              <a:buNone/>
            </a:pPr>
            <a:endParaRPr lang="da-DK" sz="1800" dirty="0" smtClean="0"/>
          </a:p>
          <a:p>
            <a:r>
              <a:rPr lang="da-DK" sz="1800" dirty="0" smtClean="0"/>
              <a:t>I skal designe en </a:t>
            </a:r>
            <a:r>
              <a:rPr lang="da-DK" sz="1800" i="1" dirty="0" smtClean="0"/>
              <a:t>”fest med stil guide” </a:t>
            </a:r>
            <a:r>
              <a:rPr lang="da-DK" sz="1800" dirty="0" smtClean="0"/>
              <a:t>som formidler nogle klare råd eller anbefalinger i forhold til hvad  der er vigtigt hvis man skal have gode oplevelser med alkohol og fester! </a:t>
            </a:r>
          </a:p>
          <a:p>
            <a:endParaRPr lang="da-DK" sz="1800" dirty="0"/>
          </a:p>
          <a:p>
            <a:r>
              <a:rPr lang="da-DK" sz="1800" dirty="0" smtClean="0"/>
              <a:t>Vi samler alles råd og anbefalinger i en fælles ”fest med stil guide” til vores skole</a:t>
            </a:r>
          </a:p>
          <a:p>
            <a:pPr marL="0" indent="0">
              <a:buNone/>
            </a:pPr>
            <a:endParaRPr lang="da-DK" dirty="0"/>
          </a:p>
        </p:txBody>
      </p:sp>
      <p:pic>
        <p:nvPicPr>
          <p:cNvPr id="6" name="Billede 5"/>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43808" y="5114925"/>
            <a:ext cx="3240359" cy="1743075"/>
          </a:xfrm>
          <a:prstGeom prst="rect">
            <a:avLst/>
          </a:prstGeom>
        </p:spPr>
      </p:pic>
      <p:pic>
        <p:nvPicPr>
          <p:cNvPr id="7" name="Billed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77271" y="5114925"/>
            <a:ext cx="3059832" cy="1743075"/>
          </a:xfrm>
          <a:prstGeom prst="rect">
            <a:avLst/>
          </a:prstGeom>
        </p:spPr>
      </p:pic>
      <p:pic>
        <p:nvPicPr>
          <p:cNvPr id="8" name="Billede 7"/>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5114925"/>
            <a:ext cx="2952328" cy="1743075"/>
          </a:xfrm>
          <a:prstGeom prst="rect">
            <a:avLst/>
          </a:prstGeom>
        </p:spPr>
      </p:pic>
      <p:sp>
        <p:nvSpPr>
          <p:cNvPr id="9" name="Pladsholder til sidefod 8"/>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4004154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363" y="996462"/>
            <a:ext cx="8421687" cy="808892"/>
          </a:xfrm>
        </p:spPr>
        <p:txBody>
          <a:bodyPr>
            <a:normAutofit fontScale="90000"/>
          </a:bodyPr>
          <a:lstStyle/>
          <a:p>
            <a:pPr algn="l"/>
            <a:r>
              <a:rPr lang="da-DK" sz="3600" b="1" dirty="0" smtClean="0"/>
              <a:t>Gode anbefalinger til – ”Fest med stil guiden”</a:t>
            </a:r>
            <a:endParaRPr lang="da-DK" sz="3600" b="1" dirty="0"/>
          </a:p>
        </p:txBody>
      </p:sp>
      <p:sp>
        <p:nvSpPr>
          <p:cNvPr id="4" name="Pladsholder til indhold 3"/>
          <p:cNvSpPr>
            <a:spLocks noGrp="1"/>
          </p:cNvSpPr>
          <p:nvPr>
            <p:ph sz="half" idx="2"/>
          </p:nvPr>
        </p:nvSpPr>
        <p:spPr>
          <a:xfrm>
            <a:off x="4932040" y="1844824"/>
            <a:ext cx="4038600" cy="4525963"/>
          </a:xfrm>
        </p:spPr>
        <p:txBody>
          <a:bodyPr/>
          <a:lstStyle/>
          <a:p>
            <a:pPr marL="0" indent="0">
              <a:buNone/>
            </a:pPr>
            <a:endParaRPr lang="da-DK" sz="2000" i="1" dirty="0" smtClean="0"/>
          </a:p>
          <a:p>
            <a:pPr marL="0" indent="0">
              <a:buNone/>
            </a:pPr>
            <a:r>
              <a:rPr lang="da-DK" sz="2000" i="1" dirty="0" smtClean="0"/>
              <a:t>Hvad er dine erfaringer med alkohol?</a:t>
            </a:r>
          </a:p>
          <a:p>
            <a:pPr marL="0" indent="0">
              <a:buNone/>
            </a:pPr>
            <a:endParaRPr lang="da-DK" sz="2000" i="1" dirty="0" smtClean="0"/>
          </a:p>
          <a:p>
            <a:pPr marL="0" indent="0">
              <a:buNone/>
            </a:pPr>
            <a:r>
              <a:rPr lang="da-DK" sz="2000" i="1" dirty="0" smtClean="0"/>
              <a:t>Hvad er særligt vigtigt at være opmærksom på, hvis man gerne vil have en god oplevelse, når man drikker sig fuld?</a:t>
            </a:r>
          </a:p>
          <a:p>
            <a:pPr marL="0" indent="0">
              <a:buNone/>
            </a:pPr>
            <a:endParaRPr lang="da-DK" sz="2000" i="1" dirty="0" smtClean="0"/>
          </a:p>
          <a:p>
            <a:pPr marL="0" indent="0">
              <a:buNone/>
            </a:pPr>
            <a:r>
              <a:rPr lang="da-DK" sz="2000" i="1" dirty="0" smtClean="0"/>
              <a:t>Hvilke 3 gode anbefalinger ville i give til ”fest med stil guiden”?</a:t>
            </a:r>
          </a:p>
          <a:p>
            <a:pPr marL="0" indent="0">
              <a:buNone/>
            </a:pPr>
            <a:endParaRPr lang="da-DK" sz="2000" i="1" dirty="0"/>
          </a:p>
          <a:p>
            <a:pPr marL="0" indent="0">
              <a:buNone/>
            </a:pPr>
            <a:endParaRPr lang="da-DK" sz="2000" i="1" dirty="0"/>
          </a:p>
          <a:p>
            <a:pPr marL="0" indent="0">
              <a:buNone/>
            </a:pPr>
            <a:endParaRPr lang="da-DK" sz="2000" i="1" dirty="0"/>
          </a:p>
          <a:p>
            <a:pPr marL="0" indent="0">
              <a:buNone/>
            </a:pPr>
            <a:endParaRPr lang="da-DK" sz="2000" i="1" dirty="0" smtClean="0"/>
          </a:p>
          <a:p>
            <a:pPr marL="0" indent="0">
              <a:buNone/>
            </a:pPr>
            <a:endParaRPr lang="da-DK" sz="2000" i="1" dirty="0" smtClean="0"/>
          </a:p>
          <a:p>
            <a:pPr marL="0" indent="0">
              <a:buNone/>
            </a:pPr>
            <a:endParaRPr lang="da-DK" sz="2000" i="1" dirty="0" smtClean="0"/>
          </a:p>
          <a:p>
            <a:pPr marL="0" indent="0">
              <a:buNone/>
            </a:pPr>
            <a:endParaRPr lang="da-DK" sz="2000" i="1" dirty="0"/>
          </a:p>
          <a:p>
            <a:pPr marL="0" indent="0">
              <a:buNone/>
            </a:pPr>
            <a:endParaRPr lang="da-DK" sz="2000" i="1" dirty="0"/>
          </a:p>
          <a:p>
            <a:pPr marL="0" indent="0">
              <a:buNone/>
            </a:pPr>
            <a:endParaRPr lang="da-DK" sz="2000" i="1" dirty="0" smtClean="0"/>
          </a:p>
          <a:p>
            <a:pPr marL="0" indent="0">
              <a:buNone/>
            </a:pPr>
            <a:endParaRPr lang="da-DK" dirty="0"/>
          </a:p>
        </p:txBody>
      </p:sp>
      <p:pic>
        <p:nvPicPr>
          <p:cNvPr id="2050" name="Picture 2"/>
          <p:cNvPicPr>
            <a:picLocks noGrp="1" noChangeAspect="1" noChangeArrowheads="1"/>
          </p:cNvPicPr>
          <p:nvPr>
            <p:ph sz="half"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8879" y="2256746"/>
            <a:ext cx="3615241" cy="321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dsholder til sidefod 2"/>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1652777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81000" y="381000"/>
            <a:ext cx="6629400" cy="838200"/>
          </a:xfrm>
        </p:spPr>
        <p:txBody>
          <a:bodyPr/>
          <a:lstStyle/>
          <a:p>
            <a:pPr algn="l"/>
            <a:r>
              <a:rPr lang="da-DK" b="1" dirty="0" smtClean="0">
                <a:solidFill>
                  <a:srgbClr val="C00000"/>
                </a:solidFill>
              </a:rPr>
              <a:t> </a:t>
            </a:r>
            <a:r>
              <a:rPr lang="da-DK" sz="3600" b="1" dirty="0" smtClean="0">
                <a:latin typeface="ITC Officina Sans Bold" charset="0"/>
              </a:rPr>
              <a:t>Rusmidlernes påvirkning</a:t>
            </a:r>
          </a:p>
        </p:txBody>
      </p:sp>
      <p:sp>
        <p:nvSpPr>
          <p:cNvPr id="12" name="Pladsholder til sidefod 11"/>
          <p:cNvSpPr>
            <a:spLocks noGrp="1"/>
          </p:cNvSpPr>
          <p:nvPr>
            <p:ph type="ftr" sz="quarter" idx="11"/>
          </p:nvPr>
        </p:nvSpPr>
        <p:spPr/>
        <p:txBody>
          <a:bodyPr/>
          <a:lstStyle/>
          <a:p>
            <a:pPr>
              <a:defRPr/>
            </a:pPr>
            <a:r>
              <a:rPr lang="da-DK" smtClean="0">
                <a:latin typeface="ITC Officina Sans Bold"/>
                <a:cs typeface="ITC Officina Sans Bold"/>
              </a:rPr>
              <a:t>Ronny Højgaard Larsen  - Pædagogisk Praksis</a:t>
            </a:r>
            <a:endParaRPr lang="da-DK" dirty="0">
              <a:latin typeface="ITC Officina Sans Bold"/>
              <a:cs typeface="ITC Officina Sans Bold"/>
            </a:endParaRPr>
          </a:p>
        </p:txBody>
      </p:sp>
      <p:pic>
        <p:nvPicPr>
          <p:cNvPr id="22532" name="Billede 12" descr="homer-simpson-wallpaper-brain-1024.jpg"/>
          <p:cNvPicPr>
            <a:picLocks noChangeAspect="1"/>
          </p:cNvPicPr>
          <p:nvPr/>
        </p:nvPicPr>
        <p:blipFill>
          <a:blip r:embed="rId3" cstate="print"/>
          <a:srcRect/>
          <a:stretch>
            <a:fillRect/>
          </a:stretch>
        </p:blipFill>
        <p:spPr bwMode="auto">
          <a:xfrm>
            <a:off x="2268538" y="1989138"/>
            <a:ext cx="4699000" cy="3524250"/>
          </a:xfrm>
          <a:prstGeom prst="rect">
            <a:avLst/>
          </a:prstGeom>
          <a:noFill/>
          <a:ln w="9525">
            <a:noFill/>
            <a:miter lim="800000"/>
            <a:headEnd/>
            <a:tailEnd/>
          </a:ln>
        </p:spPr>
      </p:pic>
      <p:sp>
        <p:nvSpPr>
          <p:cNvPr id="3" name="Oval billedforklaring 2"/>
          <p:cNvSpPr/>
          <p:nvPr/>
        </p:nvSpPr>
        <p:spPr>
          <a:xfrm>
            <a:off x="5529933" y="431737"/>
            <a:ext cx="3456384" cy="2232248"/>
          </a:xfrm>
          <a:prstGeom prst="wedgeEllipseCallout">
            <a:avLst>
              <a:gd name="adj1" fmla="val -63372"/>
              <a:gd name="adj2" fmla="val 5269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da-DK" sz="1800" dirty="0"/>
              <a:t>R</a:t>
            </a:r>
            <a:r>
              <a:rPr lang="da-DK" sz="1800" dirty="0" smtClean="0"/>
              <a:t>usmidler er kendetegnet ved at de aktivere hjernens belønningssystem</a:t>
            </a:r>
            <a:endParaRPr lang="da-DK" sz="1800" dirty="0"/>
          </a:p>
        </p:txBody>
      </p:sp>
      <p:sp>
        <p:nvSpPr>
          <p:cNvPr id="4" name="Oval billedforklaring 3"/>
          <p:cNvSpPr/>
          <p:nvPr/>
        </p:nvSpPr>
        <p:spPr>
          <a:xfrm>
            <a:off x="0" y="1162660"/>
            <a:ext cx="4078486" cy="1755265"/>
          </a:xfrm>
          <a:prstGeom prst="wedgeEllipseCallout">
            <a:avLst>
              <a:gd name="adj1" fmla="val 62490"/>
              <a:gd name="adj2" fmla="val 39174"/>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da-DK" sz="1800" dirty="0" smtClean="0"/>
              <a:t>Det er primært stoffet </a:t>
            </a:r>
            <a:r>
              <a:rPr lang="da-DK" sz="1800" dirty="0" err="1" smtClean="0"/>
              <a:t>dopamin</a:t>
            </a:r>
            <a:r>
              <a:rPr lang="da-DK" sz="1800" dirty="0" smtClean="0"/>
              <a:t> der bliver frigjort.</a:t>
            </a:r>
            <a:endParaRPr lang="da-DK" sz="1800" dirty="0"/>
          </a:p>
        </p:txBody>
      </p:sp>
      <p:sp>
        <p:nvSpPr>
          <p:cNvPr id="5" name="Oval billedforklaring 4"/>
          <p:cNvSpPr/>
          <p:nvPr/>
        </p:nvSpPr>
        <p:spPr>
          <a:xfrm>
            <a:off x="5759624" y="3430922"/>
            <a:ext cx="3384376" cy="2444428"/>
          </a:xfrm>
          <a:prstGeom prst="wedgeEllipseCallout">
            <a:avLst>
              <a:gd name="adj1" fmla="val -70837"/>
              <a:gd name="adj2" fmla="val -7093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da-DK" sz="1800" dirty="0" smtClean="0"/>
              <a:t>Desto mere </a:t>
            </a:r>
            <a:r>
              <a:rPr lang="da-DK" sz="1800" dirty="0" err="1" smtClean="0"/>
              <a:t>dopamin</a:t>
            </a:r>
            <a:r>
              <a:rPr lang="da-DK" sz="1800" dirty="0" smtClean="0"/>
              <a:t> et rusmiddel frigiver, desto større risiko for at udvikle afhængighed</a:t>
            </a:r>
            <a:endParaRPr lang="da-DK" sz="1800" dirty="0"/>
          </a:p>
        </p:txBody>
      </p:sp>
      <p:sp>
        <p:nvSpPr>
          <p:cNvPr id="7" name="Oval billedforklaring 6"/>
          <p:cNvSpPr/>
          <p:nvPr/>
        </p:nvSpPr>
        <p:spPr>
          <a:xfrm>
            <a:off x="395536" y="4077073"/>
            <a:ext cx="3528392" cy="2376264"/>
          </a:xfrm>
          <a:prstGeom prst="wedgeEllipseCallout">
            <a:avLst>
              <a:gd name="adj1" fmla="val 71867"/>
              <a:gd name="adj2" fmla="val -95613"/>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da-DK" sz="1800" dirty="0" smtClean="0"/>
              <a:t>Der findes tre hovedgrupper af rusmidler:</a:t>
            </a:r>
          </a:p>
          <a:p>
            <a:pPr marL="285750" indent="-285750" algn="ctr">
              <a:buFont typeface="Arial" panose="020B0604020202020204" pitchFamily="34" charset="0"/>
              <a:buChar char="•"/>
            </a:pPr>
            <a:r>
              <a:rPr lang="da-DK" sz="1800" dirty="0" smtClean="0"/>
              <a:t>Centralstimulerende</a:t>
            </a:r>
          </a:p>
          <a:p>
            <a:pPr marL="285750" indent="-285750" algn="ctr">
              <a:buFont typeface="Arial" panose="020B0604020202020204" pitchFamily="34" charset="0"/>
              <a:buChar char="•"/>
            </a:pPr>
            <a:r>
              <a:rPr lang="da-DK" sz="1800" dirty="0" smtClean="0"/>
              <a:t>Centralhæmmende</a:t>
            </a:r>
          </a:p>
          <a:p>
            <a:pPr marL="285750" indent="-285750" algn="ctr">
              <a:buFont typeface="Arial" panose="020B0604020202020204" pitchFamily="34" charset="0"/>
              <a:buChar char="•"/>
            </a:pPr>
            <a:r>
              <a:rPr lang="da-DK" sz="1800" dirty="0" smtClean="0"/>
              <a:t>Hallucinogener</a:t>
            </a:r>
          </a:p>
          <a:p>
            <a:pPr algn="ctr"/>
            <a:endParaRPr lang="da-DK" dirty="0"/>
          </a:p>
        </p:txBody>
      </p:sp>
    </p:spTree>
    <p:extLst>
      <p:ext uri="{BB962C8B-B14F-4D97-AF65-F5344CB8AC3E}">
        <p14:creationId xmlns:p14="http://schemas.microsoft.com/office/powerpoint/2010/main" val="398611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pPr algn="l"/>
            <a:r>
              <a:rPr lang="da-DK" altLang="da-DK" sz="3600" b="1" dirty="0" smtClean="0">
                <a:latin typeface="ITC Officina Sans Bold" charset="0"/>
              </a:rPr>
              <a:t>Hjernen justerer…</a:t>
            </a:r>
            <a:endParaRPr lang="da-DK" altLang="da-DK" sz="3600" dirty="0" smtClean="0"/>
          </a:p>
        </p:txBody>
      </p:sp>
      <p:sp>
        <p:nvSpPr>
          <p:cNvPr id="34819" name="Pladsholder til indhold 2"/>
          <p:cNvSpPr>
            <a:spLocks noGrp="1"/>
          </p:cNvSpPr>
          <p:nvPr>
            <p:ph idx="1"/>
          </p:nvPr>
        </p:nvSpPr>
        <p:spPr/>
        <p:txBody>
          <a:bodyPr/>
          <a:lstStyle/>
          <a:p>
            <a:endParaRPr lang="da-DK" altLang="da-DK" dirty="0" smtClean="0"/>
          </a:p>
        </p:txBody>
      </p:sp>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a:p>
        </p:txBody>
      </p:sp>
      <p:cxnSp>
        <p:nvCxnSpPr>
          <p:cNvPr id="6" name="Lige forbindelse 5"/>
          <p:cNvCxnSpPr/>
          <p:nvPr/>
        </p:nvCxnSpPr>
        <p:spPr>
          <a:xfrm>
            <a:off x="1042988" y="3860800"/>
            <a:ext cx="712946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4822" name="Tekstboks 6"/>
          <p:cNvSpPr txBox="1">
            <a:spLocks noChangeArrowheads="1"/>
          </p:cNvSpPr>
          <p:nvPr/>
        </p:nvSpPr>
        <p:spPr bwMode="auto">
          <a:xfrm>
            <a:off x="7164388" y="3497263"/>
            <a:ext cx="1800225" cy="369887"/>
          </a:xfrm>
          <a:prstGeom prst="rect">
            <a:avLst/>
          </a:prstGeom>
          <a:noFill/>
          <a:ln w="9525">
            <a:noFill/>
            <a:miter lim="800000"/>
            <a:headEnd/>
            <a:tailEnd/>
          </a:ln>
        </p:spPr>
        <p:txBody>
          <a:bodyPr>
            <a:spAutoFit/>
          </a:bodyPr>
          <a:lstStyle/>
          <a:p>
            <a:pPr eaLnBrk="1" hangingPunct="1"/>
            <a:r>
              <a:rPr lang="da-DK" altLang="da-DK" sz="1800" b="1" dirty="0">
                <a:latin typeface="+mn-lt"/>
              </a:rPr>
              <a:t>Grundstemning</a:t>
            </a:r>
          </a:p>
        </p:txBody>
      </p:sp>
      <p:sp>
        <p:nvSpPr>
          <p:cNvPr id="15" name="Kombinationstegning 14"/>
          <p:cNvSpPr/>
          <p:nvPr/>
        </p:nvSpPr>
        <p:spPr>
          <a:xfrm>
            <a:off x="1036638" y="2312988"/>
            <a:ext cx="7110412" cy="3848100"/>
          </a:xfrm>
          <a:custGeom>
            <a:avLst/>
            <a:gdLst>
              <a:gd name="connsiteX0" fmla="*/ 0 w 7110483"/>
              <a:gd name="connsiteY0" fmla="*/ 1535030 h 3847627"/>
              <a:gd name="connsiteX1" fmla="*/ 382137 w 7110483"/>
              <a:gd name="connsiteY1" fmla="*/ 20128 h 3847627"/>
              <a:gd name="connsiteX2" fmla="*/ 1009934 w 7110483"/>
              <a:gd name="connsiteY2" fmla="*/ 2504021 h 3847627"/>
              <a:gd name="connsiteX3" fmla="*/ 1610436 w 7110483"/>
              <a:gd name="connsiteY3" fmla="*/ 115662 h 3847627"/>
              <a:gd name="connsiteX4" fmla="*/ 2197289 w 7110483"/>
              <a:gd name="connsiteY4" fmla="*/ 2681442 h 3847627"/>
              <a:gd name="connsiteX5" fmla="*/ 2770495 w 7110483"/>
              <a:gd name="connsiteY5" fmla="*/ 252140 h 3847627"/>
              <a:gd name="connsiteX6" fmla="*/ 3411940 w 7110483"/>
              <a:gd name="connsiteY6" fmla="*/ 2913454 h 3847627"/>
              <a:gd name="connsiteX7" fmla="*/ 3944203 w 7110483"/>
              <a:gd name="connsiteY7" fmla="*/ 443209 h 3847627"/>
              <a:gd name="connsiteX8" fmla="*/ 4503761 w 7110483"/>
              <a:gd name="connsiteY8" fmla="*/ 3159113 h 3847627"/>
              <a:gd name="connsiteX9" fmla="*/ 4926842 w 7110483"/>
              <a:gd name="connsiteY9" fmla="*/ 702516 h 3847627"/>
              <a:gd name="connsiteX10" fmla="*/ 5568286 w 7110483"/>
              <a:gd name="connsiteY10" fmla="*/ 3500307 h 3847627"/>
              <a:gd name="connsiteX11" fmla="*/ 6059606 w 7110483"/>
              <a:gd name="connsiteY11" fmla="*/ 934528 h 3847627"/>
              <a:gd name="connsiteX12" fmla="*/ 6632812 w 7110483"/>
              <a:gd name="connsiteY12" fmla="*/ 3841501 h 3847627"/>
              <a:gd name="connsiteX13" fmla="*/ 7110483 w 7110483"/>
              <a:gd name="connsiteY13" fmla="*/ 1548677 h 384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10483" h="3847627">
                <a:moveTo>
                  <a:pt x="0" y="1535030"/>
                </a:moveTo>
                <a:cubicBezTo>
                  <a:pt x="106907" y="696830"/>
                  <a:pt x="213815" y="-141370"/>
                  <a:pt x="382137" y="20128"/>
                </a:cubicBezTo>
                <a:cubicBezTo>
                  <a:pt x="550459" y="181626"/>
                  <a:pt x="805218" y="2488099"/>
                  <a:pt x="1009934" y="2504021"/>
                </a:cubicBezTo>
                <a:cubicBezTo>
                  <a:pt x="1214650" y="2519943"/>
                  <a:pt x="1412544" y="86092"/>
                  <a:pt x="1610436" y="115662"/>
                </a:cubicBezTo>
                <a:cubicBezTo>
                  <a:pt x="1808328" y="145232"/>
                  <a:pt x="2003946" y="2658696"/>
                  <a:pt x="2197289" y="2681442"/>
                </a:cubicBezTo>
                <a:cubicBezTo>
                  <a:pt x="2390632" y="2704188"/>
                  <a:pt x="2568053" y="213471"/>
                  <a:pt x="2770495" y="252140"/>
                </a:cubicBezTo>
                <a:cubicBezTo>
                  <a:pt x="2972937" y="290809"/>
                  <a:pt x="3216322" y="2881609"/>
                  <a:pt x="3411940" y="2913454"/>
                </a:cubicBezTo>
                <a:cubicBezTo>
                  <a:pt x="3607558" y="2945299"/>
                  <a:pt x="3762233" y="402266"/>
                  <a:pt x="3944203" y="443209"/>
                </a:cubicBezTo>
                <a:cubicBezTo>
                  <a:pt x="4126173" y="484152"/>
                  <a:pt x="4339988" y="3115895"/>
                  <a:pt x="4503761" y="3159113"/>
                </a:cubicBezTo>
                <a:cubicBezTo>
                  <a:pt x="4667534" y="3202331"/>
                  <a:pt x="4749421" y="645650"/>
                  <a:pt x="4926842" y="702516"/>
                </a:cubicBezTo>
                <a:cubicBezTo>
                  <a:pt x="5104263" y="759382"/>
                  <a:pt x="5379492" y="3461638"/>
                  <a:pt x="5568286" y="3500307"/>
                </a:cubicBezTo>
                <a:cubicBezTo>
                  <a:pt x="5757080" y="3538976"/>
                  <a:pt x="5882185" y="877662"/>
                  <a:pt x="6059606" y="934528"/>
                </a:cubicBezTo>
                <a:cubicBezTo>
                  <a:pt x="6237027" y="991394"/>
                  <a:pt x="6457666" y="3739143"/>
                  <a:pt x="6632812" y="3841501"/>
                </a:cubicBezTo>
                <a:cubicBezTo>
                  <a:pt x="6807958" y="3943859"/>
                  <a:pt x="6959220" y="2746268"/>
                  <a:pt x="7110483" y="154867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a:p>
        </p:txBody>
      </p:sp>
      <p:sp>
        <p:nvSpPr>
          <p:cNvPr id="16" name="Kombinationstegning 15"/>
          <p:cNvSpPr/>
          <p:nvPr/>
        </p:nvSpPr>
        <p:spPr>
          <a:xfrm>
            <a:off x="1036638" y="3497263"/>
            <a:ext cx="7083425" cy="733425"/>
          </a:xfrm>
          <a:custGeom>
            <a:avLst/>
            <a:gdLst>
              <a:gd name="connsiteX0" fmla="*/ 0 w 7083188"/>
              <a:gd name="connsiteY0" fmla="*/ 378477 h 733369"/>
              <a:gd name="connsiteX1" fmla="*/ 341194 w 7083188"/>
              <a:gd name="connsiteY1" fmla="*/ 9988 h 733369"/>
              <a:gd name="connsiteX2" fmla="*/ 982639 w 7083188"/>
              <a:gd name="connsiteY2" fmla="*/ 733319 h 733369"/>
              <a:gd name="connsiteX3" fmla="*/ 1542197 w 7083188"/>
              <a:gd name="connsiteY3" fmla="*/ 50931 h 733369"/>
              <a:gd name="connsiteX4" fmla="*/ 2169994 w 7083188"/>
              <a:gd name="connsiteY4" fmla="*/ 706023 h 733369"/>
              <a:gd name="connsiteX5" fmla="*/ 2715904 w 7083188"/>
              <a:gd name="connsiteY5" fmla="*/ 50931 h 733369"/>
              <a:gd name="connsiteX6" fmla="*/ 3384645 w 7083188"/>
              <a:gd name="connsiteY6" fmla="*/ 719671 h 733369"/>
              <a:gd name="connsiteX7" fmla="*/ 3903260 w 7083188"/>
              <a:gd name="connsiteY7" fmla="*/ 64579 h 733369"/>
              <a:gd name="connsiteX8" fmla="*/ 4435522 w 7083188"/>
              <a:gd name="connsiteY8" fmla="*/ 692376 h 733369"/>
              <a:gd name="connsiteX9" fmla="*/ 4913194 w 7083188"/>
              <a:gd name="connsiteY9" fmla="*/ 64579 h 733369"/>
              <a:gd name="connsiteX10" fmla="*/ 5500048 w 7083188"/>
              <a:gd name="connsiteY10" fmla="*/ 665080 h 733369"/>
              <a:gd name="connsiteX11" fmla="*/ 6005015 w 7083188"/>
              <a:gd name="connsiteY11" fmla="*/ 91874 h 733369"/>
              <a:gd name="connsiteX12" fmla="*/ 6619164 w 7083188"/>
              <a:gd name="connsiteY12" fmla="*/ 665080 h 733369"/>
              <a:gd name="connsiteX13" fmla="*/ 7083188 w 7083188"/>
              <a:gd name="connsiteY13" fmla="*/ 364829 h 73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83188" h="733369">
                <a:moveTo>
                  <a:pt x="0" y="378477"/>
                </a:moveTo>
                <a:cubicBezTo>
                  <a:pt x="88710" y="164662"/>
                  <a:pt x="177421" y="-49152"/>
                  <a:pt x="341194" y="9988"/>
                </a:cubicBezTo>
                <a:cubicBezTo>
                  <a:pt x="504967" y="69128"/>
                  <a:pt x="782472" y="726495"/>
                  <a:pt x="982639" y="733319"/>
                </a:cubicBezTo>
                <a:cubicBezTo>
                  <a:pt x="1182806" y="740143"/>
                  <a:pt x="1344305" y="55480"/>
                  <a:pt x="1542197" y="50931"/>
                </a:cubicBezTo>
                <a:cubicBezTo>
                  <a:pt x="1740090" y="46382"/>
                  <a:pt x="1974376" y="706023"/>
                  <a:pt x="2169994" y="706023"/>
                </a:cubicBezTo>
                <a:cubicBezTo>
                  <a:pt x="2365612" y="706023"/>
                  <a:pt x="2513462" y="48656"/>
                  <a:pt x="2715904" y="50931"/>
                </a:cubicBezTo>
                <a:cubicBezTo>
                  <a:pt x="2918346" y="53206"/>
                  <a:pt x="3186752" y="717396"/>
                  <a:pt x="3384645" y="719671"/>
                </a:cubicBezTo>
                <a:cubicBezTo>
                  <a:pt x="3582538" y="721946"/>
                  <a:pt x="3728114" y="69128"/>
                  <a:pt x="3903260" y="64579"/>
                </a:cubicBezTo>
                <a:cubicBezTo>
                  <a:pt x="4078406" y="60030"/>
                  <a:pt x="4267200" y="692376"/>
                  <a:pt x="4435522" y="692376"/>
                </a:cubicBezTo>
                <a:cubicBezTo>
                  <a:pt x="4603844" y="692376"/>
                  <a:pt x="4735773" y="69128"/>
                  <a:pt x="4913194" y="64579"/>
                </a:cubicBezTo>
                <a:cubicBezTo>
                  <a:pt x="5090615" y="60030"/>
                  <a:pt x="5318078" y="660531"/>
                  <a:pt x="5500048" y="665080"/>
                </a:cubicBezTo>
                <a:cubicBezTo>
                  <a:pt x="5682018" y="669629"/>
                  <a:pt x="5818496" y="91874"/>
                  <a:pt x="6005015" y="91874"/>
                </a:cubicBezTo>
                <a:cubicBezTo>
                  <a:pt x="6191534" y="91874"/>
                  <a:pt x="6439469" y="619588"/>
                  <a:pt x="6619164" y="665080"/>
                </a:cubicBezTo>
                <a:cubicBezTo>
                  <a:pt x="6798859" y="710572"/>
                  <a:pt x="6941023" y="537700"/>
                  <a:pt x="7083188" y="364829"/>
                </a:cubicBezTo>
              </a:path>
            </a:pathLst>
          </a:custGeom>
          <a:noFill/>
          <a:ln>
            <a:solidFill>
              <a:srgbClr val="07A1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a:p>
        </p:txBody>
      </p:sp>
      <p:cxnSp>
        <p:nvCxnSpPr>
          <p:cNvPr id="10" name="Lige pilforbindelse 9"/>
          <p:cNvCxnSpPr/>
          <p:nvPr/>
        </p:nvCxnSpPr>
        <p:spPr>
          <a:xfrm>
            <a:off x="2483768" y="1988840"/>
            <a:ext cx="4464496" cy="9361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497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pPr algn="l"/>
            <a:r>
              <a:rPr lang="da-DK" sz="3600" b="1" dirty="0" smtClean="0"/>
              <a:t>Magien forsvinder</a:t>
            </a:r>
          </a:p>
        </p:txBody>
      </p:sp>
      <p:sp>
        <p:nvSpPr>
          <p:cNvPr id="5" name="Pladsholder til sidefod 4"/>
          <p:cNvSpPr>
            <a:spLocks noGrp="1"/>
          </p:cNvSpPr>
          <p:nvPr>
            <p:ph type="ftr" sz="quarter" idx="11"/>
          </p:nvPr>
        </p:nvSpPr>
        <p:spPr/>
        <p:txBody>
          <a:bodyPr/>
          <a:lstStyle/>
          <a:p>
            <a:pPr>
              <a:defRPr/>
            </a:pPr>
            <a:r>
              <a:rPr lang="da-DK" smtClean="0"/>
              <a:t>Ronny Højgaard Larsen  - Pædagogisk Praksis</a:t>
            </a:r>
            <a:endParaRPr lang="da-DK" dirty="0"/>
          </a:p>
        </p:txBody>
      </p:sp>
      <p:pic>
        <p:nvPicPr>
          <p:cNvPr id="44036" name="Pladsholder til indhold 3" descr="haary, ny.jpg"/>
          <p:cNvPicPr>
            <a:picLocks noGrp="1" noChangeAspect="1"/>
          </p:cNvPicPr>
          <p:nvPr>
            <p:ph idx="1"/>
          </p:nvPr>
        </p:nvPicPr>
        <p:blipFill>
          <a:blip r:embed="rId3" cstate="print"/>
          <a:srcRect/>
          <a:stretch>
            <a:fillRect/>
          </a:stretch>
        </p:blipFill>
        <p:spPr>
          <a:xfrm>
            <a:off x="2843213" y="2205038"/>
            <a:ext cx="3673475" cy="3095625"/>
          </a:xfrm>
        </p:spPr>
      </p:pic>
    </p:spTree>
    <p:extLst>
      <p:ext uri="{BB962C8B-B14F-4D97-AF65-F5344CB8AC3E}">
        <p14:creationId xmlns:p14="http://schemas.microsoft.com/office/powerpoint/2010/main" val="339867832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3"/>
          <p:cNvSpPr>
            <a:spLocks noGrp="1"/>
          </p:cNvSpPr>
          <p:nvPr>
            <p:ph type="title"/>
          </p:nvPr>
        </p:nvSpPr>
        <p:spPr>
          <a:xfrm>
            <a:off x="467544" y="199466"/>
            <a:ext cx="8229600" cy="1143000"/>
          </a:xfrm>
        </p:spPr>
        <p:txBody>
          <a:bodyPr/>
          <a:lstStyle/>
          <a:p>
            <a:pPr algn="l"/>
            <a:r>
              <a:rPr lang="da-DK" sz="3600" b="1" dirty="0" smtClean="0"/>
              <a:t>Afhængighed</a:t>
            </a:r>
          </a:p>
        </p:txBody>
      </p:sp>
      <p:sp>
        <p:nvSpPr>
          <p:cNvPr id="17411" name="Pladsholder til tekst 4"/>
          <p:cNvSpPr>
            <a:spLocks noGrp="1"/>
          </p:cNvSpPr>
          <p:nvPr>
            <p:ph type="body" idx="1"/>
          </p:nvPr>
        </p:nvSpPr>
        <p:spPr>
          <a:xfrm>
            <a:off x="468313" y="1412875"/>
            <a:ext cx="4040187" cy="639763"/>
          </a:xfrm>
        </p:spPr>
        <p:txBody>
          <a:bodyPr/>
          <a:lstStyle/>
          <a:p>
            <a:pPr algn="ctr"/>
            <a:r>
              <a:rPr lang="da-DK" sz="2000" b="0" dirty="0" smtClean="0">
                <a:solidFill>
                  <a:srgbClr val="000000"/>
                </a:solidFill>
              </a:rPr>
              <a:t>Hvornår er man afhængig?</a:t>
            </a:r>
          </a:p>
        </p:txBody>
      </p:sp>
      <p:graphicFrame>
        <p:nvGraphicFramePr>
          <p:cNvPr id="9" name="Pladsholder til indhold 8"/>
          <p:cNvGraphicFramePr>
            <a:graphicFrameLocks noGrp="1"/>
          </p:cNvGraphicFramePr>
          <p:nvPr>
            <p:ph sz="half" idx="2"/>
          </p:nvPr>
        </p:nvGraphicFramePr>
        <p:xfrm>
          <a:off x="467544" y="1988840"/>
          <a:ext cx="4040188" cy="3633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3" name="Pladsholder til tekst 6"/>
          <p:cNvSpPr>
            <a:spLocks noGrp="1"/>
          </p:cNvSpPr>
          <p:nvPr>
            <p:ph type="body" sz="quarter" idx="3"/>
          </p:nvPr>
        </p:nvSpPr>
        <p:spPr>
          <a:xfrm>
            <a:off x="4643438" y="1412875"/>
            <a:ext cx="4041775" cy="639763"/>
          </a:xfrm>
        </p:spPr>
        <p:txBody>
          <a:bodyPr/>
          <a:lstStyle/>
          <a:p>
            <a:pPr algn="ctr"/>
            <a:r>
              <a:rPr lang="da-DK" sz="2000" b="0" dirty="0" smtClean="0">
                <a:solidFill>
                  <a:srgbClr val="000000"/>
                </a:solidFill>
              </a:rPr>
              <a:t>Typer af afhængighed</a:t>
            </a:r>
          </a:p>
        </p:txBody>
      </p:sp>
      <p:graphicFrame>
        <p:nvGraphicFramePr>
          <p:cNvPr id="13" name="Pladsholder til indhold 12"/>
          <p:cNvGraphicFramePr>
            <a:graphicFrameLocks noGrp="1"/>
          </p:cNvGraphicFramePr>
          <p:nvPr>
            <p:ph sz="quarter" idx="4"/>
          </p:nvPr>
        </p:nvGraphicFramePr>
        <p:xfrm>
          <a:off x="4572000" y="2006845"/>
          <a:ext cx="4041775" cy="3951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Pladsholder til sidefod 1"/>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10864108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413">
                                            <p:txEl>
                                              <p:pRg st="0" end="0"/>
                                            </p:txEl>
                                          </p:spTgt>
                                        </p:tgtEl>
                                        <p:attrNameLst>
                                          <p:attrName>style.visibility</p:attrName>
                                        </p:attrNameLst>
                                      </p:cBhvr>
                                      <p:to>
                                        <p:strVal val="visible"/>
                                      </p:to>
                                    </p:set>
                                    <p:anim calcmode="lin" valueType="num">
                                      <p:cBhvr additive="base">
                                        <p:cTn id="18" dur="500" fill="hold"/>
                                        <p:tgtEl>
                                          <p:spTgt spid="1741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41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251520" y="260648"/>
            <a:ext cx="8229600" cy="1872208"/>
          </a:xfrm>
        </p:spPr>
        <p:txBody>
          <a:bodyPr/>
          <a:lstStyle/>
          <a:p>
            <a:pPr algn="l"/>
            <a:r>
              <a:rPr lang="da-DK" sz="3600" b="1" dirty="0" smtClean="0"/>
              <a:t>Fra forbrug til afhængighed</a:t>
            </a:r>
            <a:endParaRPr lang="da-DK" sz="3600" dirty="0" smtClean="0"/>
          </a:p>
        </p:txBody>
      </p:sp>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a:p>
        </p:txBody>
      </p:sp>
      <p:sp>
        <p:nvSpPr>
          <p:cNvPr id="5" name="Pladsholder til indhold 4"/>
          <p:cNvSpPr>
            <a:spLocks noGrp="1"/>
          </p:cNvSpPr>
          <p:nvPr>
            <p:ph idx="1"/>
          </p:nvPr>
        </p:nvSpPr>
        <p:spPr>
          <a:xfrm>
            <a:off x="457200" y="2636913"/>
            <a:ext cx="8229600" cy="2016224"/>
          </a:xfrm>
          <a:prstGeom prst="leftRightArrow">
            <a:avLst/>
          </a:prstGeom>
          <a:gradFill flip="none" rotWithShape="1">
            <a:gsLst>
              <a:gs pos="0">
                <a:srgbClr val="00CC00"/>
              </a:gs>
              <a:gs pos="50000">
                <a:srgbClr val="9CB86E"/>
              </a:gs>
              <a:gs pos="100000">
                <a:srgbClr val="FF0000"/>
              </a:gs>
            </a:gsLst>
            <a:path path="circle">
              <a:fillToRect t="100000" r="100000"/>
            </a:path>
            <a:tileRect l="-100000" b="-100000"/>
          </a:gradFill>
          <a:ln w="12700" cap="flat" algn="ctr">
            <a:solidFill>
              <a:schemeClr val="tx1"/>
            </a:solidFill>
            <a:round/>
            <a:headEnd type="none" w="med" len="med"/>
            <a:tailEnd type="none" w="med" len="med"/>
          </a:ln>
          <a:effectLst>
            <a:innerShdw dist="50800" dir="21540000">
              <a:prstClr val="black">
                <a:alpha val="36000"/>
              </a:prstClr>
            </a:innerShdw>
          </a:effectLst>
        </p:spPr>
        <p:txBody>
          <a:bodyPr/>
          <a:lstStyle/>
          <a:p>
            <a:pPr marL="0" indent="0" algn="ctr">
              <a:buFont typeface="Arial" pitchFamily="34" charset="0"/>
              <a:buNone/>
              <a:defRPr/>
            </a:pPr>
            <a:endParaRPr lang="da-DK" sz="1800" b="1" dirty="0" smtClean="0">
              <a:solidFill>
                <a:schemeClr val="tx2">
                  <a:lumMod val="75000"/>
                </a:schemeClr>
              </a:solidFill>
              <a:latin typeface="AGaramond Bold" charset="0"/>
            </a:endParaRPr>
          </a:p>
          <a:p>
            <a:pPr marL="0" indent="0" algn="ctr">
              <a:buFont typeface="Arial" pitchFamily="34" charset="0"/>
              <a:buNone/>
              <a:defRPr/>
            </a:pPr>
            <a:r>
              <a:rPr lang="da-DK" sz="1800" b="1" dirty="0" smtClean="0">
                <a:solidFill>
                  <a:schemeClr val="tx2">
                    <a:lumMod val="75000"/>
                  </a:schemeClr>
                </a:solidFill>
                <a:latin typeface="AGaramond Bold" charset="0"/>
              </a:rPr>
              <a:t>Forbrug</a:t>
            </a:r>
            <a:r>
              <a:rPr lang="da-DK" sz="1800" b="1" dirty="0" smtClean="0">
                <a:latin typeface="AGaramond Bold" charset="0"/>
              </a:rPr>
              <a:t> </a:t>
            </a:r>
            <a:r>
              <a:rPr lang="da-DK" sz="1800" b="1" dirty="0" smtClean="0">
                <a:solidFill>
                  <a:srgbClr val="FFFF00"/>
                </a:solidFill>
                <a:latin typeface="AGaramond Bold" charset="0"/>
              </a:rPr>
              <a:t>      Risikobrug</a:t>
            </a:r>
            <a:r>
              <a:rPr lang="da-DK" sz="1800" b="1" dirty="0" smtClean="0">
                <a:latin typeface="AGaramond Bold" charset="0"/>
              </a:rPr>
              <a:t> </a:t>
            </a:r>
            <a:r>
              <a:rPr lang="da-DK" sz="1800" b="1" dirty="0" smtClean="0">
                <a:solidFill>
                  <a:srgbClr val="FF0000"/>
                </a:solidFill>
                <a:latin typeface="AGaramond Bold" charset="0"/>
              </a:rPr>
              <a:t>          </a:t>
            </a:r>
            <a:r>
              <a:rPr lang="da-DK" sz="1800" b="1" dirty="0">
                <a:solidFill>
                  <a:srgbClr val="FF0000"/>
                </a:solidFill>
                <a:latin typeface="AGaramond Bold" charset="0"/>
              </a:rPr>
              <a:t>Misbrug</a:t>
            </a:r>
            <a:r>
              <a:rPr lang="da-DK" sz="1800" b="1" dirty="0">
                <a:latin typeface="AGaramond Bold" charset="0"/>
              </a:rPr>
              <a:t>	</a:t>
            </a:r>
            <a:r>
              <a:rPr lang="da-DK" sz="1800" b="1" dirty="0" smtClean="0">
                <a:latin typeface="AGaramond Bold" charset="0"/>
              </a:rPr>
              <a:t>     Afhængig</a:t>
            </a:r>
            <a:endParaRPr lang="da-DK" sz="1800" b="1" dirty="0">
              <a:latin typeface="AGaramond Bold" charset="0"/>
            </a:endParaRPr>
          </a:p>
        </p:txBody>
      </p:sp>
    </p:spTree>
    <p:extLst>
      <p:ext uri="{BB962C8B-B14F-4D97-AF65-F5344CB8AC3E}">
        <p14:creationId xmlns:p14="http://schemas.microsoft.com/office/powerpoint/2010/main" val="906657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lgn="l"/>
            <a:r>
              <a:rPr lang="da-DK" sz="3600" b="1" dirty="0" smtClean="0"/>
              <a:t>Dagens oplæg</a:t>
            </a:r>
          </a:p>
        </p:txBody>
      </p:sp>
      <p:sp>
        <p:nvSpPr>
          <p:cNvPr id="6147" name="Pladsholder til indhold 2"/>
          <p:cNvSpPr>
            <a:spLocks noGrp="1"/>
          </p:cNvSpPr>
          <p:nvPr>
            <p:ph idx="1"/>
          </p:nvPr>
        </p:nvSpPr>
        <p:spPr/>
        <p:txBody>
          <a:bodyPr/>
          <a:lstStyle/>
          <a:p>
            <a:pPr marL="0" indent="0">
              <a:buNone/>
              <a:defRPr/>
            </a:pPr>
            <a:endParaRPr lang="da-DK" sz="2000" dirty="0" smtClean="0"/>
          </a:p>
          <a:p>
            <a:pPr marL="0" indent="0">
              <a:buNone/>
              <a:defRPr/>
            </a:pPr>
            <a:endParaRPr lang="da-DK" sz="2000" dirty="0"/>
          </a:p>
          <a:p>
            <a:pPr marL="0" indent="0">
              <a:buNone/>
              <a:defRPr/>
            </a:pPr>
            <a:r>
              <a:rPr lang="da-DK" sz="2000" dirty="0" smtClean="0"/>
              <a:t>Et bud på en metode til undervisningsbaseret vejledning</a:t>
            </a:r>
          </a:p>
          <a:p>
            <a:pPr>
              <a:buFontTx/>
              <a:buChar char="-"/>
              <a:defRPr/>
            </a:pPr>
            <a:r>
              <a:rPr lang="da-DK" sz="2000" dirty="0" smtClean="0"/>
              <a:t>Baggrund, pædagogiske principper og læringsforståelse</a:t>
            </a:r>
          </a:p>
          <a:p>
            <a:pPr marL="0" indent="0">
              <a:buNone/>
            </a:pPr>
            <a:endParaRPr lang="da-DK" sz="2000" dirty="0" smtClean="0"/>
          </a:p>
          <a:p>
            <a:pPr marL="0" indent="0">
              <a:buNone/>
            </a:pPr>
            <a:r>
              <a:rPr lang="da-DK" sz="2000" dirty="0" smtClean="0"/>
              <a:t>Korte </a:t>
            </a:r>
            <a:r>
              <a:rPr lang="da-DK" sz="2000" dirty="0"/>
              <a:t>dialogbaseret og inddragende oplæg, hvor metoden til undervisningsbaseret vejledning anvendes i en række nedsalg i </a:t>
            </a:r>
            <a:r>
              <a:rPr lang="da-DK" sz="2000" dirty="0" smtClean="0"/>
              <a:t>temaet: </a:t>
            </a:r>
          </a:p>
          <a:p>
            <a:pPr marL="0" indent="0">
              <a:buNone/>
            </a:pPr>
            <a:r>
              <a:rPr lang="da-DK" sz="2000" i="1" dirty="0" smtClean="0"/>
              <a:t>”Bliv klogere på stoffer”</a:t>
            </a:r>
            <a:endParaRPr lang="da-DK" sz="2000" i="1" dirty="0"/>
          </a:p>
          <a:p>
            <a:pPr marL="0" lvl="0" indent="0">
              <a:buNone/>
            </a:pPr>
            <a:endParaRPr lang="da-DK" sz="2000" dirty="0" smtClean="0"/>
          </a:p>
          <a:p>
            <a:pPr marL="0" lvl="0" indent="0">
              <a:buNone/>
            </a:pPr>
            <a:endParaRPr lang="da-DK" sz="2000" dirty="0"/>
          </a:p>
          <a:p>
            <a:pPr marL="0" lvl="0" indent="0">
              <a:buNone/>
            </a:pPr>
            <a:endParaRPr lang="da-DK" sz="2000" dirty="0"/>
          </a:p>
          <a:p>
            <a:pPr marL="0" indent="0">
              <a:buFont typeface="Arial" pitchFamily="34" charset="0"/>
              <a:buNone/>
              <a:defRPr/>
            </a:pPr>
            <a:endParaRPr lang="da-DK" sz="2000" i="1" dirty="0" smtClean="0"/>
          </a:p>
          <a:p>
            <a:pPr marL="0" indent="0">
              <a:buFont typeface="Arial" pitchFamily="34" charset="0"/>
              <a:buNone/>
              <a:defRPr/>
            </a:pPr>
            <a:endParaRPr lang="da-DK" sz="2000" i="1" dirty="0" smtClean="0"/>
          </a:p>
          <a:p>
            <a:pPr>
              <a:defRPr/>
            </a:pPr>
            <a:endParaRPr lang="da-DK" sz="2000" dirty="0" smtClean="0"/>
          </a:p>
          <a:p>
            <a:pPr>
              <a:buFont typeface="Arial" pitchFamily="34" charset="0"/>
              <a:buNone/>
              <a:defRPr/>
            </a:pPr>
            <a:endParaRPr lang="da-DK" sz="2000" dirty="0" smtClean="0"/>
          </a:p>
          <a:p>
            <a:pPr>
              <a:buFont typeface="Arial" pitchFamily="34" charset="0"/>
              <a:buNone/>
              <a:defRPr/>
            </a:pPr>
            <a:endParaRPr lang="da-DK" dirty="0" smtClean="0"/>
          </a:p>
        </p:txBody>
      </p:sp>
      <p:sp>
        <p:nvSpPr>
          <p:cNvPr id="5" name="Pladsholder til sidefod 4"/>
          <p:cNvSpPr>
            <a:spLocks noGrp="1"/>
          </p:cNvSpPr>
          <p:nvPr>
            <p:ph type="ftr" sz="quarter" idx="11"/>
          </p:nvPr>
        </p:nvSpPr>
        <p:spPr/>
        <p:txBody>
          <a:bodyPr/>
          <a:lstStyle/>
          <a:p>
            <a:pPr>
              <a:defRPr/>
            </a:pPr>
            <a:r>
              <a:rPr lang="da-DK" smtClean="0"/>
              <a:t>Ronny Højgaard Larsen  - Pædagogisk Praksis</a:t>
            </a:r>
            <a:endParaRPr lang="da-DK"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sz="3600" b="1" dirty="0" smtClean="0"/>
              <a:t>Hvornår bliver forbrug til misbrug?</a:t>
            </a:r>
            <a:endParaRPr lang="da-DK" sz="3600" b="1" dirty="0"/>
          </a:p>
        </p:txBody>
      </p:sp>
      <p:sp>
        <p:nvSpPr>
          <p:cNvPr id="3" name="Pladsholder til indhold 2"/>
          <p:cNvSpPr>
            <a:spLocks noGrp="1"/>
          </p:cNvSpPr>
          <p:nvPr>
            <p:ph idx="1"/>
          </p:nvPr>
        </p:nvSpPr>
        <p:spPr/>
        <p:txBody>
          <a:bodyPr/>
          <a:lstStyle/>
          <a:p>
            <a:r>
              <a:rPr lang="da-DK" b="1" dirty="0" smtClean="0"/>
              <a:t>Fase 1: </a:t>
            </a:r>
            <a:r>
              <a:rPr lang="da-DK" dirty="0" smtClean="0"/>
              <a:t>Det eksperimenterende forbrug, hvor man afprøver grænser og gør sig erfaringer</a:t>
            </a:r>
          </a:p>
          <a:p>
            <a:r>
              <a:rPr lang="da-DK" b="1" dirty="0" smtClean="0"/>
              <a:t>Fase 2: </a:t>
            </a:r>
            <a:r>
              <a:rPr lang="da-DK" dirty="0" smtClean="0"/>
              <a:t>Det problematiske forbrug, hvor forbruget begynder at give udfordringer i hverdagen</a:t>
            </a:r>
          </a:p>
          <a:p>
            <a:r>
              <a:rPr lang="da-DK" b="1" dirty="0" smtClean="0"/>
              <a:t>Fase 3: </a:t>
            </a:r>
            <a:r>
              <a:rPr lang="da-DK" dirty="0" smtClean="0"/>
              <a:t>Misbrug, hvor forbruget af rusmidler giver mere alvorlige problemer i livet</a:t>
            </a:r>
          </a:p>
          <a:p>
            <a:r>
              <a:rPr lang="da-DK" b="1" dirty="0" smtClean="0"/>
              <a:t>Fase 4: </a:t>
            </a:r>
            <a:r>
              <a:rPr lang="da-DK" dirty="0" smtClean="0"/>
              <a:t>Afhængighed</a:t>
            </a:r>
            <a:endParaRPr lang="da-DK" dirty="0"/>
          </a:p>
        </p:txBody>
      </p:sp>
      <p:sp>
        <p:nvSpPr>
          <p:cNvPr id="4" name="Pladsholder til sidefod 3"/>
          <p:cNvSpPr>
            <a:spLocks noGrp="1"/>
          </p:cNvSpPr>
          <p:nvPr>
            <p:ph type="ftr" sz="quarter" idx="11"/>
          </p:nvPr>
        </p:nvSpPr>
        <p:spPr/>
        <p:txBody>
          <a:bodyPr/>
          <a:lstStyle/>
          <a:p>
            <a:pPr>
              <a:defRPr/>
            </a:pPr>
            <a:r>
              <a:rPr lang="da-DK" dirty="0" smtClean="0"/>
              <a:t>Ronny Højgaard Larsen  - Pædagogisk Praksis</a:t>
            </a:r>
            <a:endParaRPr lang="da-DK" dirty="0"/>
          </a:p>
        </p:txBody>
      </p:sp>
    </p:spTree>
    <p:extLst>
      <p:ext uri="{BB962C8B-B14F-4D97-AF65-F5344CB8AC3E}">
        <p14:creationId xmlns:p14="http://schemas.microsoft.com/office/powerpoint/2010/main" val="2492687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363" y="996462"/>
            <a:ext cx="8421687" cy="808892"/>
          </a:xfrm>
        </p:spPr>
        <p:txBody>
          <a:bodyPr>
            <a:normAutofit/>
          </a:bodyPr>
          <a:lstStyle/>
          <a:p>
            <a:pPr algn="l"/>
            <a:r>
              <a:rPr lang="da-DK" sz="3600" b="1" dirty="0" smtClean="0"/>
              <a:t>Årsager til misbrug?</a:t>
            </a:r>
            <a:endParaRPr lang="da-DK" sz="3600" b="1" dirty="0"/>
          </a:p>
        </p:txBody>
      </p:sp>
      <p:sp>
        <p:nvSpPr>
          <p:cNvPr id="4" name="Pladsholder til indhold 3"/>
          <p:cNvSpPr>
            <a:spLocks noGrp="1"/>
          </p:cNvSpPr>
          <p:nvPr>
            <p:ph sz="half" idx="2"/>
          </p:nvPr>
        </p:nvSpPr>
        <p:spPr/>
        <p:txBody>
          <a:bodyPr/>
          <a:lstStyle/>
          <a:p>
            <a:pPr marL="0" indent="0">
              <a:buNone/>
            </a:pPr>
            <a:endParaRPr lang="da-DK" sz="2000" dirty="0" smtClean="0"/>
          </a:p>
          <a:p>
            <a:pPr marL="0" indent="0">
              <a:buNone/>
            </a:pPr>
            <a:endParaRPr lang="da-DK" sz="2000" dirty="0"/>
          </a:p>
          <a:p>
            <a:pPr marL="0" indent="0">
              <a:buNone/>
            </a:pPr>
            <a:endParaRPr lang="da-DK" sz="2000" dirty="0" smtClean="0"/>
          </a:p>
          <a:p>
            <a:pPr marL="0" indent="0">
              <a:buNone/>
            </a:pPr>
            <a:endParaRPr lang="da-DK" sz="2000" dirty="0" smtClean="0"/>
          </a:p>
          <a:p>
            <a:r>
              <a:rPr lang="da-DK" sz="2000" i="1" dirty="0" smtClean="0"/>
              <a:t>Hvad kan være årsag til at man som ung bliver misbruger?</a:t>
            </a:r>
          </a:p>
          <a:p>
            <a:pPr marL="0" indent="0">
              <a:buNone/>
            </a:pPr>
            <a:endParaRPr lang="da-DK" sz="2000" i="1" dirty="0" smtClean="0"/>
          </a:p>
          <a:p>
            <a:pPr marL="0" indent="0">
              <a:buNone/>
            </a:pPr>
            <a:endParaRPr lang="da-DK" dirty="0"/>
          </a:p>
        </p:txBody>
      </p:sp>
      <p:pic>
        <p:nvPicPr>
          <p:cNvPr id="2050" name="Picture 2"/>
          <p:cNvPicPr>
            <a:picLocks noGrp="1" noChangeAspect="1" noChangeArrowheads="1"/>
          </p:cNvPicPr>
          <p:nvPr>
            <p:ph sz="half"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8879" y="2256746"/>
            <a:ext cx="3615241" cy="321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dsholder til sidefod 2"/>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332630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down)">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el 1"/>
          <p:cNvSpPr>
            <a:spLocks noGrp="1"/>
          </p:cNvSpPr>
          <p:nvPr>
            <p:ph type="title"/>
          </p:nvPr>
        </p:nvSpPr>
        <p:spPr>
          <a:xfrm>
            <a:off x="327761" y="116632"/>
            <a:ext cx="7979750" cy="936103"/>
          </a:xfrm>
        </p:spPr>
        <p:txBody>
          <a:bodyPr>
            <a:noAutofit/>
          </a:bodyPr>
          <a:lstStyle/>
          <a:p>
            <a:pPr algn="l" eaLnBrk="1" hangingPunct="1"/>
            <a:r>
              <a:rPr lang="da-DK" altLang="da-DK" sz="3200" b="1" dirty="0" smtClean="0"/>
              <a:t>Rusmidler som </a:t>
            </a:r>
            <a:r>
              <a:rPr lang="da-DK" altLang="da-DK" sz="3200" b="1" dirty="0" err="1" smtClean="0"/>
              <a:t>mestringstrategi</a:t>
            </a:r>
            <a:endParaRPr lang="da-DK" altLang="da-DK" sz="3200" b="1" dirty="0" smtClean="0"/>
          </a:p>
        </p:txBody>
      </p:sp>
      <p:graphicFrame>
        <p:nvGraphicFramePr>
          <p:cNvPr id="8" name="Pladsholder til indhold 7"/>
          <p:cNvGraphicFramePr>
            <a:graphicFrameLocks noGrp="1"/>
          </p:cNvGraphicFramePr>
          <p:nvPr>
            <p:ph idx="1"/>
            <p:extLst>
              <p:ext uri="{D42A27DB-BD31-4B8C-83A1-F6EECF244321}">
                <p14:modId xmlns:p14="http://schemas.microsoft.com/office/powerpoint/2010/main" val="1406749045"/>
              </p:ext>
            </p:extLst>
          </p:nvPr>
        </p:nvGraphicFramePr>
        <p:xfrm>
          <a:off x="536590" y="1196752"/>
          <a:ext cx="8067660" cy="484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70" name="Tekstboks 10"/>
          <p:cNvSpPr txBox="1">
            <a:spLocks noChangeArrowheads="1"/>
          </p:cNvSpPr>
          <p:nvPr/>
        </p:nvSpPr>
        <p:spPr bwMode="auto">
          <a:xfrm>
            <a:off x="6482862" y="4581525"/>
            <a:ext cx="21213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85750" indent="-285750" eaLnBrk="1" hangingPunct="1">
              <a:spcBef>
                <a:spcPct val="0"/>
              </a:spcBef>
            </a:pPr>
            <a:endParaRPr lang="da-DK" altLang="da-DK" sz="1400" dirty="0" smtClean="0">
              <a:latin typeface="+mn-lt"/>
              <a:ea typeface="ITC Officina Sans Book" charset="0"/>
              <a:cs typeface="ITC Officina Sans Book" charset="0"/>
            </a:endParaRPr>
          </a:p>
          <a:p>
            <a:pPr marL="285750" indent="-285750" eaLnBrk="1" hangingPunct="1">
              <a:spcBef>
                <a:spcPct val="0"/>
              </a:spcBef>
            </a:pPr>
            <a:endParaRPr lang="da-DK" altLang="da-DK" sz="1400" dirty="0">
              <a:latin typeface="+mn-lt"/>
              <a:ea typeface="ITC Officina Sans Book" charset="0"/>
              <a:cs typeface="ITC Officina Sans Book" charset="0"/>
            </a:endParaRPr>
          </a:p>
          <a:p>
            <a:pPr marL="285750" indent="-285750" eaLnBrk="1" hangingPunct="1">
              <a:spcBef>
                <a:spcPct val="0"/>
              </a:spcBef>
            </a:pPr>
            <a:endParaRPr lang="da-DK" altLang="da-DK" sz="1400" dirty="0" smtClean="0">
              <a:latin typeface="+mn-lt"/>
              <a:ea typeface="ITC Officina Sans Book" charset="0"/>
              <a:cs typeface="ITC Officina Sans Book" charset="0"/>
            </a:endParaRPr>
          </a:p>
          <a:p>
            <a:pPr marL="285750" indent="-285750" eaLnBrk="1" hangingPunct="1">
              <a:spcBef>
                <a:spcPct val="0"/>
              </a:spcBef>
            </a:pPr>
            <a:r>
              <a:rPr lang="da-DK" altLang="da-DK" sz="1400" dirty="0" smtClean="0">
                <a:latin typeface="+mn-lt"/>
                <a:ea typeface="ITC Officina Sans Book" charset="0"/>
                <a:cs typeface="ITC Officina Sans Book" charset="0"/>
              </a:rPr>
              <a:t>Rusmidler</a:t>
            </a:r>
          </a:p>
        </p:txBody>
      </p:sp>
      <p:sp>
        <p:nvSpPr>
          <p:cNvPr id="11271" name="Tekstboks 11"/>
          <p:cNvSpPr txBox="1">
            <a:spLocks noChangeArrowheads="1"/>
          </p:cNvSpPr>
          <p:nvPr/>
        </p:nvSpPr>
        <p:spPr bwMode="auto">
          <a:xfrm>
            <a:off x="7020272" y="2996057"/>
            <a:ext cx="23042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85750" indent="-285750" eaLnBrk="1" hangingPunct="1">
              <a:spcBef>
                <a:spcPct val="0"/>
              </a:spcBef>
            </a:pPr>
            <a:r>
              <a:rPr lang="da-DK" altLang="da-DK" sz="1400" dirty="0" smtClean="0">
                <a:latin typeface="+mn-lt"/>
                <a:ea typeface="ITC Officina Sans Book" charset="0"/>
                <a:cs typeface="ITC Officina Sans Book" charset="0"/>
              </a:rPr>
              <a:t>Ændring af situationen</a:t>
            </a:r>
          </a:p>
          <a:p>
            <a:pPr marL="285750" indent="-285750" eaLnBrk="1" hangingPunct="1">
              <a:spcBef>
                <a:spcPct val="0"/>
              </a:spcBef>
            </a:pPr>
            <a:r>
              <a:rPr lang="da-DK" altLang="da-DK" sz="1400" dirty="0" smtClean="0">
                <a:latin typeface="+mn-lt"/>
                <a:ea typeface="ITC Officina Sans Book" charset="0"/>
                <a:cs typeface="ITC Officina Sans Book" charset="0"/>
              </a:rPr>
              <a:t>Regulering af følelser</a:t>
            </a:r>
            <a:endParaRPr lang="da-DK" altLang="da-DK" sz="1400" dirty="0">
              <a:latin typeface="+mn-lt"/>
              <a:ea typeface="ITC Officina Sans Book" charset="0"/>
              <a:cs typeface="ITC Officina Sans Book" charset="0"/>
            </a:endParaRPr>
          </a:p>
        </p:txBody>
      </p:sp>
      <p:sp>
        <p:nvSpPr>
          <p:cNvPr id="11272" name="Tekstboks 12"/>
          <p:cNvSpPr txBox="1">
            <a:spLocks noChangeArrowheads="1"/>
          </p:cNvSpPr>
          <p:nvPr/>
        </p:nvSpPr>
        <p:spPr bwMode="auto">
          <a:xfrm>
            <a:off x="539750" y="5013325"/>
            <a:ext cx="23764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85750" indent="-285750" eaLnBrk="1" hangingPunct="1">
              <a:spcBef>
                <a:spcPct val="0"/>
              </a:spcBef>
            </a:pPr>
            <a:r>
              <a:rPr lang="da-DK" altLang="da-DK" sz="1400" dirty="0" smtClean="0">
                <a:latin typeface="+mn-lt"/>
                <a:ea typeface="ITC Officina Sans Book" charset="0"/>
                <a:cs typeface="ITC Officina Sans Book" charset="0"/>
              </a:rPr>
              <a:t>Manglende forståelse</a:t>
            </a:r>
          </a:p>
          <a:p>
            <a:pPr marL="285750" indent="-285750" eaLnBrk="1" hangingPunct="1">
              <a:spcBef>
                <a:spcPct val="0"/>
              </a:spcBef>
            </a:pPr>
            <a:r>
              <a:rPr lang="da-DK" altLang="da-DK" sz="1400" dirty="0" smtClean="0">
                <a:latin typeface="+mn-lt"/>
                <a:ea typeface="ITC Officina Sans Book" charset="0"/>
                <a:cs typeface="ITC Officina Sans Book" charset="0"/>
              </a:rPr>
              <a:t>Fordømmelse </a:t>
            </a:r>
          </a:p>
          <a:p>
            <a:pPr marL="285750" indent="-285750" eaLnBrk="1" hangingPunct="1">
              <a:spcBef>
                <a:spcPct val="0"/>
              </a:spcBef>
            </a:pPr>
            <a:r>
              <a:rPr lang="da-DK" altLang="da-DK" sz="1400" dirty="0">
                <a:latin typeface="+mn-lt"/>
                <a:ea typeface="ITC Officina Sans Book" charset="0"/>
                <a:cs typeface="ITC Officina Sans Book" charset="0"/>
              </a:rPr>
              <a:t>E</a:t>
            </a:r>
            <a:r>
              <a:rPr lang="da-DK" altLang="da-DK" sz="1400" dirty="0" smtClean="0">
                <a:latin typeface="+mn-lt"/>
                <a:ea typeface="ITC Officina Sans Book" charset="0"/>
                <a:cs typeface="ITC Officina Sans Book" charset="0"/>
              </a:rPr>
              <a:t>ksklusion</a:t>
            </a:r>
          </a:p>
          <a:p>
            <a:pPr marL="285750" indent="-285750" eaLnBrk="1" hangingPunct="1">
              <a:spcBef>
                <a:spcPct val="0"/>
              </a:spcBef>
            </a:pPr>
            <a:r>
              <a:rPr lang="da-DK" altLang="da-DK" sz="1400" dirty="0" smtClean="0">
                <a:latin typeface="+mn-lt"/>
                <a:ea typeface="ITC Officina Sans Book" charset="0"/>
                <a:cs typeface="ITC Officina Sans Book" charset="0"/>
              </a:rPr>
              <a:t>Moral og fordomme</a:t>
            </a:r>
            <a:endParaRPr lang="da-DK" altLang="da-DK" sz="1400" dirty="0">
              <a:latin typeface="+mn-lt"/>
              <a:ea typeface="ITC Officina Sans Book" charset="0"/>
              <a:cs typeface="ITC Officina Sans Book" charset="0"/>
            </a:endParaRPr>
          </a:p>
        </p:txBody>
      </p:sp>
      <p:sp>
        <p:nvSpPr>
          <p:cNvPr id="2" name="Tekstboks 1"/>
          <p:cNvSpPr txBox="1"/>
          <p:nvPr/>
        </p:nvSpPr>
        <p:spPr>
          <a:xfrm>
            <a:off x="6571547" y="1470887"/>
            <a:ext cx="1944018" cy="930715"/>
          </a:xfrm>
          <a:prstGeom prst="rect">
            <a:avLst/>
          </a:prstGeom>
          <a:noFill/>
        </p:spPr>
        <p:txBody>
          <a:bodyPr wrap="square" lIns="0" tIns="0" rIns="0" bIns="0" rtlCol="0">
            <a:noAutofit/>
          </a:bodyPr>
          <a:lstStyle/>
          <a:p>
            <a:pPr marL="285750" indent="-285750">
              <a:buFont typeface="Arial" panose="020B0604020202020204" pitchFamily="34" charset="0"/>
              <a:buChar char="•"/>
            </a:pPr>
            <a:r>
              <a:rPr lang="da-DK" sz="1400" dirty="0" smtClean="0">
                <a:latin typeface="+mn-lt"/>
              </a:rPr>
              <a:t>Sårbarhed over tid</a:t>
            </a:r>
          </a:p>
          <a:p>
            <a:pPr marL="285750" indent="-285750">
              <a:buFont typeface="Arial" panose="020B0604020202020204" pitchFamily="34" charset="0"/>
              <a:buChar char="•"/>
            </a:pPr>
            <a:r>
              <a:rPr lang="da-DK" sz="1400" dirty="0" smtClean="0">
                <a:latin typeface="+mn-lt"/>
              </a:rPr>
              <a:t>Manglende voksne</a:t>
            </a:r>
          </a:p>
          <a:p>
            <a:pPr marL="285750" indent="-285750">
              <a:buFont typeface="Arial" panose="020B0604020202020204" pitchFamily="34" charset="0"/>
              <a:buChar char="•"/>
            </a:pPr>
            <a:r>
              <a:rPr lang="da-DK" sz="1400" dirty="0" smtClean="0">
                <a:latin typeface="+mn-lt"/>
              </a:rPr>
              <a:t>Manglende handlemuligheder</a:t>
            </a:r>
          </a:p>
          <a:p>
            <a:pPr marL="285750" indent="-285750">
              <a:buFont typeface="Arial" panose="020B0604020202020204" pitchFamily="34" charset="0"/>
              <a:buChar char="•"/>
            </a:pPr>
            <a:r>
              <a:rPr lang="da-DK" sz="1400" dirty="0" smtClean="0">
                <a:latin typeface="+mn-lt"/>
              </a:rPr>
              <a:t>Manglende erfaringer</a:t>
            </a:r>
          </a:p>
        </p:txBody>
      </p:sp>
      <p:sp>
        <p:nvSpPr>
          <p:cNvPr id="5" name="Tekstboks 4"/>
          <p:cNvSpPr txBox="1"/>
          <p:nvPr/>
        </p:nvSpPr>
        <p:spPr>
          <a:xfrm>
            <a:off x="539750" y="2075356"/>
            <a:ext cx="1800002" cy="707886"/>
          </a:xfrm>
          <a:prstGeom prst="rect">
            <a:avLst/>
          </a:prstGeom>
          <a:noFill/>
        </p:spPr>
        <p:txBody>
          <a:bodyPr wrap="square" rtlCol="0">
            <a:spAutoFit/>
          </a:bodyPr>
          <a:lstStyle/>
          <a:p>
            <a:r>
              <a:rPr lang="da-DK" sz="1400" dirty="0" smtClean="0">
                <a:latin typeface="+mn-lt"/>
              </a:rPr>
              <a:t>Selvforstærkende</a:t>
            </a:r>
          </a:p>
          <a:p>
            <a:r>
              <a:rPr lang="da-DK" sz="1400" dirty="0">
                <a:latin typeface="+mn-lt"/>
              </a:rPr>
              <a:t>e</a:t>
            </a:r>
            <a:r>
              <a:rPr lang="da-DK" sz="1400" dirty="0" smtClean="0">
                <a:latin typeface="+mn-lt"/>
              </a:rPr>
              <a:t>rfaringer/strategier</a:t>
            </a:r>
          </a:p>
          <a:p>
            <a:endParaRPr lang="da-DK" sz="1200" dirty="0">
              <a:latin typeface="+mn-lt"/>
            </a:endParaRPr>
          </a:p>
        </p:txBody>
      </p:sp>
      <p:sp>
        <p:nvSpPr>
          <p:cNvPr id="6" name="Nedadbuet pil 5"/>
          <p:cNvSpPr/>
          <p:nvPr/>
        </p:nvSpPr>
        <p:spPr>
          <a:xfrm>
            <a:off x="5492907" y="908720"/>
            <a:ext cx="1979910"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cxnSp>
        <p:nvCxnSpPr>
          <p:cNvPr id="11" name="Lige pilforbindelse 10"/>
          <p:cNvCxnSpPr/>
          <p:nvPr/>
        </p:nvCxnSpPr>
        <p:spPr>
          <a:xfrm flipV="1">
            <a:off x="2051720" y="1700808"/>
            <a:ext cx="1656184" cy="5040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Pladsholder til sidefod 2"/>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28489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11271">
                                            <p:txEl>
                                              <p:pRg st="0" end="0"/>
                                            </p:txEl>
                                          </p:spTgt>
                                        </p:tgtEl>
                                        <p:attrNameLst>
                                          <p:attrName>style.visibility</p:attrName>
                                        </p:attrNameLst>
                                      </p:cBhvr>
                                      <p:to>
                                        <p:strVal val="visible"/>
                                      </p:to>
                                    </p:set>
                                    <p:anim calcmode="lin" valueType="num">
                                      <p:cBhvr additive="base">
                                        <p:cTn id="28" dur="500" fill="hold"/>
                                        <p:tgtEl>
                                          <p:spTgt spid="11271">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271">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11271">
                                            <p:txEl>
                                              <p:pRg st="1" end="1"/>
                                            </p:txEl>
                                          </p:spTgt>
                                        </p:tgtEl>
                                        <p:attrNameLst>
                                          <p:attrName>style.visibility</p:attrName>
                                        </p:attrNameLst>
                                      </p:cBhvr>
                                      <p:to>
                                        <p:strVal val="visible"/>
                                      </p:to>
                                    </p:set>
                                    <p:anim calcmode="lin" valueType="num">
                                      <p:cBhvr additive="base">
                                        <p:cTn id="33" dur="500" fill="hold"/>
                                        <p:tgtEl>
                                          <p:spTgt spid="11271">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271">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270">
                                            <p:txEl>
                                              <p:pRg st="3" end="3"/>
                                            </p:txEl>
                                          </p:spTgt>
                                        </p:tgtEl>
                                        <p:attrNameLst>
                                          <p:attrName>style.visibility</p:attrName>
                                        </p:attrNameLst>
                                      </p:cBhvr>
                                      <p:to>
                                        <p:strVal val="visible"/>
                                      </p:to>
                                    </p:set>
                                    <p:anim calcmode="lin" valueType="num">
                                      <p:cBhvr additive="base">
                                        <p:cTn id="37" dur="500" fill="hold"/>
                                        <p:tgtEl>
                                          <p:spTgt spid="1127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272">
                                            <p:txEl>
                                              <p:pRg st="0" end="0"/>
                                            </p:txEl>
                                          </p:spTgt>
                                        </p:tgtEl>
                                        <p:attrNameLst>
                                          <p:attrName>style.visibility</p:attrName>
                                        </p:attrNameLst>
                                      </p:cBhvr>
                                      <p:to>
                                        <p:strVal val="visible"/>
                                      </p:to>
                                    </p:set>
                                    <p:anim calcmode="lin" valueType="num">
                                      <p:cBhvr additive="base">
                                        <p:cTn id="43" dur="500" fill="hold"/>
                                        <p:tgtEl>
                                          <p:spTgt spid="1127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72">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272">
                                            <p:txEl>
                                              <p:pRg st="1" end="1"/>
                                            </p:txEl>
                                          </p:spTgt>
                                        </p:tgtEl>
                                        <p:attrNameLst>
                                          <p:attrName>style.visibility</p:attrName>
                                        </p:attrNameLst>
                                      </p:cBhvr>
                                      <p:to>
                                        <p:strVal val="visible"/>
                                      </p:to>
                                    </p:set>
                                    <p:anim calcmode="lin" valueType="num">
                                      <p:cBhvr additive="base">
                                        <p:cTn id="47" dur="500" fill="hold"/>
                                        <p:tgtEl>
                                          <p:spTgt spid="11272">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272">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272">
                                            <p:txEl>
                                              <p:pRg st="2" end="2"/>
                                            </p:txEl>
                                          </p:spTgt>
                                        </p:tgtEl>
                                        <p:attrNameLst>
                                          <p:attrName>style.visibility</p:attrName>
                                        </p:attrNameLst>
                                      </p:cBhvr>
                                      <p:to>
                                        <p:strVal val="visible"/>
                                      </p:to>
                                    </p:set>
                                    <p:anim calcmode="lin" valueType="num">
                                      <p:cBhvr additive="base">
                                        <p:cTn id="51" dur="500" fill="hold"/>
                                        <p:tgtEl>
                                          <p:spTgt spid="11272">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272">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272">
                                            <p:txEl>
                                              <p:pRg st="3" end="3"/>
                                            </p:txEl>
                                          </p:spTgt>
                                        </p:tgtEl>
                                        <p:attrNameLst>
                                          <p:attrName>style.visibility</p:attrName>
                                        </p:attrNameLst>
                                      </p:cBhvr>
                                      <p:to>
                                        <p:strVal val="visible"/>
                                      </p:to>
                                    </p:set>
                                    <p:anim calcmode="lin" valueType="num">
                                      <p:cBhvr additive="base">
                                        <p:cTn id="55" dur="500" fill="hold"/>
                                        <p:tgtEl>
                                          <p:spTgt spid="11272">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7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 calcmode="lin" valueType="num">
                                      <p:cBhvr additive="base">
                                        <p:cTn id="6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xEl>
                                              <p:pRg st="1" end="1"/>
                                            </p:txEl>
                                          </p:spTgt>
                                        </p:tgtEl>
                                        <p:attrNameLst>
                                          <p:attrName>style.visibility</p:attrName>
                                        </p:attrNameLst>
                                      </p:cBhvr>
                                      <p:to>
                                        <p:strVal val="visible"/>
                                      </p:to>
                                    </p:set>
                                    <p:anim calcmode="lin" valueType="num">
                                      <p:cBhvr additive="base">
                                        <p:cTn id="6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67" presetID="45" presetClass="entr" presetSubtype="0" fill="hold"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2000"/>
                                        <p:tgtEl>
                                          <p:spTgt spid="11"/>
                                        </p:tgtEl>
                                      </p:cBhvr>
                                    </p:animEffect>
                                    <p:anim calcmode="lin" valueType="num">
                                      <p:cBhvr>
                                        <p:cTn id="70" dur="2000" fill="hold"/>
                                        <p:tgtEl>
                                          <p:spTgt spid="11"/>
                                        </p:tgtEl>
                                        <p:attrNameLst>
                                          <p:attrName>ppt_w</p:attrName>
                                        </p:attrNameLst>
                                      </p:cBhvr>
                                      <p:tavLst>
                                        <p:tav tm="0" fmla="#ppt_w*sin(2.5*pi*$)">
                                          <p:val>
                                            <p:fltVal val="0"/>
                                          </p:val>
                                        </p:tav>
                                        <p:tav tm="100000">
                                          <p:val>
                                            <p:fltVal val="1"/>
                                          </p:val>
                                        </p:tav>
                                      </p:tavLst>
                                    </p:anim>
                                    <p:anim calcmode="lin" valueType="num">
                                      <p:cBhvr>
                                        <p:cTn id="71"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sz="3600" b="1" dirty="0" smtClean="0"/>
              <a:t>Quiz – test din viden om hash!</a:t>
            </a:r>
            <a:endParaRPr lang="da-DK" sz="3600" b="1" dirty="0"/>
          </a:p>
        </p:txBody>
      </p:sp>
      <p:sp>
        <p:nvSpPr>
          <p:cNvPr id="3" name="Pladsholder til indhold 2"/>
          <p:cNvSpPr>
            <a:spLocks noGrp="1"/>
          </p:cNvSpPr>
          <p:nvPr>
            <p:ph sz="half" idx="1"/>
          </p:nvPr>
        </p:nvSpPr>
        <p:spPr>
          <a:xfrm>
            <a:off x="457200" y="1600200"/>
            <a:ext cx="4038600" cy="5069160"/>
          </a:xfrm>
        </p:spPr>
        <p:txBody>
          <a:bodyPr/>
          <a:lstStyle/>
          <a:p>
            <a:pPr>
              <a:buFont typeface="+mj-lt"/>
              <a:buAutoNum type="arabicPeriod"/>
              <a:defRPr/>
            </a:pPr>
            <a:r>
              <a:rPr lang="da-DK" sz="1400" dirty="0"/>
              <a:t>Hash er afhængighedsskabende</a:t>
            </a:r>
          </a:p>
          <a:p>
            <a:pPr>
              <a:buFont typeface="+mj-lt"/>
              <a:buAutoNum type="arabicPeriod"/>
              <a:defRPr/>
            </a:pPr>
            <a:endParaRPr lang="da-DK" sz="1400" dirty="0"/>
          </a:p>
          <a:p>
            <a:pPr>
              <a:buFont typeface="+mj-lt"/>
              <a:buAutoNum type="arabicPeriod"/>
              <a:defRPr/>
            </a:pPr>
            <a:r>
              <a:rPr lang="da-DK" sz="1400" dirty="0"/>
              <a:t>Hash kan </a:t>
            </a:r>
            <a:r>
              <a:rPr lang="da-DK" sz="1400" dirty="0" smtClean="0"/>
              <a:t> ikke udløse </a:t>
            </a:r>
            <a:r>
              <a:rPr lang="da-DK" sz="1400" dirty="0"/>
              <a:t>psykisk sygdom</a:t>
            </a:r>
          </a:p>
          <a:p>
            <a:pPr>
              <a:buFont typeface="+mj-lt"/>
              <a:buAutoNum type="arabicPeriod"/>
              <a:defRPr/>
            </a:pPr>
            <a:endParaRPr lang="da-DK" sz="1400" dirty="0"/>
          </a:p>
          <a:p>
            <a:pPr>
              <a:buFont typeface="+mj-lt"/>
              <a:buAutoNum type="arabicPeriod"/>
              <a:defRPr/>
            </a:pPr>
            <a:r>
              <a:rPr lang="da-DK" sz="1400" dirty="0"/>
              <a:t>Hash påvirker ikke evnen til at </a:t>
            </a:r>
            <a:r>
              <a:rPr lang="da-DK" sz="1400" dirty="0" smtClean="0"/>
              <a:t>lære og huske</a:t>
            </a:r>
            <a:endParaRPr lang="da-DK" sz="1400" dirty="0"/>
          </a:p>
          <a:p>
            <a:pPr>
              <a:buFont typeface="+mj-lt"/>
              <a:buAutoNum type="arabicPeriod"/>
              <a:defRPr/>
            </a:pPr>
            <a:endParaRPr lang="da-DK" sz="1400" dirty="0"/>
          </a:p>
          <a:p>
            <a:pPr>
              <a:buFont typeface="+mj-lt"/>
              <a:buAutoNum type="arabicPeriod"/>
              <a:defRPr/>
            </a:pPr>
            <a:r>
              <a:rPr lang="da-DK" sz="1400" dirty="0"/>
              <a:t>De fleste unge har prøvet at ryge hash i DK</a:t>
            </a:r>
          </a:p>
          <a:p>
            <a:pPr>
              <a:buFont typeface="+mj-lt"/>
              <a:buAutoNum type="arabicPeriod"/>
              <a:defRPr/>
            </a:pPr>
            <a:endParaRPr lang="da-DK" sz="1400" dirty="0"/>
          </a:p>
          <a:p>
            <a:pPr>
              <a:buFont typeface="+mj-lt"/>
              <a:buAutoNum type="arabicPeriod"/>
              <a:defRPr/>
            </a:pPr>
            <a:r>
              <a:rPr lang="da-DK" sz="1400" dirty="0"/>
              <a:t>Hash er lovligt, hvis det er til eget forbrug</a:t>
            </a:r>
          </a:p>
          <a:p>
            <a:pPr>
              <a:buFont typeface="+mj-lt"/>
              <a:buAutoNum type="arabicPeriod"/>
              <a:defRPr/>
            </a:pPr>
            <a:endParaRPr lang="da-DK" sz="1400" dirty="0"/>
          </a:p>
          <a:p>
            <a:pPr>
              <a:buFont typeface="+mj-lt"/>
              <a:buAutoNum type="arabicPeriod"/>
              <a:defRPr/>
            </a:pPr>
            <a:endParaRPr lang="da-DK" sz="1400" dirty="0"/>
          </a:p>
          <a:p>
            <a:pPr>
              <a:buFont typeface="+mj-lt"/>
              <a:buAutoNum type="arabicPeriod"/>
              <a:defRPr/>
            </a:pPr>
            <a:r>
              <a:rPr lang="da-DK" sz="1400" dirty="0"/>
              <a:t>Et hashmisbrug fører uundgåeligt til misbrug af hårdere stoffer</a:t>
            </a:r>
          </a:p>
          <a:p>
            <a:pPr>
              <a:buFont typeface="+mj-lt"/>
              <a:buAutoNum type="arabicPeriod"/>
              <a:defRPr/>
            </a:pPr>
            <a:endParaRPr lang="da-DK" sz="1400" dirty="0"/>
          </a:p>
          <a:p>
            <a:pPr>
              <a:buFont typeface="+mj-lt"/>
              <a:buAutoNum type="arabicPeriod"/>
              <a:defRPr/>
            </a:pPr>
            <a:r>
              <a:rPr lang="da-DK" sz="1400" dirty="0"/>
              <a:t>Man må gerne køre bil eller knallert </a:t>
            </a:r>
            <a:r>
              <a:rPr lang="da-DK" sz="1400" dirty="0" smtClean="0"/>
              <a:t>to dage </a:t>
            </a:r>
            <a:r>
              <a:rPr lang="da-DK" sz="1400" dirty="0"/>
              <a:t>efter at </a:t>
            </a:r>
            <a:r>
              <a:rPr lang="da-DK" sz="1400" dirty="0" smtClean="0"/>
              <a:t> man har røget </a:t>
            </a:r>
            <a:r>
              <a:rPr lang="da-DK" sz="1400" dirty="0"/>
              <a:t>hash</a:t>
            </a:r>
          </a:p>
          <a:p>
            <a:pPr marL="0" indent="0">
              <a:buNone/>
            </a:pPr>
            <a:endParaRPr lang="da-DK" dirty="0"/>
          </a:p>
        </p:txBody>
      </p:sp>
      <p:sp>
        <p:nvSpPr>
          <p:cNvPr id="4" name="Pladsholder til indhold 3"/>
          <p:cNvSpPr>
            <a:spLocks noGrp="1"/>
          </p:cNvSpPr>
          <p:nvPr>
            <p:ph sz="half" idx="2"/>
          </p:nvPr>
        </p:nvSpPr>
        <p:spPr>
          <a:xfrm>
            <a:off x="4648200" y="1600200"/>
            <a:ext cx="4038600" cy="5257800"/>
          </a:xfrm>
        </p:spPr>
        <p:txBody>
          <a:bodyPr/>
          <a:lstStyle/>
          <a:p>
            <a:pPr>
              <a:buFont typeface="+mj-lt"/>
              <a:buAutoNum type="arabicPeriod"/>
            </a:pPr>
            <a:r>
              <a:rPr lang="da-DK" sz="1400" dirty="0" smtClean="0">
                <a:solidFill>
                  <a:srgbClr val="000000"/>
                </a:solidFill>
              </a:rPr>
              <a:t>Flere undersøgelser peger på at hash er psykisk og socialt afhængighedsskabende.</a:t>
            </a:r>
          </a:p>
          <a:p>
            <a:pPr>
              <a:buFont typeface="+mj-lt"/>
              <a:buAutoNum type="arabicPeriod"/>
            </a:pPr>
            <a:r>
              <a:rPr lang="da-DK" sz="1400" dirty="0" smtClean="0">
                <a:solidFill>
                  <a:srgbClr val="000000"/>
                </a:solidFill>
              </a:rPr>
              <a:t>Der er en klar sammenhæng mellem overforbrug af hash og psykisk sygdom,  blandt andet angst og skizofreni.</a:t>
            </a:r>
          </a:p>
          <a:p>
            <a:pPr>
              <a:buFont typeface="+mj-lt"/>
              <a:buAutoNum type="arabicPeriod"/>
            </a:pPr>
            <a:r>
              <a:rPr lang="da-DK" sz="1400" dirty="0" smtClean="0">
                <a:solidFill>
                  <a:srgbClr val="000000"/>
                </a:solidFill>
              </a:rPr>
              <a:t>Det har længe været kendt at hash påvirker evnen til at lære og huske, fordi det center i hjernen der bruges til at indlære og huske bliver påvirket.</a:t>
            </a:r>
          </a:p>
          <a:p>
            <a:pPr>
              <a:buFont typeface="+mj-lt"/>
              <a:buAutoNum type="arabicPeriod"/>
            </a:pPr>
            <a:r>
              <a:rPr lang="da-DK" sz="1400" dirty="0" smtClean="0">
                <a:solidFill>
                  <a:srgbClr val="000000"/>
                </a:solidFill>
              </a:rPr>
              <a:t>Størstedelen af unge i Danmark har ikke prøvet at ryge hash, ca. 58 %.</a:t>
            </a:r>
          </a:p>
          <a:p>
            <a:pPr>
              <a:buFont typeface="+mj-lt"/>
              <a:buAutoNum type="arabicPeriod"/>
            </a:pPr>
            <a:r>
              <a:rPr lang="da-DK" sz="1400" dirty="0" smtClean="0">
                <a:solidFill>
                  <a:srgbClr val="000000"/>
                </a:solidFill>
              </a:rPr>
              <a:t>I Danmark er det ulovligt at besidde, producere og sælge hash.</a:t>
            </a:r>
          </a:p>
          <a:p>
            <a:pPr>
              <a:buFont typeface="+mj-lt"/>
              <a:buAutoNum type="arabicPeriod"/>
            </a:pPr>
            <a:r>
              <a:rPr lang="da-DK" sz="1400" dirty="0" smtClean="0">
                <a:solidFill>
                  <a:srgbClr val="000000"/>
                </a:solidFill>
              </a:rPr>
              <a:t>Der er ingen ”regel” der siger at hvis man ryger hash vil man automatisk også udvikle et misbrug af hårdere stoffer. Men de unge der ryger hash har ofte også prøvet andre rusmidler.</a:t>
            </a:r>
          </a:p>
          <a:p>
            <a:pPr>
              <a:buFont typeface="+mj-lt"/>
              <a:buAutoNum type="arabicPeriod"/>
            </a:pPr>
            <a:r>
              <a:rPr lang="da-DK" sz="1400" dirty="0" smtClean="0">
                <a:solidFill>
                  <a:srgbClr val="000000"/>
                </a:solidFill>
              </a:rPr>
              <a:t>I Danmark er der nultolerance i forhold til at føre et motoriseret køretøj, hvis man er påvirket af hash eller hvis det aktive stof i hash, THC (Tetra </a:t>
            </a:r>
            <a:r>
              <a:rPr lang="da-DK" sz="1400" dirty="0">
                <a:solidFill>
                  <a:srgbClr val="000000"/>
                </a:solidFill>
              </a:rPr>
              <a:t>H</a:t>
            </a:r>
            <a:r>
              <a:rPr lang="da-DK" sz="1400" dirty="0" smtClean="0">
                <a:solidFill>
                  <a:srgbClr val="000000"/>
                </a:solidFill>
              </a:rPr>
              <a:t>ydro </a:t>
            </a:r>
            <a:r>
              <a:rPr lang="da-DK" sz="1400" dirty="0" err="1" smtClean="0">
                <a:solidFill>
                  <a:srgbClr val="000000"/>
                </a:solidFill>
              </a:rPr>
              <a:t>Cannabinol</a:t>
            </a:r>
            <a:r>
              <a:rPr lang="da-DK" sz="1400" dirty="0" smtClean="0">
                <a:solidFill>
                  <a:srgbClr val="000000"/>
                </a:solidFill>
              </a:rPr>
              <a:t>) kan spores i blodet.  THC er i kroppen 4-6 uger efter at man har røget en enkelt joint.</a:t>
            </a:r>
          </a:p>
          <a:p>
            <a:pPr marL="0" indent="0">
              <a:buNone/>
            </a:pPr>
            <a:endParaRPr lang="da-DK" sz="1400" dirty="0"/>
          </a:p>
        </p:txBody>
      </p:sp>
      <p:sp>
        <p:nvSpPr>
          <p:cNvPr id="6" name="Pladsholder til sidefod 5"/>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83789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 calcmode="lin" valueType="num">
                                      <p:cBhvr additive="base">
                                        <p:cTn id="7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additive="base">
                                        <p:cTn id="7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 calcmode="lin" valueType="num">
                                      <p:cBhvr additive="base">
                                        <p:cTn id="8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457200" y="274638"/>
            <a:ext cx="8229600" cy="993775"/>
          </a:xfrm>
        </p:spPr>
        <p:txBody>
          <a:bodyPr/>
          <a:lstStyle/>
          <a:p>
            <a:pPr algn="l"/>
            <a:r>
              <a:rPr lang="da-DK" sz="3600" b="1" dirty="0" smtClean="0"/>
              <a:t>Hash – vidste du?</a:t>
            </a:r>
          </a:p>
        </p:txBody>
      </p:sp>
      <p:graphicFrame>
        <p:nvGraphicFramePr>
          <p:cNvPr id="2" name="Pladsholder til indhold 1"/>
          <p:cNvGraphicFramePr>
            <a:graphicFrameLocks noGrp="1"/>
          </p:cNvGraphicFramePr>
          <p:nvPr>
            <p:ph idx="1"/>
            <p:extLst>
              <p:ext uri="{D42A27DB-BD31-4B8C-83A1-F6EECF244321}">
                <p14:modId xmlns:p14="http://schemas.microsoft.com/office/powerpoint/2010/main" val="2616419473"/>
              </p:ext>
            </p:extLst>
          </p:nvPr>
        </p:nvGraphicFramePr>
        <p:xfrm>
          <a:off x="395536" y="1412776"/>
          <a:ext cx="811530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8" name="Pladsholder til sidefod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da-DK" smtClean="0">
                <a:solidFill>
                  <a:srgbClr val="898989"/>
                </a:solidFill>
              </a:rPr>
              <a:t>Ronny Højgaard Larsen  - Pædagogisk Praksis</a:t>
            </a:r>
          </a:p>
        </p:txBody>
      </p:sp>
    </p:spTree>
    <p:extLst>
      <p:ext uri="{BB962C8B-B14F-4D97-AF65-F5344CB8AC3E}">
        <p14:creationId xmlns:p14="http://schemas.microsoft.com/office/powerpoint/2010/main" val="101759502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pPr algn="l"/>
            <a:r>
              <a:rPr lang="da-DK" sz="3600" b="1" dirty="0" smtClean="0"/>
              <a:t>Hash nedbrydes langsomt..</a:t>
            </a:r>
          </a:p>
        </p:txBody>
      </p:sp>
      <p:cxnSp>
        <p:nvCxnSpPr>
          <p:cNvPr id="17411" name="Lige pilforbindelse 15"/>
          <p:cNvCxnSpPr>
            <a:cxnSpLocks noChangeShapeType="1"/>
          </p:cNvCxnSpPr>
          <p:nvPr/>
        </p:nvCxnSpPr>
        <p:spPr bwMode="auto">
          <a:xfrm>
            <a:off x="1187450" y="5732463"/>
            <a:ext cx="7056438" cy="3175"/>
          </a:xfrm>
          <a:prstGeom prst="straightConnector1">
            <a:avLst/>
          </a:prstGeom>
          <a:noFill/>
          <a:ln w="12700" algn="ctr">
            <a:solidFill>
              <a:schemeClr val="tx1"/>
            </a:solidFill>
            <a:round/>
            <a:headEnd/>
            <a:tailEnd type="arrow" w="med" len="med"/>
          </a:ln>
        </p:spPr>
      </p:cxnSp>
      <p:cxnSp>
        <p:nvCxnSpPr>
          <p:cNvPr id="17412" name="Lige pilforbindelse 17"/>
          <p:cNvCxnSpPr>
            <a:cxnSpLocks noChangeShapeType="1"/>
          </p:cNvCxnSpPr>
          <p:nvPr/>
        </p:nvCxnSpPr>
        <p:spPr bwMode="auto">
          <a:xfrm rot="5400000" flipH="1" flipV="1">
            <a:off x="-649288" y="3897313"/>
            <a:ext cx="3673475" cy="0"/>
          </a:xfrm>
          <a:prstGeom prst="straightConnector1">
            <a:avLst/>
          </a:prstGeom>
          <a:noFill/>
          <a:ln w="12700" algn="ctr">
            <a:solidFill>
              <a:schemeClr val="tx1"/>
            </a:solidFill>
            <a:round/>
            <a:headEnd/>
            <a:tailEnd type="arrow" w="med" len="med"/>
          </a:ln>
        </p:spPr>
      </p:cxnSp>
      <p:sp>
        <p:nvSpPr>
          <p:cNvPr id="17413" name="Kombinationstegning 3"/>
          <p:cNvSpPr>
            <a:spLocks/>
          </p:cNvSpPr>
          <p:nvPr/>
        </p:nvSpPr>
        <p:spPr bwMode="auto">
          <a:xfrm>
            <a:off x="1335088" y="361950"/>
            <a:ext cx="6057900" cy="4913313"/>
          </a:xfrm>
          <a:custGeom>
            <a:avLst/>
            <a:gdLst>
              <a:gd name="T0" fmla="*/ 172742 w 6057973"/>
              <a:gd name="T1" fmla="*/ 2083199 h 4913990"/>
              <a:gd name="T2" fmla="*/ 4133463 w 6057973"/>
              <a:gd name="T3" fmla="*/ 4158638 h 4913990"/>
              <a:gd name="T4" fmla="*/ 317051 w 6057973"/>
              <a:gd name="T5" fmla="*/ 2163025 h 4913990"/>
              <a:gd name="T6" fmla="*/ 220833 w 6057973"/>
              <a:gd name="T7" fmla="*/ 2099162 h 4913990"/>
              <a:gd name="T8" fmla="*/ 5929442 w 6057973"/>
              <a:gd name="T9" fmla="*/ 4861096 h 4913990"/>
              <a:gd name="T10" fmla="*/ 3876894 w 6057973"/>
              <a:gd name="T11" fmla="*/ 87583 h 4913990"/>
              <a:gd name="T12" fmla="*/ 461360 w 6057973"/>
              <a:gd name="T13" fmla="*/ 2226882 h 4913990"/>
              <a:gd name="T14" fmla="*/ 0 60000 65536"/>
              <a:gd name="T15" fmla="*/ 0 60000 65536"/>
              <a:gd name="T16" fmla="*/ 0 60000 65536"/>
              <a:gd name="T17" fmla="*/ 0 60000 65536"/>
              <a:gd name="T18" fmla="*/ 0 60000 65536"/>
              <a:gd name="T19" fmla="*/ 0 60000 65536"/>
              <a:gd name="T20" fmla="*/ 0 60000 65536"/>
              <a:gd name="T21" fmla="*/ 0 w 6057973"/>
              <a:gd name="T22" fmla="*/ 0 h 4913990"/>
              <a:gd name="T23" fmla="*/ 6057973 w 6057973"/>
              <a:gd name="T24" fmla="*/ 4913990 h 49139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57973" h="4913990">
                <a:moveTo>
                  <a:pt x="172812" y="2093266"/>
                </a:moveTo>
                <a:lnTo>
                  <a:pt x="4135212" y="4178740"/>
                </a:lnTo>
                <a:cubicBezTo>
                  <a:pt x="4159275" y="4192108"/>
                  <a:pt x="969570" y="2518382"/>
                  <a:pt x="317191" y="2173477"/>
                </a:cubicBezTo>
                <a:cubicBezTo>
                  <a:pt x="-335188" y="1828572"/>
                  <a:pt x="220938" y="2109308"/>
                  <a:pt x="220938" y="2109308"/>
                </a:cubicBezTo>
                <a:cubicBezTo>
                  <a:pt x="1156727" y="2561160"/>
                  <a:pt x="5322328" y="5221476"/>
                  <a:pt x="5931928" y="4884592"/>
                </a:cubicBezTo>
                <a:cubicBezTo>
                  <a:pt x="6541528" y="4547708"/>
                  <a:pt x="4790264" y="529161"/>
                  <a:pt x="3878538" y="88003"/>
                </a:cubicBezTo>
                <a:cubicBezTo>
                  <a:pt x="2966812" y="-353155"/>
                  <a:pt x="1714191" y="942245"/>
                  <a:pt x="461570" y="2237645"/>
                </a:cubicBezTo>
              </a:path>
            </a:pathLst>
          </a:custGeom>
          <a:noFill/>
          <a:ln w="9525">
            <a:noFill/>
            <a:round/>
            <a:headEnd/>
            <a:tailEnd/>
          </a:ln>
        </p:spPr>
        <p:txBody>
          <a:bodyPr/>
          <a:lstStyle/>
          <a:p>
            <a:endParaRPr lang="da-DK"/>
          </a:p>
        </p:txBody>
      </p:sp>
      <p:sp>
        <p:nvSpPr>
          <p:cNvPr id="17414" name="Pladsholder til indhold 2"/>
          <p:cNvSpPr>
            <a:spLocks noGrp="1"/>
          </p:cNvSpPr>
          <p:nvPr>
            <p:ph idx="1"/>
          </p:nvPr>
        </p:nvSpPr>
        <p:spPr>
          <a:xfrm>
            <a:off x="760413" y="1433513"/>
            <a:ext cx="7772400" cy="4876800"/>
          </a:xfrm>
        </p:spPr>
        <p:txBody>
          <a:bodyPr/>
          <a:lstStyle/>
          <a:p>
            <a:pPr>
              <a:buFontTx/>
              <a:buNone/>
            </a:pPr>
            <a:r>
              <a:rPr lang="da-DK" sz="1600" b="1" dirty="0" smtClean="0"/>
              <a:t>THC- niveau</a:t>
            </a:r>
          </a:p>
          <a:p>
            <a:pPr>
              <a:buFontTx/>
              <a:buNone/>
            </a:pPr>
            <a:endParaRPr lang="da-DK" dirty="0" smtClean="0"/>
          </a:p>
          <a:p>
            <a:pPr>
              <a:buFontTx/>
              <a:buNone/>
            </a:pPr>
            <a:endParaRPr lang="da-DK" dirty="0" smtClean="0"/>
          </a:p>
          <a:p>
            <a:pPr>
              <a:buFontTx/>
              <a:buNone/>
            </a:pPr>
            <a:endParaRPr lang="da-DK" dirty="0" smtClean="0"/>
          </a:p>
          <a:p>
            <a:pPr>
              <a:buFontTx/>
              <a:buNone/>
            </a:pPr>
            <a:endParaRPr lang="da-DK" dirty="0" smtClean="0"/>
          </a:p>
          <a:p>
            <a:pPr>
              <a:buFontTx/>
              <a:buNone/>
            </a:pPr>
            <a:endParaRPr lang="da-DK" dirty="0" smtClean="0"/>
          </a:p>
          <a:p>
            <a:pPr>
              <a:buFontTx/>
              <a:buNone/>
            </a:pPr>
            <a:endParaRPr lang="da-DK" sz="1200" b="1" dirty="0" smtClean="0"/>
          </a:p>
          <a:p>
            <a:pPr>
              <a:buFontTx/>
              <a:buNone/>
            </a:pPr>
            <a:endParaRPr lang="da-DK" sz="1200" b="1" dirty="0" smtClean="0"/>
          </a:p>
          <a:p>
            <a:pPr>
              <a:buFontTx/>
              <a:buNone/>
            </a:pPr>
            <a:endParaRPr lang="da-DK" sz="1200" b="1" dirty="0" smtClean="0"/>
          </a:p>
          <a:p>
            <a:pPr>
              <a:buFontTx/>
              <a:buNone/>
            </a:pPr>
            <a:endParaRPr lang="da-DK" sz="1200" b="1" dirty="0" smtClean="0"/>
          </a:p>
          <a:p>
            <a:pPr>
              <a:buFontTx/>
              <a:buNone/>
            </a:pPr>
            <a:endParaRPr lang="da-DK" sz="1200" b="1" dirty="0" smtClean="0"/>
          </a:p>
          <a:p>
            <a:pPr>
              <a:buFontTx/>
              <a:buNone/>
            </a:pPr>
            <a:r>
              <a:rPr lang="da-DK" sz="1200" b="1" dirty="0" smtClean="0"/>
              <a:t>                                                                                                                                                                                                      </a:t>
            </a:r>
            <a:r>
              <a:rPr lang="da-DK" sz="1600" b="1" dirty="0" smtClean="0"/>
              <a:t>Tid</a:t>
            </a:r>
          </a:p>
          <a:p>
            <a:pPr>
              <a:buFontTx/>
              <a:buNone/>
            </a:pPr>
            <a:r>
              <a:rPr lang="da-DK" sz="1200" b="1" dirty="0" smtClean="0"/>
              <a:t>                    Uge 1 	Uge 2	     Uge 3	        Uge 4	           Uge 5	              Uge 6 </a:t>
            </a:r>
          </a:p>
        </p:txBody>
      </p:sp>
      <p:sp>
        <p:nvSpPr>
          <p:cNvPr id="12" name="Kombinationstegning 11"/>
          <p:cNvSpPr/>
          <p:nvPr/>
        </p:nvSpPr>
        <p:spPr>
          <a:xfrm>
            <a:off x="1335088" y="2160588"/>
            <a:ext cx="6624637" cy="3429000"/>
          </a:xfrm>
          <a:custGeom>
            <a:avLst/>
            <a:gdLst>
              <a:gd name="connsiteX0" fmla="*/ 0 w 3867150"/>
              <a:gd name="connsiteY0" fmla="*/ 0 h 2543175"/>
              <a:gd name="connsiteX1" fmla="*/ 733425 w 3867150"/>
              <a:gd name="connsiteY1" fmla="*/ 1838325 h 2543175"/>
              <a:gd name="connsiteX2" fmla="*/ 3867150 w 3867150"/>
              <a:gd name="connsiteY2" fmla="*/ 2543175 h 2543175"/>
            </a:gdLst>
            <a:ahLst/>
            <a:cxnLst>
              <a:cxn ang="0">
                <a:pos x="connsiteX0" y="connsiteY0"/>
              </a:cxn>
              <a:cxn ang="0">
                <a:pos x="connsiteX1" y="connsiteY1"/>
              </a:cxn>
              <a:cxn ang="0">
                <a:pos x="connsiteX2" y="connsiteY2"/>
              </a:cxn>
            </a:cxnLst>
            <a:rect l="l" t="t" r="r" b="b"/>
            <a:pathLst>
              <a:path w="3867150" h="2543175">
                <a:moveTo>
                  <a:pt x="0" y="0"/>
                </a:moveTo>
                <a:cubicBezTo>
                  <a:pt x="44450" y="707231"/>
                  <a:pt x="88900" y="1414463"/>
                  <a:pt x="733425" y="1838325"/>
                </a:cubicBezTo>
                <a:cubicBezTo>
                  <a:pt x="1377950" y="2262187"/>
                  <a:pt x="2622550" y="2402681"/>
                  <a:pt x="3867150" y="2543175"/>
                </a:cubicBezTo>
              </a:path>
            </a:pathLst>
          </a:custGeom>
          <a:ln w="34925"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da-DK"/>
          </a:p>
        </p:txBody>
      </p:sp>
      <p:sp>
        <p:nvSpPr>
          <p:cNvPr id="2" name="Pladsholder til sidefod 1"/>
          <p:cNvSpPr>
            <a:spLocks noGrp="1"/>
          </p:cNvSpPr>
          <p:nvPr>
            <p:ph type="ftr" sz="quarter" idx="11"/>
          </p:nvPr>
        </p:nvSpPr>
        <p:spPr/>
        <p:txBody>
          <a:bodyPr/>
          <a:lstStyle/>
          <a:p>
            <a:pPr>
              <a:defRPr/>
            </a:pPr>
            <a:r>
              <a:rPr lang="da-DK" smtClean="0"/>
              <a:t>Ronny Højgaard Larsen  - Pædagogisk Praksis</a:t>
            </a:r>
            <a:endParaRPr lang="da-DK"/>
          </a:p>
        </p:txBody>
      </p:sp>
      <p:sp>
        <p:nvSpPr>
          <p:cNvPr id="9" name="Tekstboks 8"/>
          <p:cNvSpPr txBox="1"/>
          <p:nvPr/>
        </p:nvSpPr>
        <p:spPr>
          <a:xfrm>
            <a:off x="1547664" y="2996952"/>
            <a:ext cx="1224136" cy="461665"/>
          </a:xfrm>
          <a:prstGeom prst="rect">
            <a:avLst/>
          </a:prstGeom>
          <a:noFill/>
        </p:spPr>
        <p:txBody>
          <a:bodyPr wrap="square" rtlCol="0">
            <a:spAutoFit/>
          </a:bodyPr>
          <a:lstStyle/>
          <a:p>
            <a:r>
              <a:rPr lang="da-DK" sz="1200" dirty="0" smtClean="0">
                <a:latin typeface="+mn-lt"/>
              </a:rPr>
              <a:t>Halvering i den første uge!</a:t>
            </a:r>
            <a:endParaRPr lang="da-DK" sz="1200" dirty="0">
              <a:latin typeface="+mn-lt"/>
            </a:endParaRPr>
          </a:p>
        </p:txBody>
      </p:sp>
      <p:sp>
        <p:nvSpPr>
          <p:cNvPr id="10" name="Tekstboks 9"/>
          <p:cNvSpPr txBox="1"/>
          <p:nvPr/>
        </p:nvSpPr>
        <p:spPr>
          <a:xfrm>
            <a:off x="3275856" y="4365104"/>
            <a:ext cx="1152128" cy="461665"/>
          </a:xfrm>
          <a:prstGeom prst="rect">
            <a:avLst/>
          </a:prstGeom>
          <a:noFill/>
        </p:spPr>
        <p:txBody>
          <a:bodyPr wrap="square" rtlCol="0">
            <a:spAutoFit/>
          </a:bodyPr>
          <a:lstStyle/>
          <a:p>
            <a:r>
              <a:rPr lang="da-DK" sz="1200" dirty="0" smtClean="0">
                <a:latin typeface="+mn-lt"/>
              </a:rPr>
              <a:t>Herefter går det langsomt…</a:t>
            </a:r>
            <a:endParaRPr lang="da-DK" sz="1200" dirty="0">
              <a:latin typeface="+mn-lt"/>
            </a:endParaRPr>
          </a:p>
        </p:txBody>
      </p:sp>
    </p:spTree>
    <p:extLst>
      <p:ext uri="{BB962C8B-B14F-4D97-AF65-F5344CB8AC3E}">
        <p14:creationId xmlns:p14="http://schemas.microsoft.com/office/powerpoint/2010/main" val="17289632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sz="3600" b="1" dirty="0" smtClean="0"/>
              <a:t>Hashens indvirkning over tid..</a:t>
            </a:r>
            <a:endParaRPr lang="da-DK" sz="3600" dirty="0"/>
          </a:p>
        </p:txBody>
      </p:sp>
      <p:sp>
        <p:nvSpPr>
          <p:cNvPr id="3" name="Pladsholder til indhold 2"/>
          <p:cNvSpPr>
            <a:spLocks noGrp="1"/>
          </p:cNvSpPr>
          <p:nvPr>
            <p:ph idx="1"/>
          </p:nvPr>
        </p:nvSpPr>
        <p:spPr/>
        <p:txBody>
          <a:bodyPr>
            <a:normAutofit fontScale="85000" lnSpcReduction="20000"/>
          </a:bodyPr>
          <a:lstStyle/>
          <a:p>
            <a:r>
              <a:rPr lang="da-DK" dirty="0" smtClean="0"/>
              <a:t>…nedsætter </a:t>
            </a:r>
            <a:r>
              <a:rPr lang="da-DK" dirty="0"/>
              <a:t>reaktionsevnen</a:t>
            </a:r>
          </a:p>
          <a:p>
            <a:r>
              <a:rPr lang="da-DK" dirty="0" smtClean="0"/>
              <a:t>…hæmmer </a:t>
            </a:r>
            <a:r>
              <a:rPr lang="da-DK" dirty="0"/>
              <a:t>indlæringsevnen</a:t>
            </a:r>
          </a:p>
          <a:p>
            <a:r>
              <a:rPr lang="da-DK" dirty="0" smtClean="0"/>
              <a:t>…hæmmer </a:t>
            </a:r>
            <a:r>
              <a:rPr lang="da-DK" dirty="0"/>
              <a:t>hukommelsen</a:t>
            </a:r>
          </a:p>
          <a:p>
            <a:r>
              <a:rPr lang="da-DK" dirty="0" smtClean="0"/>
              <a:t>…svækker </a:t>
            </a:r>
            <a:r>
              <a:rPr lang="da-DK" dirty="0"/>
              <a:t>evnen til at koordinere bevægelser</a:t>
            </a:r>
          </a:p>
          <a:p>
            <a:r>
              <a:rPr lang="da-DK" dirty="0" smtClean="0"/>
              <a:t>…nedsætter </a:t>
            </a:r>
            <a:r>
              <a:rPr lang="da-DK" dirty="0"/>
              <a:t>ens sproglige formåen</a:t>
            </a:r>
          </a:p>
          <a:p>
            <a:r>
              <a:rPr lang="da-DK" dirty="0" smtClean="0"/>
              <a:t>…nedsætter </a:t>
            </a:r>
            <a:r>
              <a:rPr lang="da-DK" dirty="0"/>
              <a:t>evnen til refleksion</a:t>
            </a:r>
          </a:p>
          <a:p>
            <a:r>
              <a:rPr lang="da-DK" dirty="0" smtClean="0"/>
              <a:t>…nedsætter </a:t>
            </a:r>
            <a:r>
              <a:rPr lang="da-DK" dirty="0"/>
              <a:t>tankefleksibiliteten</a:t>
            </a:r>
          </a:p>
          <a:p>
            <a:r>
              <a:rPr lang="da-DK" dirty="0" smtClean="0"/>
              <a:t>…nedsætter </a:t>
            </a:r>
            <a:r>
              <a:rPr lang="da-DK" dirty="0"/>
              <a:t>evnen til helhedstænkning</a:t>
            </a:r>
          </a:p>
          <a:p>
            <a:r>
              <a:rPr lang="da-DK" dirty="0" smtClean="0"/>
              <a:t>…svækker </a:t>
            </a:r>
            <a:r>
              <a:rPr lang="da-DK" dirty="0"/>
              <a:t>ens situationsfornemmelse</a:t>
            </a:r>
          </a:p>
          <a:p>
            <a:pPr>
              <a:buNone/>
            </a:pPr>
            <a:r>
              <a:rPr lang="da-DK" b="1" dirty="0" smtClean="0"/>
              <a:t>	- påvirker altså særligt de </a:t>
            </a:r>
            <a:r>
              <a:rPr lang="da-DK" b="1" dirty="0"/>
              <a:t>kognitive/tankemæssige </a:t>
            </a:r>
            <a:r>
              <a:rPr lang="da-DK" b="1" dirty="0" smtClean="0"/>
              <a:t>funktioner </a:t>
            </a:r>
            <a:endParaRPr lang="da-DK" b="1" dirty="0"/>
          </a:p>
          <a:p>
            <a:pPr>
              <a:buNone/>
            </a:pPr>
            <a:endParaRPr lang="da-DK" dirty="0"/>
          </a:p>
        </p:txBody>
      </p:sp>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3303453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sz="3600" b="1" dirty="0" smtClean="0"/>
              <a:t>Hjælp Oskar</a:t>
            </a:r>
            <a:endParaRPr lang="da-DK" sz="3600" b="1" dirty="0"/>
          </a:p>
        </p:txBody>
      </p:sp>
      <p:sp>
        <p:nvSpPr>
          <p:cNvPr id="3" name="Pladsholder til indhold 2"/>
          <p:cNvSpPr>
            <a:spLocks noGrp="1"/>
          </p:cNvSpPr>
          <p:nvPr>
            <p:ph idx="1"/>
          </p:nvPr>
        </p:nvSpPr>
        <p:spPr>
          <a:xfrm>
            <a:off x="457200" y="1600200"/>
            <a:ext cx="8229600" cy="4853136"/>
          </a:xfrm>
        </p:spPr>
        <p:txBody>
          <a:bodyPr/>
          <a:lstStyle/>
          <a:p>
            <a:pPr marL="0" indent="0">
              <a:buNone/>
            </a:pPr>
            <a:r>
              <a:rPr lang="da-DK" sz="2000" dirty="0" smtClean="0"/>
              <a:t>Oskar er en  del af en gruppe på fem venner som har kendt hinanden siden folkeskolen og som ofte hænger ud sammen. På det seneste er gruppen af venner begyndt at ryge hash hver weekend og flere af dem ryger også sammen i hverdagen. Denne fredag har de aftalt at de skal hænge ud på Christiania og ryge masser af joints inden en koncert med Major </a:t>
            </a:r>
            <a:r>
              <a:rPr lang="da-DK" sz="2000" dirty="0" err="1" smtClean="0"/>
              <a:t>Lazer</a:t>
            </a:r>
            <a:r>
              <a:rPr lang="da-DK" sz="2000" dirty="0" smtClean="0"/>
              <a:t>. I sommers var de sammen på Roskilde Festival og her prøvede Oscar  for første gang at ryge med på en joint. </a:t>
            </a:r>
            <a:r>
              <a:rPr lang="da-DK" sz="2000" dirty="0"/>
              <a:t>H</a:t>
            </a:r>
            <a:r>
              <a:rPr lang="da-DK" sz="2000" dirty="0" smtClean="0"/>
              <a:t>an fik det lidt underligt og han kan egentlig ikke lide rusen af hash, som gør ham træt og indelukket. Når han ryger er det kun i weekenden og mest fordi han synes det er udfordrende at han er den eneste der ikke ryger sig skæv og at de andre kommer med kommentar og stikpiller, når han siger nej tak. De er hans eneste venner og det er vigtigt for ham at </a:t>
            </a:r>
            <a:r>
              <a:rPr lang="da-DK" sz="2000" i="1" dirty="0" smtClean="0"/>
              <a:t>”være en af drengene”. </a:t>
            </a:r>
            <a:r>
              <a:rPr lang="da-DK" sz="2000" dirty="0" smtClean="0"/>
              <a:t>Han er bekymret over sit eget forbrug, men også vennernes, som han synes er begyndt at forandre sig på en måde han ikke rigtig kan sætte ord på.</a:t>
            </a:r>
          </a:p>
          <a:p>
            <a:pPr marL="0" indent="0">
              <a:buNone/>
            </a:pPr>
            <a:r>
              <a:rPr lang="da-DK" sz="2000" dirty="0" smtClean="0"/>
              <a:t>Han har lyst til at tale med vennerne om det, men er i tvivl om hvordan han skal gøre det…</a:t>
            </a:r>
            <a:endParaRPr lang="da-DK" sz="2000" i="1" dirty="0" smtClean="0"/>
          </a:p>
        </p:txBody>
      </p:sp>
      <p:sp>
        <p:nvSpPr>
          <p:cNvPr id="4" name="Pladsholder til sidefod 3"/>
          <p:cNvSpPr>
            <a:spLocks noGrp="1"/>
          </p:cNvSpPr>
          <p:nvPr>
            <p:ph type="ftr" sz="quarter" idx="11"/>
          </p:nvPr>
        </p:nvSpPr>
        <p:spPr/>
        <p:txBody>
          <a:bodyPr/>
          <a:lstStyle/>
          <a:p>
            <a:pPr>
              <a:defRPr/>
            </a:pPr>
            <a:r>
              <a:rPr lang="da-DK" dirty="0" smtClean="0"/>
              <a:t>Ronny Højgaard Larsen  - Pædagogisk Praksis</a:t>
            </a:r>
            <a:endParaRPr lang="da-DK" dirty="0"/>
          </a:p>
        </p:txBody>
      </p:sp>
    </p:spTree>
    <p:extLst>
      <p:ext uri="{BB962C8B-B14F-4D97-AF65-F5344CB8AC3E}">
        <p14:creationId xmlns:p14="http://schemas.microsoft.com/office/powerpoint/2010/main" val="4232724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sz="3600" b="1" smtClean="0"/>
              <a:t>Debat: Legalisering </a:t>
            </a:r>
            <a:r>
              <a:rPr lang="da-DK" sz="3600" b="1" dirty="0" smtClean="0"/>
              <a:t>af hash?</a:t>
            </a:r>
            <a:endParaRPr lang="da-DK" sz="3600" b="1" dirty="0"/>
          </a:p>
        </p:txBody>
      </p:sp>
      <p:sp>
        <p:nvSpPr>
          <p:cNvPr id="3" name="Pladsholder til indhold 2"/>
          <p:cNvSpPr>
            <a:spLocks noGrp="1"/>
          </p:cNvSpPr>
          <p:nvPr>
            <p:ph sz="half" idx="1"/>
          </p:nvPr>
        </p:nvSpPr>
        <p:spPr/>
        <p:txBody>
          <a:bodyPr/>
          <a:lstStyle/>
          <a:p>
            <a:pPr marL="0" indent="0">
              <a:buNone/>
            </a:pPr>
            <a:r>
              <a:rPr lang="da-DK" i="1" dirty="0" smtClean="0"/>
              <a:t>Fordele ved at legalisere hash?</a:t>
            </a:r>
          </a:p>
          <a:p>
            <a:pPr marL="0" indent="0">
              <a:buNone/>
            </a:pPr>
            <a:endParaRPr lang="da-DK" dirty="0" smtClean="0"/>
          </a:p>
          <a:p>
            <a:pPr marL="0" indent="0">
              <a:buNone/>
            </a:pPr>
            <a:endParaRPr lang="da-DK" dirty="0"/>
          </a:p>
          <a:p>
            <a:pPr marL="0" indent="0">
              <a:buNone/>
            </a:pPr>
            <a:endParaRPr lang="da-DK" dirty="0" smtClean="0"/>
          </a:p>
          <a:p>
            <a:pPr marL="0" indent="0">
              <a:buNone/>
            </a:pPr>
            <a:r>
              <a:rPr lang="da-DK" dirty="0"/>
              <a:t> </a:t>
            </a:r>
            <a:r>
              <a:rPr lang="da-DK" dirty="0" smtClean="0"/>
              <a:t>                     </a:t>
            </a:r>
            <a:endParaRPr lang="da-DK" dirty="0"/>
          </a:p>
        </p:txBody>
      </p:sp>
      <p:sp>
        <p:nvSpPr>
          <p:cNvPr id="4" name="Pladsholder til indhold 3"/>
          <p:cNvSpPr>
            <a:spLocks noGrp="1"/>
          </p:cNvSpPr>
          <p:nvPr>
            <p:ph sz="half" idx="2"/>
          </p:nvPr>
        </p:nvSpPr>
        <p:spPr/>
        <p:txBody>
          <a:bodyPr/>
          <a:lstStyle/>
          <a:p>
            <a:pPr marL="0" indent="0">
              <a:buNone/>
            </a:pPr>
            <a:r>
              <a:rPr lang="da-DK" i="1" dirty="0" smtClean="0"/>
              <a:t>Bagdele ved at legalisere hash?</a:t>
            </a:r>
          </a:p>
          <a:p>
            <a:pPr marL="0" indent="0">
              <a:buNone/>
            </a:pPr>
            <a:endParaRPr lang="da-DK" dirty="0"/>
          </a:p>
          <a:p>
            <a:pPr marL="0" indent="0">
              <a:buNone/>
            </a:pPr>
            <a:endParaRPr lang="da-DK" dirty="0"/>
          </a:p>
        </p:txBody>
      </p:sp>
      <p:sp>
        <p:nvSpPr>
          <p:cNvPr id="5" name="Pladsholder til sidefod 4"/>
          <p:cNvSpPr>
            <a:spLocks noGrp="1"/>
          </p:cNvSpPr>
          <p:nvPr>
            <p:ph type="ftr" sz="quarter" idx="11"/>
          </p:nvPr>
        </p:nvSpPr>
        <p:spPr/>
        <p:txBody>
          <a:bodyPr/>
          <a:lstStyle/>
          <a:p>
            <a:pPr>
              <a:defRPr/>
            </a:pPr>
            <a:r>
              <a:rPr lang="da-DK" smtClean="0"/>
              <a:t>Ronny Højgaard Larsen  - Pædagogisk Praksis</a:t>
            </a:r>
            <a:endParaRPr lang="da-DK"/>
          </a:p>
        </p:txBody>
      </p:sp>
      <p:sp>
        <p:nvSpPr>
          <p:cNvPr id="6" name="Plus 5"/>
          <p:cNvSpPr/>
          <p:nvPr/>
        </p:nvSpPr>
        <p:spPr>
          <a:xfrm>
            <a:off x="1965325" y="2900363"/>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Minus 6"/>
          <p:cNvSpPr/>
          <p:nvPr/>
        </p:nvSpPr>
        <p:spPr>
          <a:xfrm>
            <a:off x="6156325" y="2900363"/>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cxnSp>
        <p:nvCxnSpPr>
          <p:cNvPr id="9" name="Lige forbindelse 8"/>
          <p:cNvCxnSpPr/>
          <p:nvPr/>
        </p:nvCxnSpPr>
        <p:spPr>
          <a:xfrm>
            <a:off x="4139952" y="2276872"/>
            <a:ext cx="36004" cy="374441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775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sz="3600" b="1" dirty="0" smtClean="0"/>
              <a:t>Se signaler på hashmisbrug!</a:t>
            </a:r>
            <a:endParaRPr lang="da-DK" sz="3600" b="1" dirty="0"/>
          </a:p>
        </p:txBody>
      </p:sp>
      <p:sp>
        <p:nvSpPr>
          <p:cNvPr id="4" name="Pladsholder til indhold 3"/>
          <p:cNvSpPr>
            <a:spLocks noGrp="1"/>
          </p:cNvSpPr>
          <p:nvPr>
            <p:ph sz="half" idx="2"/>
          </p:nvPr>
        </p:nvSpPr>
        <p:spPr/>
        <p:txBody>
          <a:bodyPr/>
          <a:lstStyle/>
          <a:p>
            <a:pPr marL="0" indent="0">
              <a:buNone/>
            </a:pPr>
            <a:endParaRPr lang="da-DK" dirty="0" smtClean="0"/>
          </a:p>
          <a:p>
            <a:r>
              <a:rPr lang="da-DK" sz="2400" i="1" dirty="0" smtClean="0"/>
              <a:t>Hvordan kan man se på nogen at de har et misbrug af hash?</a:t>
            </a:r>
          </a:p>
          <a:p>
            <a:endParaRPr lang="da-DK" sz="2400" i="1" dirty="0" smtClean="0"/>
          </a:p>
          <a:p>
            <a:r>
              <a:rPr lang="da-DK" sz="2400" i="1" dirty="0" smtClean="0"/>
              <a:t>Hvad er det man kan få øje på?</a:t>
            </a:r>
          </a:p>
          <a:p>
            <a:endParaRPr lang="da-DK" sz="2400" i="1" dirty="0"/>
          </a:p>
          <a:p>
            <a:r>
              <a:rPr lang="da-DK" sz="2400" i="1" dirty="0" smtClean="0"/>
              <a:t>Hvad sker der af forandringer med personen?</a:t>
            </a:r>
            <a:endParaRPr lang="da-DK" sz="2400" i="1" dirty="0"/>
          </a:p>
        </p:txBody>
      </p:sp>
      <p:sp>
        <p:nvSpPr>
          <p:cNvPr id="5" name="Pladsholder til sidefod 4"/>
          <p:cNvSpPr>
            <a:spLocks noGrp="1"/>
          </p:cNvSpPr>
          <p:nvPr>
            <p:ph type="ftr" sz="quarter" idx="11"/>
          </p:nvPr>
        </p:nvSpPr>
        <p:spPr/>
        <p:txBody>
          <a:bodyPr/>
          <a:lstStyle/>
          <a:p>
            <a:pPr>
              <a:defRPr/>
            </a:pPr>
            <a:r>
              <a:rPr lang="da-DK" smtClean="0"/>
              <a:t>Ronny Højgaard Larsen  - Pædagogisk Praksis</a:t>
            </a:r>
            <a:endParaRPr lang="da-DK"/>
          </a:p>
        </p:txBody>
      </p:sp>
      <p:pic>
        <p:nvPicPr>
          <p:cNvPr id="6" name="Picture 2"/>
          <p:cNvPicPr>
            <a:picLocks noGrp="1" noChangeAspect="1" noChangeArrowheads="1"/>
          </p:cNvPicPr>
          <p:nvPr>
            <p:ph sz="half"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8879" y="2256746"/>
            <a:ext cx="3615241" cy="321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732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sz="3600" b="1" dirty="0" smtClean="0">
                <a:solidFill>
                  <a:srgbClr val="000000"/>
                </a:solidFill>
              </a:rPr>
              <a:t>Metodens formål</a:t>
            </a:r>
            <a:endParaRPr lang="da-DK" sz="3600" b="1" dirty="0">
              <a:solidFill>
                <a:srgbClr val="000000"/>
              </a:solidFill>
            </a:endParaRPr>
          </a:p>
        </p:txBody>
      </p:sp>
      <p:sp>
        <p:nvSpPr>
          <p:cNvPr id="3" name="Pladsholder til indhold 2"/>
          <p:cNvSpPr>
            <a:spLocks noGrp="1"/>
          </p:cNvSpPr>
          <p:nvPr>
            <p:ph idx="1"/>
          </p:nvPr>
        </p:nvSpPr>
        <p:spPr/>
        <p:txBody>
          <a:bodyPr/>
          <a:lstStyle/>
          <a:p>
            <a:r>
              <a:rPr lang="da-DK" sz="2000" dirty="0"/>
              <a:t>Et centralt formål med metoden er, at det man lærer om, skal kunne omsættes til kompetent handling, så det understøtter og kvalificere de unges </a:t>
            </a:r>
            <a:r>
              <a:rPr lang="da-DK" sz="2000" i="1" dirty="0"/>
              <a:t>handlekompetencer</a:t>
            </a:r>
            <a:r>
              <a:rPr lang="da-DK" sz="2000" dirty="0"/>
              <a:t> og sigter mod at skabe </a:t>
            </a:r>
            <a:r>
              <a:rPr lang="da-DK" sz="2000" i="1" dirty="0"/>
              <a:t>sammenhæng</a:t>
            </a:r>
            <a:r>
              <a:rPr lang="da-DK" sz="2000" dirty="0"/>
              <a:t> mellem </a:t>
            </a:r>
            <a:r>
              <a:rPr lang="da-DK" sz="2000" i="1" dirty="0"/>
              <a:t>viden og praksis.</a:t>
            </a:r>
            <a:r>
              <a:rPr lang="da-DK" sz="2000" dirty="0"/>
              <a:t> </a:t>
            </a:r>
            <a:endParaRPr lang="da-DK" sz="2000" dirty="0" smtClean="0"/>
          </a:p>
          <a:p>
            <a:endParaRPr lang="da-DK" sz="2000" dirty="0" smtClean="0"/>
          </a:p>
          <a:p>
            <a:r>
              <a:rPr lang="da-DK" sz="2000" dirty="0" smtClean="0"/>
              <a:t>Metoden </a:t>
            </a:r>
            <a:r>
              <a:rPr lang="da-DK" sz="2000" dirty="0"/>
              <a:t>er udviklet med en særlig opmærksomhed på at konteksten er en uddannelsesarena og målgruppen er unge, men også at skoler, lærere og vejledere har forskellige forudsætninger, behov, (del)målsætninger, kultur og geografi. </a:t>
            </a:r>
            <a:endParaRPr lang="da-DK" sz="2000" dirty="0" smtClean="0"/>
          </a:p>
          <a:p>
            <a:endParaRPr lang="da-DK" sz="2000" dirty="0"/>
          </a:p>
          <a:p>
            <a:r>
              <a:rPr lang="da-DK" sz="2000" dirty="0" smtClean="0"/>
              <a:t>Metoden </a:t>
            </a:r>
            <a:r>
              <a:rPr lang="da-DK" sz="2000" dirty="0"/>
              <a:t>er på den måde udviklet, så den kan anvendes på trods af disse forskelligheder.</a:t>
            </a:r>
          </a:p>
          <a:p>
            <a:pPr marL="0" indent="0">
              <a:buNone/>
            </a:pPr>
            <a:endParaRPr lang="da-DK" dirty="0"/>
          </a:p>
        </p:txBody>
      </p:sp>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553029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56592" y="1052736"/>
          <a:ext cx="9900592"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1" name="Titel 1"/>
          <p:cNvSpPr>
            <a:spLocks noGrp="1"/>
          </p:cNvSpPr>
          <p:nvPr>
            <p:ph type="title"/>
          </p:nvPr>
        </p:nvSpPr>
        <p:spPr>
          <a:xfrm>
            <a:off x="457200" y="260350"/>
            <a:ext cx="8229600" cy="1143000"/>
          </a:xfrm>
        </p:spPr>
        <p:txBody>
          <a:bodyPr/>
          <a:lstStyle/>
          <a:p>
            <a:pPr algn="l"/>
            <a:r>
              <a:rPr lang="da-DK" altLang="da-DK" sz="3600" b="1" dirty="0" smtClean="0"/>
              <a:t>Se signaler på hashmisbrug</a:t>
            </a:r>
          </a:p>
        </p:txBody>
      </p:sp>
      <p:pic>
        <p:nvPicPr>
          <p:cNvPr id="17412" name="Billede 4" descr="j0078739.wmf"/>
          <p:cNvPicPr>
            <a:picLocks noGrp="1" noChangeAspect="1"/>
          </p:cNvPicPr>
          <p:nvPr>
            <p:ph idx="1"/>
          </p:nvPr>
        </p:nvPicPr>
        <p:blipFill>
          <a:blip r:embed="rId8" cstate="print">
            <a:extLst>
              <a:ext uri="{28A0092B-C50C-407E-A947-70E740481C1C}">
                <a14:useLocalDpi xmlns:a14="http://schemas.microsoft.com/office/drawing/2010/main" val="0"/>
              </a:ext>
            </a:extLst>
          </a:blip>
          <a:srcRect/>
          <a:stretch>
            <a:fillRect/>
          </a:stretch>
        </p:blipFill>
        <p:spPr>
          <a:xfrm>
            <a:off x="3708400" y="3213100"/>
            <a:ext cx="1217613" cy="1368425"/>
          </a:xfrm>
        </p:spPr>
      </p:pic>
      <p:sp>
        <p:nvSpPr>
          <p:cNvPr id="6" name="Lige forbindelse 3"/>
          <p:cNvSpPr/>
          <p:nvPr/>
        </p:nvSpPr>
        <p:spPr>
          <a:xfrm>
            <a:off x="1892300" y="-315416"/>
            <a:ext cx="5359400" cy="6424116"/>
          </a:xfrm>
          <a:custGeom>
            <a:avLst/>
            <a:gdLst/>
            <a:ahLst/>
            <a:cxnLst/>
            <a:rect l="0" t="0" r="0" b="0"/>
            <a:pathLst>
              <a:path>
                <a:moveTo>
                  <a:pt x="3223809" y="55816"/>
                </a:moveTo>
                <a:arcTo wR="2679720" hR="2679720" stAng="16902885" swAng="867071"/>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aphicFrame>
        <p:nvGraphicFramePr>
          <p:cNvPr id="5" name="Diagram 4"/>
          <p:cNvGraphicFramePr/>
          <p:nvPr/>
        </p:nvGraphicFramePr>
        <p:xfrm>
          <a:off x="2123728" y="2060848"/>
          <a:ext cx="4224466" cy="345638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Pladsholder til sidefod 1"/>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1169808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363" y="1019908"/>
            <a:ext cx="8421687" cy="281354"/>
          </a:xfrm>
        </p:spPr>
        <p:txBody>
          <a:bodyPr>
            <a:normAutofit fontScale="90000"/>
          </a:bodyPr>
          <a:lstStyle/>
          <a:p>
            <a:pPr algn="l"/>
            <a:r>
              <a:rPr lang="da-DK" sz="3600" b="1" dirty="0" smtClean="0"/>
              <a:t>Rusmidler og skolen</a:t>
            </a:r>
            <a:endParaRPr lang="da-DK" sz="3600" b="1" dirty="0"/>
          </a:p>
        </p:txBody>
      </p:sp>
      <p:sp>
        <p:nvSpPr>
          <p:cNvPr id="4" name="Pladsholder til indhold 3"/>
          <p:cNvSpPr>
            <a:spLocks noGrp="1"/>
          </p:cNvSpPr>
          <p:nvPr>
            <p:ph sz="half" idx="2"/>
          </p:nvPr>
        </p:nvSpPr>
        <p:spPr/>
        <p:txBody>
          <a:bodyPr/>
          <a:lstStyle/>
          <a:p>
            <a:pPr marL="0" indent="0">
              <a:buNone/>
            </a:pPr>
            <a:endParaRPr lang="da-DK" dirty="0" smtClean="0"/>
          </a:p>
          <a:p>
            <a:pPr marL="0" indent="0">
              <a:buNone/>
            </a:pPr>
            <a:r>
              <a:rPr lang="da-DK" sz="1800" b="1" dirty="0" smtClean="0"/>
              <a:t>Hvad er jeres gode anbefalinger?</a:t>
            </a:r>
          </a:p>
          <a:p>
            <a:pPr marL="0" indent="0">
              <a:buNone/>
            </a:pPr>
            <a:endParaRPr lang="da-DK" sz="1800" b="1" dirty="0"/>
          </a:p>
          <a:p>
            <a:r>
              <a:rPr lang="da-DK" sz="1800" i="1" dirty="0" smtClean="0"/>
              <a:t>Hvad kan man gøre hvis man er bekymret over sit eget forbrug af rusmidler?</a:t>
            </a:r>
          </a:p>
          <a:p>
            <a:pPr marL="0" indent="0">
              <a:buNone/>
            </a:pPr>
            <a:endParaRPr lang="da-DK" sz="1800" i="1" dirty="0" smtClean="0"/>
          </a:p>
          <a:p>
            <a:pPr marL="285750" indent="-285750">
              <a:buFont typeface="Arial" panose="020B0604020202020204" pitchFamily="34" charset="0"/>
              <a:buChar char="•"/>
            </a:pPr>
            <a:r>
              <a:rPr lang="da-DK" sz="1800" i="1" dirty="0" smtClean="0"/>
              <a:t>Hvad kan man gøre, hvis man er bekymret for en medstuderendes forbrug af rusmidler?</a:t>
            </a:r>
          </a:p>
          <a:p>
            <a:pPr marL="285750" indent="-285750">
              <a:buFont typeface="Arial" panose="020B0604020202020204" pitchFamily="34" charset="0"/>
              <a:buChar char="•"/>
            </a:pPr>
            <a:endParaRPr lang="da-DK" sz="1800" i="1" dirty="0" smtClean="0"/>
          </a:p>
          <a:p>
            <a:pPr marL="285750" indent="-285750">
              <a:buFont typeface="Arial" panose="020B0604020202020204" pitchFamily="34" charset="0"/>
              <a:buChar char="•"/>
            </a:pPr>
            <a:r>
              <a:rPr lang="da-DK" sz="1800" i="1" dirty="0" smtClean="0"/>
              <a:t>Hvad kan skolen gøre for elever der er har et problematisk forbrug af rusmidler?</a:t>
            </a:r>
            <a:endParaRPr lang="da-DK" sz="1800" i="1" dirty="0"/>
          </a:p>
        </p:txBody>
      </p:sp>
      <p:sp>
        <p:nvSpPr>
          <p:cNvPr id="5" name="Pladsholder til sidefod 4"/>
          <p:cNvSpPr>
            <a:spLocks noGrp="1"/>
          </p:cNvSpPr>
          <p:nvPr>
            <p:ph type="ftr" sz="quarter" idx="11"/>
          </p:nvPr>
        </p:nvSpPr>
        <p:spPr/>
        <p:txBody>
          <a:bodyPr/>
          <a:lstStyle/>
          <a:p>
            <a:r>
              <a:rPr lang="da-DK" smtClean="0"/>
              <a:t>Ronny Højgaard Larsen  - Pædagogisk Praksis</a:t>
            </a:r>
            <a:endParaRPr lang="da-DK" dirty="0"/>
          </a:p>
        </p:txBody>
      </p:sp>
      <p:pic>
        <p:nvPicPr>
          <p:cNvPr id="2050" name="Picture 2"/>
          <p:cNvPicPr>
            <a:picLocks noGrp="1" noChangeAspect="1" noChangeArrowheads="1"/>
          </p:cNvPicPr>
          <p:nvPr>
            <p:ph sz="half" idx="1"/>
          </p:nvPr>
        </p:nvPicPr>
        <p:blipFill>
          <a:blip r:embed="rId3">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8879" y="2256746"/>
            <a:ext cx="3615241" cy="321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95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down)">
                                      <p:cBhvr>
                                        <p:cTn id="12" dur="500"/>
                                        <p:tgtEl>
                                          <p:spTgt spid="4">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wipe(down)">
                                      <p:cBhvr>
                                        <p:cTn id="15" dur="500"/>
                                        <p:tgtEl>
                                          <p:spTgt spid="4">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wipe(down)">
                                      <p:cBhvr>
                                        <p:cTn id="1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sz="3600" b="1" dirty="0" smtClean="0"/>
              <a:t>Vidste du…?</a:t>
            </a:r>
            <a:endParaRPr lang="da-DK" sz="3600" b="1" dirty="0"/>
          </a:p>
        </p:txBody>
      </p:sp>
      <p:sp>
        <p:nvSpPr>
          <p:cNvPr id="4" name="Pladsholder til indhold 3"/>
          <p:cNvSpPr>
            <a:spLocks noGrp="1"/>
          </p:cNvSpPr>
          <p:nvPr>
            <p:ph sz="half" idx="2"/>
          </p:nvPr>
        </p:nvSpPr>
        <p:spPr/>
        <p:txBody>
          <a:bodyPr/>
          <a:lstStyle/>
          <a:p>
            <a:r>
              <a:rPr lang="da-DK" sz="2000" dirty="0"/>
              <a:t>At der er behandlingsgaranti I Danmark, hvis man ønsker vejledning eller hjælp til at skære ned eller stoppe med et eller flere rusmidler</a:t>
            </a:r>
          </a:p>
          <a:p>
            <a:r>
              <a:rPr lang="da-DK" sz="2000" dirty="0"/>
              <a:t>At man kan henvende sig anonymt til sin egen kommune og få vejledning</a:t>
            </a:r>
          </a:p>
          <a:p>
            <a:r>
              <a:rPr lang="da-DK" sz="2000" dirty="0"/>
              <a:t>At behandlingsgarantien for et overforbrug af stoffer hedder § 101 og for et overforbrug af alkohol § 142</a:t>
            </a:r>
          </a:p>
          <a:p>
            <a:pPr marL="0" indent="0">
              <a:buNone/>
            </a:pPr>
            <a:endParaRPr lang="da-DK" sz="1800" dirty="0"/>
          </a:p>
        </p:txBody>
      </p:sp>
      <p:sp>
        <p:nvSpPr>
          <p:cNvPr id="5" name="Pladsholder til sidefod 4"/>
          <p:cNvSpPr>
            <a:spLocks noGrp="1"/>
          </p:cNvSpPr>
          <p:nvPr>
            <p:ph type="ftr" sz="quarter" idx="11"/>
          </p:nvPr>
        </p:nvSpPr>
        <p:spPr/>
        <p:txBody>
          <a:bodyPr/>
          <a:lstStyle/>
          <a:p>
            <a:pPr>
              <a:defRPr/>
            </a:pPr>
            <a:r>
              <a:rPr lang="da-DK" smtClean="0"/>
              <a:t>Ronny Højgaard Larsen  - Pædagogisk Praksis</a:t>
            </a:r>
            <a:endParaRPr lang="da-DK"/>
          </a:p>
        </p:txBody>
      </p:sp>
      <p:pic>
        <p:nvPicPr>
          <p:cNvPr id="11268"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3960439"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144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pPr algn="l"/>
            <a:r>
              <a:rPr lang="da-DK" altLang="da-DK" sz="3600" b="1" dirty="0" smtClean="0"/>
              <a:t>Der er hjælp at hente</a:t>
            </a:r>
          </a:p>
        </p:txBody>
      </p:sp>
      <p:sp>
        <p:nvSpPr>
          <p:cNvPr id="30723" name="Pladsholder til tekst 2"/>
          <p:cNvSpPr>
            <a:spLocks noGrp="1"/>
          </p:cNvSpPr>
          <p:nvPr>
            <p:ph type="body" idx="1"/>
          </p:nvPr>
        </p:nvSpPr>
        <p:spPr/>
        <p:txBody>
          <a:bodyPr/>
          <a:lstStyle/>
          <a:p>
            <a:r>
              <a:rPr lang="da-DK" altLang="da-DK" b="0" smtClean="0">
                <a:solidFill>
                  <a:srgbClr val="000000"/>
                </a:solidFill>
              </a:rPr>
              <a:t>     Kontaktmuligheder</a:t>
            </a:r>
          </a:p>
        </p:txBody>
      </p:sp>
      <p:graphicFrame>
        <p:nvGraphicFramePr>
          <p:cNvPr id="40" name="Pladsholder til indhold 39"/>
          <p:cNvGraphicFramePr>
            <a:graphicFrameLocks noGrp="1"/>
          </p:cNvGraphicFramePr>
          <p:nvPr>
            <p:ph sz="half" idx="2"/>
          </p:nvPr>
        </p:nvGraphicFramePr>
        <p:xfrm>
          <a:off x="251520" y="2204864"/>
          <a:ext cx="4040188"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5" name="Pladsholder til tekst 4"/>
          <p:cNvSpPr>
            <a:spLocks noGrp="1"/>
          </p:cNvSpPr>
          <p:nvPr>
            <p:ph type="body" sz="quarter" idx="3"/>
          </p:nvPr>
        </p:nvSpPr>
        <p:spPr>
          <a:xfrm>
            <a:off x="4427538" y="1484313"/>
            <a:ext cx="4041775" cy="720725"/>
          </a:xfrm>
        </p:spPr>
        <p:txBody>
          <a:bodyPr/>
          <a:lstStyle/>
          <a:p>
            <a:r>
              <a:rPr lang="da-DK" altLang="da-DK" b="0" smtClean="0">
                <a:solidFill>
                  <a:srgbClr val="000000"/>
                </a:solidFill>
              </a:rPr>
              <a:t>             Hjemmesider</a:t>
            </a:r>
          </a:p>
        </p:txBody>
      </p:sp>
      <p:graphicFrame>
        <p:nvGraphicFramePr>
          <p:cNvPr id="42" name="Pladsholder til indhold 41"/>
          <p:cNvGraphicFramePr>
            <a:graphicFrameLocks noGrp="1"/>
          </p:cNvGraphicFramePr>
          <p:nvPr>
            <p:ph sz="quarter" idx="4"/>
            <p:extLst>
              <p:ext uri="{D42A27DB-BD31-4B8C-83A1-F6EECF244321}">
                <p14:modId xmlns:p14="http://schemas.microsoft.com/office/powerpoint/2010/main" val="634074207"/>
              </p:ext>
            </p:extLst>
          </p:nvPr>
        </p:nvGraphicFramePr>
        <p:xfrm>
          <a:off x="4283968" y="2152001"/>
          <a:ext cx="4041775" cy="3951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Pladsholder til sidefod 1"/>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2884870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2"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sz="3600" b="1" dirty="0" smtClean="0"/>
              <a:t>Skolens gode anbefalinger</a:t>
            </a:r>
            <a:endParaRPr lang="da-DK" sz="3600" b="1" dirty="0"/>
          </a:p>
        </p:txBody>
      </p:sp>
      <p:graphicFrame>
        <p:nvGraphicFramePr>
          <p:cNvPr id="5" name="Pladsholder til indhold 4"/>
          <p:cNvGraphicFramePr>
            <a:graphicFrameLocks noGrp="1"/>
          </p:cNvGraphicFramePr>
          <p:nvPr>
            <p:ph idx="1"/>
            <p:extLst>
              <p:ext uri="{D42A27DB-BD31-4B8C-83A1-F6EECF244321}">
                <p14:modId xmlns:p14="http://schemas.microsoft.com/office/powerpoint/2010/main" val="18618883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dsholder til sidefod 3"/>
          <p:cNvSpPr>
            <a:spLocks noGrp="1"/>
          </p:cNvSpPr>
          <p:nvPr>
            <p:ph type="ftr" sz="quarter" idx="11"/>
          </p:nvPr>
        </p:nvSpPr>
        <p:spPr/>
        <p:txBody>
          <a:bodyPr/>
          <a:lstStyle/>
          <a:p>
            <a:pPr>
              <a:defRPr/>
            </a:pPr>
            <a:r>
              <a:rPr lang="da-DK" dirty="0" smtClean="0"/>
              <a:t>Ronny Højgaard Larsen  - Pædagogisk Praksis</a:t>
            </a:r>
            <a:endParaRPr lang="da-DK" dirty="0"/>
          </a:p>
        </p:txBody>
      </p:sp>
    </p:spTree>
    <p:extLst>
      <p:ext uri="{BB962C8B-B14F-4D97-AF65-F5344CB8AC3E}">
        <p14:creationId xmlns:p14="http://schemas.microsoft.com/office/powerpoint/2010/main" val="225374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altLang="da-DK" b="1" dirty="0"/>
              <a:t>Litteratur og hjemmesider </a:t>
            </a:r>
            <a:br>
              <a:rPr lang="da-DK" altLang="da-DK" b="1" dirty="0"/>
            </a:br>
            <a:r>
              <a:rPr lang="da-DK" altLang="da-DK" sz="3600" b="1" dirty="0"/>
              <a:t>- til inspiration…</a:t>
            </a:r>
            <a:endParaRPr lang="da-DK" dirty="0"/>
          </a:p>
        </p:txBody>
      </p:sp>
      <p:sp>
        <p:nvSpPr>
          <p:cNvPr id="3" name="Pladsholder til indhold 2"/>
          <p:cNvSpPr>
            <a:spLocks noGrp="1"/>
          </p:cNvSpPr>
          <p:nvPr>
            <p:ph sz="half" idx="1"/>
          </p:nvPr>
        </p:nvSpPr>
        <p:spPr>
          <a:xfrm>
            <a:off x="457200" y="1600200"/>
            <a:ext cx="4038600" cy="4853136"/>
          </a:xfrm>
        </p:spPr>
        <p:txBody>
          <a:bodyPr/>
          <a:lstStyle/>
          <a:p>
            <a:pPr>
              <a:lnSpc>
                <a:spcPct val="150000"/>
              </a:lnSpc>
              <a:buFontTx/>
              <a:buNone/>
            </a:pPr>
            <a:r>
              <a:rPr lang="da-DK" altLang="da-DK" sz="1200" b="1" dirty="0">
                <a:latin typeface="OfficinaSansITC Bold"/>
              </a:rPr>
              <a:t>Litteratur:</a:t>
            </a:r>
          </a:p>
          <a:p>
            <a:pPr>
              <a:lnSpc>
                <a:spcPct val="150000"/>
              </a:lnSpc>
            </a:pPr>
            <a:r>
              <a:rPr lang="da-DK" altLang="da-DK" sz="1200" i="1" dirty="0">
                <a:latin typeface="OfficinaSansITC Bold"/>
              </a:rPr>
              <a:t>”Hashgrupper på ungdomsuddannelser”, </a:t>
            </a:r>
            <a:r>
              <a:rPr lang="da-DK" altLang="da-DK" sz="1200" dirty="0">
                <a:latin typeface="OfficinaSansITC Bold"/>
              </a:rPr>
              <a:t>af Susanne Pihl Hansen</a:t>
            </a:r>
            <a:endParaRPr lang="da-DK" altLang="da-DK" sz="1200" i="1" dirty="0">
              <a:latin typeface="OfficinaSansITC Bold"/>
            </a:endParaRPr>
          </a:p>
          <a:p>
            <a:pPr>
              <a:lnSpc>
                <a:spcPct val="150000"/>
              </a:lnSpc>
            </a:pPr>
            <a:r>
              <a:rPr lang="da-DK" altLang="da-DK" sz="1200" i="1" dirty="0">
                <a:latin typeface="OfficinaSansITC Bold"/>
              </a:rPr>
              <a:t>”Ud af hashmisbrug”, </a:t>
            </a:r>
            <a:r>
              <a:rPr lang="da-DK" altLang="da-DK" sz="1200" dirty="0">
                <a:latin typeface="OfficinaSansITC Bold"/>
              </a:rPr>
              <a:t>af Thomas Lundqvist &amp; Dan Ericsson</a:t>
            </a:r>
          </a:p>
          <a:p>
            <a:pPr>
              <a:lnSpc>
                <a:spcPct val="150000"/>
              </a:lnSpc>
            </a:pPr>
            <a:r>
              <a:rPr lang="da-DK" altLang="da-DK" sz="1200" i="1" dirty="0">
                <a:latin typeface="OfficinaSansITC Bold"/>
              </a:rPr>
              <a:t>”Stoffer og natteliv” </a:t>
            </a:r>
            <a:r>
              <a:rPr lang="da-DK" altLang="da-DK" sz="1200" dirty="0">
                <a:latin typeface="OfficinaSansITC Bold"/>
              </a:rPr>
              <a:t>af </a:t>
            </a:r>
            <a:r>
              <a:rPr lang="da-DK" altLang="da-DK" sz="1200" dirty="0" err="1">
                <a:latin typeface="OfficinaSansITC Bold"/>
              </a:rPr>
              <a:t>Järvinen</a:t>
            </a:r>
            <a:r>
              <a:rPr lang="da-DK" altLang="da-DK" sz="1200" dirty="0">
                <a:latin typeface="OfficinaSansITC Bold"/>
              </a:rPr>
              <a:t>, Demant og Østergaard</a:t>
            </a:r>
          </a:p>
          <a:p>
            <a:pPr>
              <a:lnSpc>
                <a:spcPct val="150000"/>
              </a:lnSpc>
            </a:pPr>
            <a:r>
              <a:rPr lang="da-DK" altLang="da-DK" sz="1200" i="1" dirty="0">
                <a:latin typeface="OfficinaSansITC Bold"/>
              </a:rPr>
              <a:t>”Rusmidlernes Biologi”, </a:t>
            </a:r>
            <a:r>
              <a:rPr lang="da-DK" altLang="da-DK" sz="1200" dirty="0">
                <a:latin typeface="OfficinaSansITC Bold"/>
              </a:rPr>
              <a:t>af Henrik Rindom, Sundhedsstyrelsen</a:t>
            </a:r>
          </a:p>
          <a:p>
            <a:pPr>
              <a:lnSpc>
                <a:spcPct val="150000"/>
              </a:lnSpc>
            </a:pPr>
            <a:r>
              <a:rPr lang="da-DK" altLang="da-DK" sz="1200" i="1" dirty="0">
                <a:latin typeface="OfficinaSansITC Bold"/>
              </a:rPr>
              <a:t>”Stofmisbrug + Afhængighed”, </a:t>
            </a:r>
            <a:r>
              <a:rPr lang="da-DK" altLang="da-DK" sz="1200" dirty="0">
                <a:latin typeface="OfficinaSansITC Bold"/>
              </a:rPr>
              <a:t>af Peter Ege</a:t>
            </a:r>
          </a:p>
          <a:p>
            <a:pPr>
              <a:lnSpc>
                <a:spcPct val="150000"/>
              </a:lnSpc>
            </a:pPr>
            <a:r>
              <a:rPr lang="da-DK" altLang="da-DK" sz="1200" i="1" dirty="0">
                <a:latin typeface="OfficinaSansITC Bold"/>
              </a:rPr>
              <a:t>”Hash-samtalen”, </a:t>
            </a:r>
            <a:r>
              <a:rPr lang="da-DK" altLang="da-DK" sz="1200" dirty="0">
                <a:latin typeface="OfficinaSansITC Bold"/>
              </a:rPr>
              <a:t>Komiteen for Sundhedsoplysning</a:t>
            </a:r>
          </a:p>
          <a:p>
            <a:pPr>
              <a:lnSpc>
                <a:spcPct val="150000"/>
              </a:lnSpc>
            </a:pPr>
            <a:r>
              <a:rPr lang="da-DK" altLang="da-DK" sz="1200" i="1" dirty="0">
                <a:latin typeface="OfficinaSansITC Bold"/>
              </a:rPr>
              <a:t>”Udvikling af  misbrug og afhængighed af rusmidler”, </a:t>
            </a:r>
            <a:r>
              <a:rPr lang="da-DK" altLang="da-DK" sz="1200" dirty="0">
                <a:latin typeface="OfficinaSansITC Bold"/>
              </a:rPr>
              <a:t>af Mads Uffe </a:t>
            </a:r>
            <a:r>
              <a:rPr lang="da-DK" altLang="da-DK" sz="1200" dirty="0" smtClean="0">
                <a:latin typeface="OfficinaSansITC Bold"/>
              </a:rPr>
              <a:t>Pedersen</a:t>
            </a:r>
          </a:p>
          <a:p>
            <a:pPr>
              <a:lnSpc>
                <a:spcPct val="150000"/>
              </a:lnSpc>
            </a:pPr>
            <a:r>
              <a:rPr lang="da-DK" altLang="da-DK" sz="1200" dirty="0" smtClean="0">
                <a:latin typeface="OfficinaSansITC Bold"/>
              </a:rPr>
              <a:t>”</a:t>
            </a:r>
            <a:r>
              <a:rPr lang="da-DK" altLang="da-DK" sz="1200" dirty="0" err="1" smtClean="0">
                <a:latin typeface="OfficinaSansITC Bold"/>
              </a:rPr>
              <a:t>UngMap</a:t>
            </a:r>
            <a:r>
              <a:rPr lang="da-DK" altLang="da-DK" sz="1200" dirty="0" smtClean="0">
                <a:latin typeface="OfficinaSansITC Bold"/>
              </a:rPr>
              <a:t>”, af Mads Uffe Pedersen</a:t>
            </a:r>
            <a:endParaRPr lang="da-DK" altLang="da-DK" sz="1200" dirty="0">
              <a:latin typeface="OfficinaSansITC Bold"/>
            </a:endParaRPr>
          </a:p>
          <a:p>
            <a:pPr>
              <a:lnSpc>
                <a:spcPct val="150000"/>
              </a:lnSpc>
            </a:pPr>
            <a:r>
              <a:rPr lang="da-DK" altLang="da-DK" sz="1200" i="1" dirty="0">
                <a:latin typeface="OfficinaSansITC Bold"/>
              </a:rPr>
              <a:t>”Hele vejen rundt”, Socialstyrelsen</a:t>
            </a:r>
          </a:p>
          <a:p>
            <a:pPr marL="0" indent="0">
              <a:buNone/>
            </a:pPr>
            <a:endParaRPr lang="da-DK" dirty="0"/>
          </a:p>
        </p:txBody>
      </p:sp>
      <p:sp>
        <p:nvSpPr>
          <p:cNvPr id="4" name="Pladsholder til indhold 3"/>
          <p:cNvSpPr>
            <a:spLocks noGrp="1"/>
          </p:cNvSpPr>
          <p:nvPr>
            <p:ph sz="half" idx="2"/>
          </p:nvPr>
        </p:nvSpPr>
        <p:spPr>
          <a:xfrm>
            <a:off x="4648200" y="1600200"/>
            <a:ext cx="4038600" cy="4781128"/>
          </a:xfrm>
        </p:spPr>
        <p:txBody>
          <a:bodyPr/>
          <a:lstStyle/>
          <a:p>
            <a:pPr>
              <a:lnSpc>
                <a:spcPct val="150000"/>
              </a:lnSpc>
              <a:buFontTx/>
              <a:buNone/>
            </a:pPr>
            <a:r>
              <a:rPr lang="da-DK" altLang="da-DK" b="1" dirty="0">
                <a:latin typeface="OfficinaSansITC Bold"/>
              </a:rPr>
              <a:t>Hjemmesider:</a:t>
            </a:r>
          </a:p>
          <a:p>
            <a:pPr>
              <a:lnSpc>
                <a:spcPct val="150000"/>
              </a:lnSpc>
              <a:buNone/>
            </a:pPr>
            <a:r>
              <a:rPr lang="da-DK" altLang="da-DK" dirty="0" smtClean="0">
                <a:hlinkClick r:id="rId2"/>
              </a:rPr>
              <a:t>www.stofinfo.sst.dk</a:t>
            </a:r>
            <a:endParaRPr lang="da-DK" altLang="da-DK" b="1" dirty="0" smtClean="0"/>
          </a:p>
          <a:p>
            <a:pPr>
              <a:lnSpc>
                <a:spcPct val="150000"/>
              </a:lnSpc>
              <a:buNone/>
            </a:pPr>
            <a:r>
              <a:rPr lang="da-DK" altLang="da-DK" dirty="0" smtClean="0">
                <a:hlinkClick r:id="rId3"/>
              </a:rPr>
              <a:t>www.uturn.dk</a:t>
            </a:r>
            <a:r>
              <a:rPr lang="da-DK" altLang="da-DK" dirty="0" smtClean="0"/>
              <a:t>                               </a:t>
            </a:r>
          </a:p>
          <a:p>
            <a:pPr>
              <a:lnSpc>
                <a:spcPct val="150000"/>
              </a:lnSpc>
              <a:buNone/>
            </a:pPr>
            <a:r>
              <a:rPr lang="da-DK" altLang="da-DK" dirty="0" smtClean="0">
                <a:hlinkClick r:id="rId4"/>
              </a:rPr>
              <a:t>www.drugrebels.dk</a:t>
            </a:r>
            <a:endParaRPr lang="da-DK" altLang="da-DK" dirty="0"/>
          </a:p>
          <a:p>
            <a:pPr>
              <a:lnSpc>
                <a:spcPct val="150000"/>
              </a:lnSpc>
              <a:buFontTx/>
              <a:buNone/>
            </a:pPr>
            <a:r>
              <a:rPr lang="da-DK" altLang="da-DK" dirty="0">
                <a:hlinkClick r:id="rId5"/>
              </a:rPr>
              <a:t>www.netstof.dk</a:t>
            </a:r>
            <a:r>
              <a:rPr lang="da-DK" altLang="da-DK" dirty="0"/>
              <a:t>	</a:t>
            </a:r>
            <a:endParaRPr lang="da-DK" dirty="0"/>
          </a:p>
        </p:txBody>
      </p:sp>
      <p:sp>
        <p:nvSpPr>
          <p:cNvPr id="5" name="Pladsholder til sidefod 4"/>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3491430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algn="l"/>
            <a:r>
              <a:rPr lang="da-DK" altLang="da-DK" sz="3600" b="1" dirty="0" smtClean="0"/>
              <a:t>Personlige og samfundsmæssige konsekvenser</a:t>
            </a:r>
          </a:p>
        </p:txBody>
      </p:sp>
      <p:sp>
        <p:nvSpPr>
          <p:cNvPr id="14339" name="Pladsholder til indhold 2"/>
          <p:cNvSpPr>
            <a:spLocks noGrp="1"/>
          </p:cNvSpPr>
          <p:nvPr>
            <p:ph idx="1"/>
          </p:nvPr>
        </p:nvSpPr>
        <p:spPr/>
        <p:txBody>
          <a:bodyPr/>
          <a:lstStyle/>
          <a:p>
            <a:pPr marL="0" indent="0">
              <a:buFont typeface="Arial" pitchFamily="34" charset="0"/>
              <a:buNone/>
            </a:pPr>
            <a:endParaRPr lang="da-DK" altLang="da-DK" smtClean="0"/>
          </a:p>
        </p:txBody>
      </p:sp>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557338"/>
            <a:ext cx="7920038" cy="431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086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360363" y="820616"/>
            <a:ext cx="8421687" cy="927632"/>
          </a:xfrm>
        </p:spPr>
        <p:txBody>
          <a:bodyPr>
            <a:noAutofit/>
          </a:bodyPr>
          <a:lstStyle/>
          <a:p>
            <a:pPr algn="l"/>
            <a:r>
              <a:rPr lang="da-DK" altLang="da-DK" sz="3600" b="1" dirty="0" smtClean="0"/>
              <a:t>Jeg fester med stil når jeg…?</a:t>
            </a:r>
          </a:p>
        </p:txBody>
      </p:sp>
      <p:graphicFrame>
        <p:nvGraphicFramePr>
          <p:cNvPr id="7" name="Pladsholder til indhold 6"/>
          <p:cNvGraphicFramePr>
            <a:graphicFrameLocks noGrp="1"/>
          </p:cNvGraphicFramePr>
          <p:nvPr>
            <p:ph idx="1"/>
            <p:extLst>
              <p:ext uri="{D42A27DB-BD31-4B8C-83A1-F6EECF244321}">
                <p14:modId xmlns:p14="http://schemas.microsoft.com/office/powerpoint/2010/main" val="3819566231"/>
              </p:ext>
            </p:extLst>
          </p:nvPr>
        </p:nvGraphicFramePr>
        <p:xfrm>
          <a:off x="685800" y="1748247"/>
          <a:ext cx="7772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a:p>
        </p:txBody>
      </p:sp>
      <p:graphicFrame>
        <p:nvGraphicFramePr>
          <p:cNvPr id="2" name="Diagram 1"/>
          <p:cNvGraphicFramePr/>
          <p:nvPr>
            <p:extLst>
              <p:ext uri="{D42A27DB-BD31-4B8C-83A1-F6EECF244321}">
                <p14:modId xmlns:p14="http://schemas.microsoft.com/office/powerpoint/2010/main" val="2324176183"/>
              </p:ext>
            </p:extLst>
          </p:nvPr>
        </p:nvGraphicFramePr>
        <p:xfrm>
          <a:off x="467544" y="198884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Opadbuet pil 2"/>
          <p:cNvSpPr/>
          <p:nvPr/>
        </p:nvSpPr>
        <p:spPr>
          <a:xfrm>
            <a:off x="5076056" y="5877272"/>
            <a:ext cx="1872208" cy="576064"/>
          </a:xfrm>
          <a:prstGeom prst="curvedUpArrow">
            <a:avLst/>
          </a:prstGeom>
          <a:solidFill>
            <a:schemeClr val="accent5">
              <a:lumMod val="75000"/>
            </a:schemeClr>
          </a:solidFill>
          <a:effectLst>
            <a:innerShdw blurRad="63500" dist="50800" dir="18900000">
              <a:prstClr val="black">
                <a:alpha val="50000"/>
              </a:prstClr>
            </a:inn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5" name="Ellipse 4"/>
          <p:cNvSpPr/>
          <p:nvPr/>
        </p:nvSpPr>
        <p:spPr>
          <a:xfrm>
            <a:off x="6300192" y="3429000"/>
            <a:ext cx="2592287" cy="244827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a-DK" b="1" dirty="0" smtClean="0"/>
              <a:t>Fælles idebank med gode anbefalinger</a:t>
            </a:r>
            <a:endParaRPr lang="da-DK" b="1" dirty="0"/>
          </a:p>
        </p:txBody>
      </p:sp>
    </p:spTree>
    <p:extLst>
      <p:ext uri="{BB962C8B-B14F-4D97-AF65-F5344CB8AC3E}">
        <p14:creationId xmlns:p14="http://schemas.microsoft.com/office/powerpoint/2010/main" val="83174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sz="3600" b="1" dirty="0" smtClean="0"/>
              <a:t>Hjælp Louise</a:t>
            </a:r>
            <a:endParaRPr lang="da-DK" sz="3600" b="1" dirty="0"/>
          </a:p>
        </p:txBody>
      </p:sp>
      <p:sp>
        <p:nvSpPr>
          <p:cNvPr id="3" name="Pladsholder til indhold 2"/>
          <p:cNvSpPr>
            <a:spLocks noGrp="1"/>
          </p:cNvSpPr>
          <p:nvPr>
            <p:ph idx="1"/>
          </p:nvPr>
        </p:nvSpPr>
        <p:spPr/>
        <p:txBody>
          <a:bodyPr/>
          <a:lstStyle/>
          <a:p>
            <a:pPr marL="0" indent="0">
              <a:buNone/>
            </a:pPr>
            <a:r>
              <a:rPr lang="da-DK" sz="2000" dirty="0" smtClean="0"/>
              <a:t>Louise er i byen med din bedste veninde Kaya og de er taget på deres yndlings natklub for at mødes med Sebastian og Peter, som de går i klasse med. Louise er vildt forelsket i Sebastian og har længe ventet på en chance for at score ham. I skolen virker Sebastian genert når hun flirter med ham og hun er ikke sikker på hans følelser for hende. De fester på natklubben og Sebastian drikker en del og efter en dans kysser han hende pludselig og fortæller hende at hans hjerte fuldstændig er tabt til hende og han længe har været vild med hende. De kysser hinanden og Louise føler et sus af forelskelse og hun skal til at fortælle Sebastian hun har det på samme måde, da Kaya kommer buldrende hen til dem og siger hun er </a:t>
            </a:r>
            <a:r>
              <a:rPr lang="da-DK" sz="2000" dirty="0" err="1" smtClean="0"/>
              <a:t>megadårlig</a:t>
            </a:r>
            <a:r>
              <a:rPr lang="da-DK" sz="2000" dirty="0" smtClean="0"/>
              <a:t> og lige har kastet op. Hun vil gerne hjem og hun spørger dig: </a:t>
            </a:r>
          </a:p>
          <a:p>
            <a:pPr marL="0" indent="0">
              <a:buNone/>
            </a:pPr>
            <a:endParaRPr lang="da-DK" sz="2000" i="1" dirty="0" smtClean="0"/>
          </a:p>
          <a:p>
            <a:pPr marL="0" indent="0">
              <a:buNone/>
            </a:pPr>
            <a:r>
              <a:rPr lang="da-DK" sz="2000" i="1" dirty="0" smtClean="0"/>
              <a:t>”Vil du ikke følge mig hjem”?</a:t>
            </a:r>
          </a:p>
          <a:p>
            <a:pPr marL="0" indent="0">
              <a:buNone/>
            </a:pPr>
            <a:endParaRPr lang="da-DK" sz="2000" dirty="0" smtClean="0"/>
          </a:p>
          <a:p>
            <a:pPr marL="0" indent="0">
              <a:buNone/>
            </a:pPr>
            <a:endParaRPr lang="da-DK" sz="2000" dirty="0"/>
          </a:p>
        </p:txBody>
      </p:sp>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153662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sz="3600" b="1" dirty="0" smtClean="0"/>
              <a:t>Metodens læringsforståelse og pædagogiske principper</a:t>
            </a:r>
            <a:endParaRPr lang="da-DK" sz="3600" b="1" dirty="0"/>
          </a:p>
        </p:txBody>
      </p:sp>
      <p:sp>
        <p:nvSpPr>
          <p:cNvPr id="3" name="Pladsholder til indhold 2"/>
          <p:cNvSpPr>
            <a:spLocks noGrp="1"/>
          </p:cNvSpPr>
          <p:nvPr>
            <p:ph idx="1"/>
          </p:nvPr>
        </p:nvSpPr>
        <p:spPr/>
        <p:txBody>
          <a:bodyPr/>
          <a:lstStyle/>
          <a:p>
            <a:pPr lvl="0"/>
            <a:endParaRPr lang="da-DK" sz="2000" dirty="0" smtClean="0"/>
          </a:p>
          <a:p>
            <a:pPr lvl="0"/>
            <a:r>
              <a:rPr lang="da-DK" sz="2000" dirty="0" smtClean="0"/>
              <a:t>Læring </a:t>
            </a:r>
            <a:r>
              <a:rPr lang="da-DK" sz="2000" dirty="0"/>
              <a:t>sker på forskellige måder blandt de unge</a:t>
            </a:r>
          </a:p>
          <a:p>
            <a:pPr lvl="0"/>
            <a:r>
              <a:rPr lang="da-DK" sz="2000" dirty="0"/>
              <a:t>Læring tager sit afsæt i det </a:t>
            </a:r>
            <a:r>
              <a:rPr lang="da-DK" sz="2000" dirty="0" smtClean="0"/>
              <a:t>erfaret/livshistoriske</a:t>
            </a:r>
            <a:endParaRPr lang="da-DK" sz="2000" dirty="0"/>
          </a:p>
          <a:p>
            <a:pPr lvl="0"/>
            <a:r>
              <a:rPr lang="da-DK" sz="2000" dirty="0"/>
              <a:t>Læring kræver aktiv deltagelse</a:t>
            </a:r>
          </a:p>
          <a:p>
            <a:pPr lvl="0"/>
            <a:r>
              <a:rPr lang="da-DK" sz="2000" dirty="0"/>
              <a:t>Læring sker i sammenspil med og i fællesskab med andre (omverden)</a:t>
            </a:r>
          </a:p>
          <a:p>
            <a:pPr lvl="0"/>
            <a:r>
              <a:rPr lang="da-DK" sz="2000" dirty="0"/>
              <a:t>Læring skal kunne omsættes til kompetente handlemuligheder i praksis</a:t>
            </a:r>
          </a:p>
          <a:p>
            <a:pPr marL="0" indent="0">
              <a:buNone/>
            </a:pPr>
            <a:endParaRPr lang="da-DK" sz="2000" dirty="0" smtClean="0"/>
          </a:p>
          <a:p>
            <a:pPr marL="0" indent="0">
              <a:buNone/>
            </a:pPr>
            <a:r>
              <a:rPr lang="da-DK" sz="2000" b="1" dirty="0" smtClean="0"/>
              <a:t>De pædagogiske principper</a:t>
            </a:r>
            <a:r>
              <a:rPr lang="da-DK" sz="2000" dirty="0" smtClean="0"/>
              <a:t>, som undervisningsformen – og dermed undervisningsmaterialet tager udgangspunkt i, er en </a:t>
            </a:r>
            <a:r>
              <a:rPr lang="da-DK" sz="2000" i="1" dirty="0" smtClean="0"/>
              <a:t>inddragende, reflekterende og anvendelsesorienteret tilgang.</a:t>
            </a:r>
            <a:r>
              <a:rPr lang="da-DK" sz="2000" dirty="0" smtClean="0"/>
              <a:t> </a:t>
            </a:r>
            <a:endParaRPr lang="da-DK" sz="2000" dirty="0"/>
          </a:p>
        </p:txBody>
      </p:sp>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167134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sz="3600" b="1" dirty="0" smtClean="0"/>
              <a:t>Metodens værdigrundlag</a:t>
            </a:r>
            <a:endParaRPr lang="da-DK" sz="3600" b="1" dirty="0"/>
          </a:p>
        </p:txBody>
      </p:sp>
      <p:sp>
        <p:nvSpPr>
          <p:cNvPr id="3" name="Pladsholder til indhold 2"/>
          <p:cNvSpPr>
            <a:spLocks noGrp="1"/>
          </p:cNvSpPr>
          <p:nvPr>
            <p:ph idx="1"/>
          </p:nvPr>
        </p:nvSpPr>
        <p:spPr/>
        <p:txBody>
          <a:bodyPr/>
          <a:lstStyle/>
          <a:p>
            <a:pPr lvl="0"/>
            <a:endParaRPr lang="da-DK" sz="2000" dirty="0" smtClean="0"/>
          </a:p>
          <a:p>
            <a:pPr lvl="0"/>
            <a:r>
              <a:rPr lang="da-DK" sz="2000" dirty="0" smtClean="0"/>
              <a:t>Som </a:t>
            </a:r>
            <a:r>
              <a:rPr lang="da-DK" sz="2000" dirty="0"/>
              <a:t>underviser skal du sikre en tryg og tillidsfuld ledelse af rummet og være en respektfuld og anerkendende autoritet i din tilgang til de unge</a:t>
            </a:r>
          </a:p>
          <a:p>
            <a:pPr lvl="0"/>
            <a:r>
              <a:rPr lang="da-DK" sz="2000" dirty="0"/>
              <a:t>Som underviser skal du fremlyse de unges perspektiv, samtidig med at du har fokus på den enkeltes og klassens involvering og sammenspil</a:t>
            </a:r>
          </a:p>
          <a:p>
            <a:pPr lvl="0"/>
            <a:r>
              <a:rPr lang="da-DK" sz="2000" dirty="0"/>
              <a:t>Som underviser skal du være inddragende, nysgerrig og skabe refleksion hos de unge</a:t>
            </a:r>
          </a:p>
          <a:p>
            <a:pPr lvl="0"/>
            <a:r>
              <a:rPr lang="da-DK" sz="2000" dirty="0"/>
              <a:t>Værdierne kan kort formuleres som, at</a:t>
            </a:r>
            <a:r>
              <a:rPr lang="da-DK" sz="2000" i="1" dirty="0"/>
              <a:t> arbejde ud fra de unges perspektiv, være nysgerrig, anerkendende og respektfuld.</a:t>
            </a:r>
            <a:endParaRPr lang="da-DK" sz="2000" dirty="0"/>
          </a:p>
          <a:p>
            <a:pPr marL="0" indent="0">
              <a:buNone/>
            </a:pPr>
            <a:endParaRPr lang="da-DK" dirty="0"/>
          </a:p>
        </p:txBody>
      </p:sp>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3431005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8229600" cy="792088"/>
          </a:xfrm>
        </p:spPr>
        <p:txBody>
          <a:bodyPr>
            <a:normAutofit fontScale="90000"/>
          </a:bodyPr>
          <a:lstStyle/>
          <a:p>
            <a:pPr algn="l"/>
            <a:r>
              <a:rPr lang="da-DK" sz="4900" dirty="0" smtClean="0"/>
              <a:t/>
            </a:r>
            <a:br>
              <a:rPr lang="da-DK" sz="4900" dirty="0" smtClean="0"/>
            </a:br>
            <a:r>
              <a:rPr lang="da-DK" sz="4000" b="1" dirty="0" smtClean="0">
                <a:solidFill>
                  <a:srgbClr val="FF0000"/>
                </a:solidFill>
              </a:rPr>
              <a:t>”</a:t>
            </a:r>
            <a:r>
              <a:rPr lang="da-DK" sz="4000" b="1" dirty="0">
                <a:solidFill>
                  <a:srgbClr val="FF0000"/>
                </a:solidFill>
              </a:rPr>
              <a:t>Rød </a:t>
            </a:r>
            <a:r>
              <a:rPr lang="da-DK" sz="4000" b="1" dirty="0" smtClean="0">
                <a:solidFill>
                  <a:srgbClr val="FF0000"/>
                </a:solidFill>
              </a:rPr>
              <a:t>tråd” </a:t>
            </a:r>
            <a:r>
              <a:rPr lang="da-DK" sz="4000" b="1" dirty="0"/>
              <a:t>og sammenhængskraft!</a:t>
            </a:r>
            <a:r>
              <a:rPr lang="da-DK" dirty="0"/>
              <a:t/>
            </a:r>
            <a:br>
              <a:rPr lang="da-DK" dirty="0"/>
            </a:br>
            <a:endParaRPr lang="da-DK" dirty="0"/>
          </a:p>
        </p:txBody>
      </p:sp>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a:p>
        </p:txBody>
      </p:sp>
      <p:graphicFrame>
        <p:nvGraphicFramePr>
          <p:cNvPr id="7" name="Pladsholder til indhold 6"/>
          <p:cNvGraphicFramePr>
            <a:graphicFrameLocks noGrp="1"/>
          </p:cNvGraphicFramePr>
          <p:nvPr>
            <p:ph idx="1"/>
            <p:extLst>
              <p:ext uri="{D42A27DB-BD31-4B8C-83A1-F6EECF244321}">
                <p14:modId xmlns:p14="http://schemas.microsoft.com/office/powerpoint/2010/main" val="3826870607"/>
              </p:ext>
            </p:extLst>
          </p:nvPr>
        </p:nvGraphicFramePr>
        <p:xfrm>
          <a:off x="971600" y="2348880"/>
          <a:ext cx="7715200" cy="377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boks 7"/>
          <p:cNvSpPr txBox="1"/>
          <p:nvPr/>
        </p:nvSpPr>
        <p:spPr>
          <a:xfrm>
            <a:off x="3059832" y="1124744"/>
            <a:ext cx="3528392" cy="461665"/>
          </a:xfrm>
          <a:prstGeom prst="rect">
            <a:avLst/>
          </a:prstGeom>
          <a:noFill/>
        </p:spPr>
        <p:txBody>
          <a:bodyPr wrap="square" rtlCol="0">
            <a:spAutoFit/>
          </a:bodyPr>
          <a:lstStyle/>
          <a:p>
            <a:pPr algn="ctr"/>
            <a:r>
              <a:rPr lang="da-DK" b="1" dirty="0" smtClean="0"/>
              <a:t>Tema?</a:t>
            </a:r>
            <a:endParaRPr lang="da-DK" b="1" dirty="0"/>
          </a:p>
        </p:txBody>
      </p:sp>
      <p:cxnSp>
        <p:nvCxnSpPr>
          <p:cNvPr id="10" name="Lige pilforbindelse 9"/>
          <p:cNvCxnSpPr>
            <a:endCxn id="8" idx="2"/>
          </p:cNvCxnSpPr>
          <p:nvPr/>
        </p:nvCxnSpPr>
        <p:spPr>
          <a:xfrm flipV="1">
            <a:off x="4798161" y="1586409"/>
            <a:ext cx="25867" cy="4506890"/>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75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sz="3600" b="1" dirty="0" smtClean="0"/>
              <a:t>Undervisningsmaterialet</a:t>
            </a:r>
            <a:endParaRPr lang="da-DK" sz="3600" b="1" dirty="0"/>
          </a:p>
        </p:txBody>
      </p:sp>
      <p:sp>
        <p:nvSpPr>
          <p:cNvPr id="3" name="Pladsholder til indhold 2"/>
          <p:cNvSpPr>
            <a:spLocks noGrp="1"/>
          </p:cNvSpPr>
          <p:nvPr>
            <p:ph idx="1"/>
          </p:nvPr>
        </p:nvSpPr>
        <p:spPr/>
        <p:txBody>
          <a:bodyPr/>
          <a:lstStyle/>
          <a:p>
            <a:pPr lvl="0"/>
            <a:r>
              <a:rPr lang="da-DK" sz="1800" dirty="0"/>
              <a:t>Visuelt materiale </a:t>
            </a:r>
            <a:r>
              <a:rPr lang="da-DK" sz="1800" dirty="0" smtClean="0"/>
              <a:t>(modeller </a:t>
            </a:r>
            <a:r>
              <a:rPr lang="da-DK" sz="1800" dirty="0"/>
              <a:t>der reducerer kompleksitet og nemt formidler budskaber).</a:t>
            </a:r>
          </a:p>
          <a:p>
            <a:pPr lvl="0"/>
            <a:r>
              <a:rPr lang="da-DK" sz="1800" dirty="0"/>
              <a:t>Refleksions, holdning og handlingsøvelser (Der inddrager, skaber refleksion og dialog i fællesskabet)</a:t>
            </a:r>
          </a:p>
          <a:p>
            <a:pPr lvl="0"/>
            <a:r>
              <a:rPr lang="da-DK" sz="1800" dirty="0"/>
              <a:t>Konkrete didaktiske metoder til at involvere og inddrage unge i praksisnær og anvendelsesorienterede undervisning</a:t>
            </a:r>
          </a:p>
          <a:p>
            <a:pPr lvl="0"/>
            <a:r>
              <a:rPr lang="da-DK" sz="1800" dirty="0"/>
              <a:t>Konkrete metoder til at arbejde didaktisk så sammenhængen mellem teori og praksis styrkes</a:t>
            </a:r>
          </a:p>
          <a:p>
            <a:pPr lvl="0"/>
            <a:r>
              <a:rPr lang="da-DK" sz="1800" dirty="0"/>
              <a:t>Erfaringsbaseret anbefalinger i forhold til undervisning af unge (i forhold til tilgange, metoder og centrale opmærksomhedspunkter) </a:t>
            </a:r>
          </a:p>
          <a:p>
            <a:pPr lvl="0"/>
            <a:r>
              <a:rPr lang="da-DK" sz="1800" dirty="0"/>
              <a:t>Der udarbejdes vejledninger og ”inspirationskatalog” med undervisningsmetoder og øvelser til de enkelte temaer.</a:t>
            </a:r>
          </a:p>
          <a:p>
            <a:pPr lvl="0"/>
            <a:r>
              <a:rPr lang="da-DK" sz="1800" dirty="0"/>
              <a:t>Et centralt opmærksomhedspunkt er at materialet er udviklet og beskrevet, så det er let omsætteligt i praksis og fleksibelt i forhold til lokal tilpasning (den enkelte skole/klasse/gruppe/fællesskab/underviser).</a:t>
            </a:r>
          </a:p>
          <a:p>
            <a:pPr marL="0" indent="0">
              <a:buNone/>
            </a:pPr>
            <a:endParaRPr lang="da-DK" dirty="0"/>
          </a:p>
        </p:txBody>
      </p:sp>
      <p:sp>
        <p:nvSpPr>
          <p:cNvPr id="4" name="Pladsholder til sidefod 3"/>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473198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flipH="1" flipV="1">
            <a:off x="6765925" y="1752600"/>
            <a:ext cx="184150" cy="457200"/>
          </a:xfrm>
          <a:prstGeom prst="rect">
            <a:avLst/>
          </a:prstGeom>
          <a:noFill/>
          <a:ln w="12700">
            <a:noFill/>
            <a:miter lim="800000"/>
            <a:headEnd/>
            <a:tailEnd/>
          </a:ln>
        </p:spPr>
        <p:txBody>
          <a:bodyPr rot="10800000">
            <a:spAutoFit/>
          </a:bodyPr>
          <a:lstStyle/>
          <a:p>
            <a:pPr eaLnBrk="0" hangingPunct="0">
              <a:spcBef>
                <a:spcPct val="50000"/>
              </a:spcBef>
            </a:pPr>
            <a:endParaRPr lang="da-DK" dirty="0"/>
          </a:p>
        </p:txBody>
      </p:sp>
      <p:sp>
        <p:nvSpPr>
          <p:cNvPr id="2051" name="Rektangel 7"/>
          <p:cNvSpPr>
            <a:spLocks noChangeArrowheads="1"/>
          </p:cNvSpPr>
          <p:nvPr/>
        </p:nvSpPr>
        <p:spPr bwMode="auto">
          <a:xfrm>
            <a:off x="304800" y="5229225"/>
            <a:ext cx="7162800" cy="1569660"/>
          </a:xfrm>
          <a:prstGeom prst="rect">
            <a:avLst/>
          </a:prstGeom>
          <a:noFill/>
          <a:ln w="9525">
            <a:noFill/>
            <a:miter lim="800000"/>
            <a:headEnd/>
            <a:tailEnd/>
          </a:ln>
        </p:spPr>
        <p:txBody>
          <a:bodyPr>
            <a:spAutoFit/>
          </a:bodyPr>
          <a:lstStyle/>
          <a:p>
            <a:r>
              <a:rPr lang="da-DK" altLang="da-DK" sz="3200" b="1" dirty="0" smtClean="0">
                <a:latin typeface="ITC Officina Sans Bold" charset="0"/>
              </a:rPr>
              <a:t>Bliv klogere på stoffer</a:t>
            </a:r>
          </a:p>
          <a:p>
            <a:r>
              <a:rPr lang="da-DK" altLang="da-DK" sz="3200" b="1" dirty="0" smtClean="0">
                <a:latin typeface="ITC Officina Sans Bold" charset="0"/>
              </a:rPr>
              <a:t>- </a:t>
            </a:r>
            <a:r>
              <a:rPr lang="da-DK" altLang="da-DK" sz="3200" b="1" smtClean="0">
                <a:latin typeface="ITC Officina Sans Bold" charset="0"/>
              </a:rPr>
              <a:t>Tag stilling </a:t>
            </a:r>
            <a:r>
              <a:rPr lang="da-DK" altLang="da-DK" sz="3200" b="1" dirty="0" smtClean="0">
                <a:latin typeface="ITC Officina Sans Bold" charset="0"/>
              </a:rPr>
              <a:t>på et oplyst grundlag</a:t>
            </a:r>
          </a:p>
          <a:p>
            <a:endParaRPr lang="da-DK" altLang="da-DK" sz="3200" b="1" dirty="0" smtClean="0">
              <a:latin typeface="ITC Officina Sans Bold" charset="0"/>
            </a:endParaRPr>
          </a:p>
        </p:txBody>
      </p:sp>
      <p:pic>
        <p:nvPicPr>
          <p:cNvPr id="6" name="Picture 2" descr="C:\Users\Janni Runedal\AppData\Local\Microsoft\Windows\Temporary Internet Files\Content.IE5\G7R99IQO\MP900449075[1].jpg"/>
          <p:cNvPicPr>
            <a:picLocks noGrp="1" noChangeAspect="1" noChangeArrowheads="1"/>
          </p:cNvPicPr>
          <p:nvPr>
            <p:ph idx="1"/>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9144000" cy="508518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Pladsholder til sidefod 2"/>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3011213090"/>
      </p:ext>
    </p:extLst>
  </p:cSld>
  <p:clrMapOvr>
    <a:masterClrMapping/>
  </p:clrMapOvr>
  <p:transition spd="med">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girl-in-mirror.jpg"/>
          <p:cNvPicPr>
            <a:picLocks noChangeAspect="1"/>
          </p:cNvPicPr>
          <p:nvPr/>
        </p:nvPicPr>
        <p:blipFill>
          <a:blip r:embed="rId3" cstate="print"/>
          <a:srcRect l="8769" r="8433"/>
          <a:stretch>
            <a:fillRect/>
          </a:stretch>
        </p:blipFill>
        <p:spPr bwMode="auto">
          <a:xfrm>
            <a:off x="685800" y="1196975"/>
            <a:ext cx="2743200" cy="3074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Billede 8" descr="seksueladfærd.jpg"/>
          <p:cNvPicPr>
            <a:picLocks noChangeAspect="1"/>
          </p:cNvPicPr>
          <p:nvPr/>
        </p:nvPicPr>
        <p:blipFill>
          <a:blip r:embed="rId4" cstate="print"/>
          <a:stretch>
            <a:fillRect/>
          </a:stretch>
        </p:blipFill>
        <p:spPr bwMode="auto">
          <a:xfrm>
            <a:off x="3276600" y="1196975"/>
            <a:ext cx="3733800" cy="23352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20" name="Titel 1"/>
          <p:cNvSpPr>
            <a:spLocks noGrp="1"/>
          </p:cNvSpPr>
          <p:nvPr>
            <p:ph type="title"/>
          </p:nvPr>
        </p:nvSpPr>
        <p:spPr/>
        <p:txBody>
          <a:bodyPr/>
          <a:lstStyle/>
          <a:p>
            <a:pPr algn="l" eaLnBrk="1" hangingPunct="1"/>
            <a:r>
              <a:rPr lang="da-DK" altLang="da-DK" sz="3600" b="1" dirty="0" smtClean="0">
                <a:solidFill>
                  <a:srgbClr val="000000"/>
                </a:solidFill>
                <a:latin typeface="ITC Officina Sans Bold"/>
              </a:rPr>
              <a:t>Rusmidler og ungdomskulturer</a:t>
            </a:r>
          </a:p>
        </p:txBody>
      </p:sp>
      <p:pic>
        <p:nvPicPr>
          <p:cNvPr id="8" name="Billede 7" descr="_DSC0078.jpg"/>
          <p:cNvPicPr>
            <a:picLocks noChangeAspect="1"/>
          </p:cNvPicPr>
          <p:nvPr/>
        </p:nvPicPr>
        <p:blipFill>
          <a:blip r:embed="rId5" cstate="print"/>
          <a:stretch>
            <a:fillRect/>
          </a:stretch>
        </p:blipFill>
        <p:spPr bwMode="auto">
          <a:xfrm>
            <a:off x="539750" y="3934795"/>
            <a:ext cx="3236913" cy="17982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Billede 6" descr="knustrude.jpg"/>
          <p:cNvPicPr>
            <a:picLocks noChangeAspect="1"/>
          </p:cNvPicPr>
          <p:nvPr/>
        </p:nvPicPr>
        <p:blipFill>
          <a:blip r:embed="rId6" cstate="print"/>
          <a:stretch>
            <a:fillRect/>
          </a:stretch>
        </p:blipFill>
        <p:spPr bwMode="auto">
          <a:xfrm>
            <a:off x="2771800" y="3601955"/>
            <a:ext cx="3613125" cy="2398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Billede 5" descr="war-on-drugs22.jpg"/>
          <p:cNvPicPr>
            <a:picLocks noChangeAspect="1"/>
          </p:cNvPicPr>
          <p:nvPr/>
        </p:nvPicPr>
        <p:blipFill>
          <a:blip r:embed="rId7" cstate="print"/>
          <a:srcRect l="2699" t="2499" r="2800" b="2499"/>
          <a:stretch>
            <a:fillRect/>
          </a:stretch>
        </p:blipFill>
        <p:spPr bwMode="auto">
          <a:xfrm>
            <a:off x="5943600" y="2438400"/>
            <a:ext cx="2881312" cy="2592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AutoShape 2" descr="Billedresultat for alkoh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3" name="Pladsholder til sidefod 2"/>
          <p:cNvSpPr>
            <a:spLocks noGrp="1"/>
          </p:cNvSpPr>
          <p:nvPr>
            <p:ph type="ftr" sz="quarter" idx="11"/>
          </p:nvPr>
        </p:nvSpPr>
        <p:spPr/>
        <p:txBody>
          <a:bodyPr/>
          <a:lstStyle/>
          <a:p>
            <a:pPr>
              <a:defRPr/>
            </a:pPr>
            <a:r>
              <a:rPr lang="da-DK" smtClean="0"/>
              <a:t>Ronny Højgaard Larsen  - Pædagogisk Praksis</a:t>
            </a:r>
            <a:endParaRPr lang="da-DK"/>
          </a:p>
        </p:txBody>
      </p:sp>
    </p:spTree>
    <p:extLst>
      <p:ext uri="{BB962C8B-B14F-4D97-AF65-F5344CB8AC3E}">
        <p14:creationId xmlns:p14="http://schemas.microsoft.com/office/powerpoint/2010/main" val="2922522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18354</TotalTime>
  <Pages>61</Pages>
  <Words>3056</Words>
  <Application>Microsoft Office PowerPoint</Application>
  <PresentationFormat>Skærmshow (4:3)</PresentationFormat>
  <Paragraphs>478</Paragraphs>
  <Slides>38</Slides>
  <Notes>21</Notes>
  <HiddenSlides>0</HiddenSlides>
  <MMClips>0</MMClips>
  <ScaleCrop>false</ScaleCrop>
  <HeadingPairs>
    <vt:vector size="4" baseType="variant">
      <vt:variant>
        <vt:lpstr>Tema</vt:lpstr>
      </vt:variant>
      <vt:variant>
        <vt:i4>1</vt:i4>
      </vt:variant>
      <vt:variant>
        <vt:lpstr>Diastitler</vt:lpstr>
      </vt:variant>
      <vt:variant>
        <vt:i4>38</vt:i4>
      </vt:variant>
    </vt:vector>
  </HeadingPairs>
  <TitlesOfParts>
    <vt:vector size="39" baseType="lpstr">
      <vt:lpstr>Kontortema</vt:lpstr>
      <vt:lpstr>PowerPoint-præsentation</vt:lpstr>
      <vt:lpstr>Dagens oplæg</vt:lpstr>
      <vt:lpstr>Metodens formål</vt:lpstr>
      <vt:lpstr>Metodens læringsforståelse og pædagogiske principper</vt:lpstr>
      <vt:lpstr>Metodens værdigrundlag</vt:lpstr>
      <vt:lpstr> ”Rød tråd” og sammenhængskraft! </vt:lpstr>
      <vt:lpstr>Undervisningsmaterialet</vt:lpstr>
      <vt:lpstr>PowerPoint-præsentation</vt:lpstr>
      <vt:lpstr>Rusmidler og ungdomskulturer</vt:lpstr>
      <vt:lpstr>Hvor mange har prøvet…?  (16 – 24 årige - 2013)</vt:lpstr>
      <vt:lpstr>Top 10 – Farligste stoffer</vt:lpstr>
      <vt:lpstr>Alkohol – vidste du?</vt:lpstr>
      <vt:lpstr>  Design en ”fest med stil guide”</vt:lpstr>
      <vt:lpstr>Gode anbefalinger til – ”Fest med stil guiden”</vt:lpstr>
      <vt:lpstr> Rusmidlernes påvirkning</vt:lpstr>
      <vt:lpstr>Hjernen justerer…</vt:lpstr>
      <vt:lpstr>Magien forsvinder</vt:lpstr>
      <vt:lpstr>Afhængighed</vt:lpstr>
      <vt:lpstr>Fra forbrug til afhængighed</vt:lpstr>
      <vt:lpstr>Hvornår bliver forbrug til misbrug?</vt:lpstr>
      <vt:lpstr>Årsager til misbrug?</vt:lpstr>
      <vt:lpstr>Rusmidler som mestringstrategi</vt:lpstr>
      <vt:lpstr>Quiz – test din viden om hash!</vt:lpstr>
      <vt:lpstr>Hash – vidste du?</vt:lpstr>
      <vt:lpstr>Hash nedbrydes langsomt..</vt:lpstr>
      <vt:lpstr>Hashens indvirkning over tid..</vt:lpstr>
      <vt:lpstr>Hjælp Oskar</vt:lpstr>
      <vt:lpstr>Debat: Legalisering af hash?</vt:lpstr>
      <vt:lpstr>Se signaler på hashmisbrug!</vt:lpstr>
      <vt:lpstr>Se signaler på hashmisbrug</vt:lpstr>
      <vt:lpstr>Rusmidler og skolen</vt:lpstr>
      <vt:lpstr>Vidste du…?</vt:lpstr>
      <vt:lpstr>Der er hjælp at hente</vt:lpstr>
      <vt:lpstr>Skolens gode anbefalinger</vt:lpstr>
      <vt:lpstr>Litteratur og hjemmesider  - til inspiration…</vt:lpstr>
      <vt:lpstr>Personlige og samfundsmæssige konsekvenser</vt:lpstr>
      <vt:lpstr>Jeg fester med stil når jeg…?</vt:lpstr>
      <vt:lpstr>Hjælp Louise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PsykiatriFonden</dc:title>
  <dc:creator>JE</dc:creator>
  <cp:lastModifiedBy>Benny Wielandt - TEC</cp:lastModifiedBy>
  <cp:revision>789</cp:revision>
  <cp:lastPrinted>2015-06-04T16:51:04Z</cp:lastPrinted>
  <dcterms:created xsi:type="dcterms:W3CDTF">2011-06-27T06:30:20Z</dcterms:created>
  <dcterms:modified xsi:type="dcterms:W3CDTF">2015-11-11T15:07:48Z</dcterms:modified>
</cp:coreProperties>
</file>