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1" r:id="rId2"/>
  </p:sldMasterIdLst>
  <p:notesMasterIdLst>
    <p:notesMasterId r:id="rId49"/>
  </p:notesMasterIdLst>
  <p:handoutMasterIdLst>
    <p:handoutMasterId r:id="rId50"/>
  </p:handoutMasterIdLst>
  <p:sldIdLst>
    <p:sldId id="294" r:id="rId3"/>
    <p:sldId id="290" r:id="rId4"/>
    <p:sldId id="300" r:id="rId5"/>
    <p:sldId id="303" r:id="rId6"/>
    <p:sldId id="307" r:id="rId7"/>
    <p:sldId id="299" r:id="rId8"/>
    <p:sldId id="301" r:id="rId9"/>
    <p:sldId id="304" r:id="rId10"/>
    <p:sldId id="305" r:id="rId11"/>
    <p:sldId id="308" r:id="rId12"/>
    <p:sldId id="309" r:id="rId13"/>
    <p:sldId id="310" r:id="rId14"/>
    <p:sldId id="311" r:id="rId15"/>
    <p:sldId id="312" r:id="rId16"/>
    <p:sldId id="314" r:id="rId17"/>
    <p:sldId id="315" r:id="rId18"/>
    <p:sldId id="316" r:id="rId19"/>
    <p:sldId id="317" r:id="rId20"/>
    <p:sldId id="318" r:id="rId21"/>
    <p:sldId id="319" r:id="rId22"/>
    <p:sldId id="320" r:id="rId23"/>
    <p:sldId id="321" r:id="rId24"/>
    <p:sldId id="323" r:id="rId25"/>
    <p:sldId id="364" r:id="rId26"/>
    <p:sldId id="324" r:id="rId27"/>
    <p:sldId id="327" r:id="rId28"/>
    <p:sldId id="365" r:id="rId29"/>
    <p:sldId id="329" r:id="rId30"/>
    <p:sldId id="330" r:id="rId31"/>
    <p:sldId id="331" r:id="rId32"/>
    <p:sldId id="326" r:id="rId33"/>
    <p:sldId id="332" r:id="rId34"/>
    <p:sldId id="353" r:id="rId35"/>
    <p:sldId id="343" r:id="rId36"/>
    <p:sldId id="339" r:id="rId37"/>
    <p:sldId id="341" r:id="rId38"/>
    <p:sldId id="350" r:id="rId39"/>
    <p:sldId id="344" r:id="rId40"/>
    <p:sldId id="345" r:id="rId41"/>
    <p:sldId id="346" r:id="rId42"/>
    <p:sldId id="351" r:id="rId43"/>
    <p:sldId id="347" r:id="rId44"/>
    <p:sldId id="349" r:id="rId45"/>
    <p:sldId id="356" r:id="rId46"/>
    <p:sldId id="357" r:id="rId47"/>
    <p:sldId id="292" r:id="rId48"/>
  </p:sldIdLst>
  <p:sldSz cx="9144000" cy="6858000" type="screen4x3"/>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000000"/>
    <a:srgbClr val="35E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84" autoAdjust="0"/>
    <p:restoredTop sz="71006" autoAdjust="0"/>
  </p:normalViewPr>
  <p:slideViewPr>
    <p:cSldViewPr snapToGrid="0">
      <p:cViewPr>
        <p:scale>
          <a:sx n="69" d="100"/>
          <a:sy n="69" d="100"/>
        </p:scale>
        <p:origin x="-1764" y="-72"/>
      </p:cViewPr>
      <p:guideLst>
        <p:guide orient="horz" pos="752"/>
        <p:guide pos="578"/>
      </p:guideLst>
    </p:cSldViewPr>
  </p:slideViewPr>
  <p:outlineViewPr>
    <p:cViewPr>
      <p:scale>
        <a:sx n="33" d="100"/>
        <a:sy n="33" d="100"/>
      </p:scale>
      <p:origin x="0" y="4200"/>
    </p:cViewPr>
  </p:outlineViewPr>
  <p:notesTextViewPr>
    <p:cViewPr>
      <p:scale>
        <a:sx n="1" d="1"/>
        <a:sy n="1" d="1"/>
      </p:scale>
      <p:origin x="0" y="0"/>
    </p:cViewPr>
  </p:notesTextViewPr>
  <p:notesViewPr>
    <p:cSldViewPr snapToGrid="0" showGuides="1">
      <p:cViewPr varScale="1">
        <p:scale>
          <a:sx n="109" d="100"/>
          <a:sy n="109" d="100"/>
        </p:scale>
        <p:origin x="-517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'Ark1'!$B$1</c:f>
              <c:strCache>
                <c:ptCount val="1"/>
                <c:pt idx="0">
                  <c:v>Salg</c:v>
                </c:pt>
              </c:strCache>
            </c:strRef>
          </c:tx>
          <c:dLbls>
            <c:dLbl>
              <c:idx val="0"/>
              <c:layout>
                <c:manualLayout>
                  <c:x val="1.4055349995159906E-2"/>
                  <c:y val="3.0137611898258442E-2"/>
                </c:manualLayout>
              </c:layout>
              <c:showLegendKey val="0"/>
              <c:showVal val="1"/>
              <c:showCatName val="0"/>
              <c:showSerName val="0"/>
              <c:showPercent val="0"/>
              <c:showBubbleSize val="0"/>
            </c:dLbl>
            <c:dLbl>
              <c:idx val="1"/>
              <c:layout>
                <c:manualLayout>
                  <c:x val="-4.91753514236924E-2"/>
                  <c:y val="-0.14379766543349365"/>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'Ark1'!$A$2:$A$5</c:f>
              <c:strCache>
                <c:ptCount val="2"/>
                <c:pt idx="0">
                  <c:v>Ja</c:v>
                </c:pt>
                <c:pt idx="1">
                  <c:v>Nej</c:v>
                </c:pt>
              </c:strCache>
            </c:strRef>
          </c:cat>
          <c:val>
            <c:numRef>
              <c:f>'Ark1'!$B$2:$B$5</c:f>
              <c:numCache>
                <c:formatCode>0%</c:formatCode>
                <c:ptCount val="4"/>
                <c:pt idx="0">
                  <c:v>0.24</c:v>
                </c:pt>
                <c:pt idx="1">
                  <c:v>0.76</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817440332310427"/>
          <c:y val="0.80659769242845469"/>
          <c:w val="0.26842313508372428"/>
          <c:h val="0.13464469719062894"/>
        </c:manualLayout>
      </c:layout>
      <c:overlay val="0"/>
    </c:legend>
    <c:plotVisOnly val="1"/>
    <c:dispBlanksAs val="gap"/>
    <c:showDLblsOverMax val="0"/>
  </c:chart>
  <c:txPr>
    <a:bodyPr/>
    <a:lstStyle/>
    <a:p>
      <a:pPr>
        <a:defRPr sz="1800"/>
      </a:pPr>
      <a:endParaRPr lang="da-DK"/>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'Ark1'!$B$1</c:f>
              <c:strCache>
                <c:ptCount val="1"/>
                <c:pt idx="0">
                  <c:v>Kolonne1</c:v>
                </c:pt>
              </c:strCache>
            </c:strRef>
          </c:tx>
          <c:dLbls>
            <c:dLbl>
              <c:idx val="0"/>
              <c:layout>
                <c:manualLayout>
                  <c:x val="4.2034198396927958E-2"/>
                  <c:y val="0.11031198061159884"/>
                </c:manualLayout>
              </c:layout>
              <c:showLegendKey val="0"/>
              <c:showVal val="1"/>
              <c:showCatName val="0"/>
              <c:showSerName val="0"/>
              <c:showPercent val="0"/>
              <c:showBubbleSize val="0"/>
            </c:dLbl>
            <c:dLbl>
              <c:idx val="1"/>
              <c:layout>
                <c:manualLayout>
                  <c:x val="-6.5391329590570577E-2"/>
                  <c:y val="-0.26362393167361564"/>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'Ark1'!$A$2:$A$5</c:f>
              <c:strCache>
                <c:ptCount val="2"/>
                <c:pt idx="0">
                  <c:v>Ja</c:v>
                </c:pt>
                <c:pt idx="1">
                  <c:v>Nej</c:v>
                </c:pt>
              </c:strCache>
            </c:strRef>
          </c:cat>
          <c:val>
            <c:numRef>
              <c:f>'Ark1'!$B$2:$B$5</c:f>
              <c:numCache>
                <c:formatCode>0%</c:formatCode>
                <c:ptCount val="4"/>
                <c:pt idx="0">
                  <c:v>0.2</c:v>
                </c:pt>
                <c:pt idx="1">
                  <c:v>0.8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
          <c:y val="0.79130940480100143"/>
          <c:w val="0.32042361991049467"/>
          <c:h val="0.14840751962137239"/>
        </c:manualLayout>
      </c:layout>
      <c:overlay val="0"/>
    </c:legend>
    <c:plotVisOnly val="1"/>
    <c:dispBlanksAs val="gap"/>
    <c:showDLblsOverMax val="0"/>
  </c:chart>
  <c:txPr>
    <a:bodyPr/>
    <a:lstStyle/>
    <a:p>
      <a:pPr>
        <a:defRPr sz="1800"/>
      </a:pPr>
      <a:endParaRPr lang="da-DK"/>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F3CC8-D980-47EE-97B9-4EB54C682E91}" type="doc">
      <dgm:prSet loTypeId="urn:microsoft.com/office/officeart/2005/8/layout/venn1" loCatId="relationship" qsTypeId="urn:microsoft.com/office/officeart/2005/8/quickstyle/3d3" qsCatId="3D" csTypeId="urn:microsoft.com/office/officeart/2005/8/colors/accent1_2" csCatId="accent1" phldr="1"/>
      <dgm:spPr/>
    </dgm:pt>
    <dgm:pt modelId="{1B961AFA-A838-41FB-9A50-F8366B561785}">
      <dgm:prSet phldrT="[Tekst]"/>
      <dgm:spPr>
        <a:solidFill>
          <a:schemeClr val="accent5">
            <a:alpha val="50000"/>
          </a:schemeClr>
        </a:solidFill>
      </dgm:spPr>
      <dgm:t>
        <a:bodyPr/>
        <a:lstStyle/>
        <a:p>
          <a:r>
            <a:rPr lang="da-DK" dirty="0" smtClean="0"/>
            <a:t>Informerende vejledning</a:t>
          </a:r>
          <a:endParaRPr lang="da-DK" dirty="0"/>
        </a:p>
      </dgm:t>
    </dgm:pt>
    <dgm:pt modelId="{2A1235D9-FAFA-4B8F-9E1D-F34A0A6D5A12}" type="parTrans" cxnId="{33ED86EE-1DB5-47F4-9E4D-96C82416F581}">
      <dgm:prSet/>
      <dgm:spPr/>
      <dgm:t>
        <a:bodyPr/>
        <a:lstStyle/>
        <a:p>
          <a:endParaRPr lang="da-DK"/>
        </a:p>
      </dgm:t>
    </dgm:pt>
    <dgm:pt modelId="{98B4936A-8854-4B77-BDF1-FFC09B2A1431}" type="sibTrans" cxnId="{33ED86EE-1DB5-47F4-9E4D-96C82416F581}">
      <dgm:prSet/>
      <dgm:spPr/>
      <dgm:t>
        <a:bodyPr/>
        <a:lstStyle/>
        <a:p>
          <a:endParaRPr lang="da-DK"/>
        </a:p>
      </dgm:t>
    </dgm:pt>
    <dgm:pt modelId="{03ABC69D-12BF-4483-AA4C-AFE6E247BF2B}">
      <dgm:prSet phldrT="[Tekst]"/>
      <dgm:spPr>
        <a:solidFill>
          <a:schemeClr val="accent5">
            <a:alpha val="50000"/>
          </a:schemeClr>
        </a:solidFill>
      </dgm:spPr>
      <dgm:t>
        <a:bodyPr/>
        <a:lstStyle/>
        <a:p>
          <a:r>
            <a:rPr lang="da-DK" dirty="0" smtClean="0"/>
            <a:t>Udforskende og  afklarende vejledning</a:t>
          </a:r>
          <a:endParaRPr lang="da-DK" dirty="0"/>
        </a:p>
      </dgm:t>
    </dgm:pt>
    <dgm:pt modelId="{30F6C07B-FD9B-4226-B55A-78F0191F1297}" type="parTrans" cxnId="{610DABA0-056A-464F-8D95-512DB8C04FE9}">
      <dgm:prSet/>
      <dgm:spPr/>
      <dgm:t>
        <a:bodyPr/>
        <a:lstStyle/>
        <a:p>
          <a:endParaRPr lang="da-DK"/>
        </a:p>
      </dgm:t>
    </dgm:pt>
    <dgm:pt modelId="{2AD5D671-FD56-4327-8105-0DD512B937DF}" type="sibTrans" cxnId="{610DABA0-056A-464F-8D95-512DB8C04FE9}">
      <dgm:prSet/>
      <dgm:spPr/>
      <dgm:t>
        <a:bodyPr/>
        <a:lstStyle/>
        <a:p>
          <a:endParaRPr lang="da-DK"/>
        </a:p>
      </dgm:t>
    </dgm:pt>
    <dgm:pt modelId="{8EE331A7-756A-432C-B2C4-28FDFD960F66}">
      <dgm:prSet phldrT="[Tekst]"/>
      <dgm:spPr>
        <a:solidFill>
          <a:schemeClr val="accent5">
            <a:alpha val="50000"/>
          </a:schemeClr>
        </a:solidFill>
      </dgm:spPr>
      <dgm:t>
        <a:bodyPr/>
        <a:lstStyle/>
        <a:p>
          <a:r>
            <a:rPr lang="da-DK" dirty="0" smtClean="0"/>
            <a:t>Forløbsforberedende vejledning</a:t>
          </a:r>
          <a:endParaRPr lang="da-DK" dirty="0"/>
        </a:p>
      </dgm:t>
    </dgm:pt>
    <dgm:pt modelId="{37FE1737-6B10-4E55-B425-E2D181F8D41E}" type="parTrans" cxnId="{9CC0CC85-94E9-48A4-A54B-A71F33A9E575}">
      <dgm:prSet/>
      <dgm:spPr/>
      <dgm:t>
        <a:bodyPr/>
        <a:lstStyle/>
        <a:p>
          <a:endParaRPr lang="da-DK"/>
        </a:p>
      </dgm:t>
    </dgm:pt>
    <dgm:pt modelId="{9831934D-468B-418F-A466-67C2B37A704A}" type="sibTrans" cxnId="{9CC0CC85-94E9-48A4-A54B-A71F33A9E575}">
      <dgm:prSet/>
      <dgm:spPr/>
      <dgm:t>
        <a:bodyPr/>
        <a:lstStyle/>
        <a:p>
          <a:endParaRPr lang="da-DK"/>
        </a:p>
      </dgm:t>
    </dgm:pt>
    <dgm:pt modelId="{D6811A3B-90E8-4F95-ABDC-9B2B3CCA142E}" type="pres">
      <dgm:prSet presAssocID="{483F3CC8-D980-47EE-97B9-4EB54C682E91}" presName="compositeShape" presStyleCnt="0">
        <dgm:presLayoutVars>
          <dgm:chMax val="7"/>
          <dgm:dir/>
          <dgm:resizeHandles val="exact"/>
        </dgm:presLayoutVars>
      </dgm:prSet>
      <dgm:spPr/>
    </dgm:pt>
    <dgm:pt modelId="{5C7438D8-4B16-497B-8FA9-10B8C7BF1CE6}" type="pres">
      <dgm:prSet presAssocID="{1B961AFA-A838-41FB-9A50-F8366B561785}" presName="circ1" presStyleLbl="vennNode1" presStyleIdx="0" presStyleCnt="3"/>
      <dgm:spPr/>
      <dgm:t>
        <a:bodyPr/>
        <a:lstStyle/>
        <a:p>
          <a:endParaRPr lang="da-DK"/>
        </a:p>
      </dgm:t>
    </dgm:pt>
    <dgm:pt modelId="{A26C1971-7B99-467F-9F27-FDB06E978638}" type="pres">
      <dgm:prSet presAssocID="{1B961AFA-A838-41FB-9A50-F8366B561785}" presName="circ1Tx" presStyleLbl="revTx" presStyleIdx="0" presStyleCnt="0">
        <dgm:presLayoutVars>
          <dgm:chMax val="0"/>
          <dgm:chPref val="0"/>
          <dgm:bulletEnabled val="1"/>
        </dgm:presLayoutVars>
      </dgm:prSet>
      <dgm:spPr/>
      <dgm:t>
        <a:bodyPr/>
        <a:lstStyle/>
        <a:p>
          <a:endParaRPr lang="da-DK"/>
        </a:p>
      </dgm:t>
    </dgm:pt>
    <dgm:pt modelId="{CDC9E924-58A5-48A3-9403-A7B8FBBAF069}" type="pres">
      <dgm:prSet presAssocID="{03ABC69D-12BF-4483-AA4C-AFE6E247BF2B}" presName="circ2" presStyleLbl="vennNode1" presStyleIdx="1" presStyleCnt="3"/>
      <dgm:spPr/>
      <dgm:t>
        <a:bodyPr/>
        <a:lstStyle/>
        <a:p>
          <a:endParaRPr lang="da-DK"/>
        </a:p>
      </dgm:t>
    </dgm:pt>
    <dgm:pt modelId="{B7D1490F-94A0-45B3-A610-6D78C8700A33}" type="pres">
      <dgm:prSet presAssocID="{03ABC69D-12BF-4483-AA4C-AFE6E247BF2B}" presName="circ2Tx" presStyleLbl="revTx" presStyleIdx="0" presStyleCnt="0">
        <dgm:presLayoutVars>
          <dgm:chMax val="0"/>
          <dgm:chPref val="0"/>
          <dgm:bulletEnabled val="1"/>
        </dgm:presLayoutVars>
      </dgm:prSet>
      <dgm:spPr/>
      <dgm:t>
        <a:bodyPr/>
        <a:lstStyle/>
        <a:p>
          <a:endParaRPr lang="da-DK"/>
        </a:p>
      </dgm:t>
    </dgm:pt>
    <dgm:pt modelId="{D7FDF554-FEF9-4640-9584-1CC50C7A1AB8}" type="pres">
      <dgm:prSet presAssocID="{8EE331A7-756A-432C-B2C4-28FDFD960F66}" presName="circ3" presStyleLbl="vennNode1" presStyleIdx="2" presStyleCnt="3"/>
      <dgm:spPr/>
      <dgm:t>
        <a:bodyPr/>
        <a:lstStyle/>
        <a:p>
          <a:endParaRPr lang="da-DK"/>
        </a:p>
      </dgm:t>
    </dgm:pt>
    <dgm:pt modelId="{9A9D3A49-D9E3-4F87-B678-A99731947AC8}" type="pres">
      <dgm:prSet presAssocID="{8EE331A7-756A-432C-B2C4-28FDFD960F66}" presName="circ3Tx" presStyleLbl="revTx" presStyleIdx="0" presStyleCnt="0">
        <dgm:presLayoutVars>
          <dgm:chMax val="0"/>
          <dgm:chPref val="0"/>
          <dgm:bulletEnabled val="1"/>
        </dgm:presLayoutVars>
      </dgm:prSet>
      <dgm:spPr/>
      <dgm:t>
        <a:bodyPr/>
        <a:lstStyle/>
        <a:p>
          <a:endParaRPr lang="da-DK"/>
        </a:p>
      </dgm:t>
    </dgm:pt>
  </dgm:ptLst>
  <dgm:cxnLst>
    <dgm:cxn modelId="{78758E55-0E43-4C36-8CB5-83B734B8AF92}" type="presOf" srcId="{8EE331A7-756A-432C-B2C4-28FDFD960F66}" destId="{9A9D3A49-D9E3-4F87-B678-A99731947AC8}" srcOrd="1" destOrd="0" presId="urn:microsoft.com/office/officeart/2005/8/layout/venn1"/>
    <dgm:cxn modelId="{63C99938-1973-4B49-B1F9-07B4BBCA7DDF}" type="presOf" srcId="{1B961AFA-A838-41FB-9A50-F8366B561785}" destId="{5C7438D8-4B16-497B-8FA9-10B8C7BF1CE6}" srcOrd="0" destOrd="0" presId="urn:microsoft.com/office/officeart/2005/8/layout/venn1"/>
    <dgm:cxn modelId="{610DABA0-056A-464F-8D95-512DB8C04FE9}" srcId="{483F3CC8-D980-47EE-97B9-4EB54C682E91}" destId="{03ABC69D-12BF-4483-AA4C-AFE6E247BF2B}" srcOrd="1" destOrd="0" parTransId="{30F6C07B-FD9B-4226-B55A-78F0191F1297}" sibTransId="{2AD5D671-FD56-4327-8105-0DD512B937DF}"/>
    <dgm:cxn modelId="{1346AD67-F5A6-4D82-87A0-7E1EB7D89ED0}" type="presOf" srcId="{483F3CC8-D980-47EE-97B9-4EB54C682E91}" destId="{D6811A3B-90E8-4F95-ABDC-9B2B3CCA142E}" srcOrd="0" destOrd="0" presId="urn:microsoft.com/office/officeart/2005/8/layout/venn1"/>
    <dgm:cxn modelId="{7CBD674A-1ED8-41AD-BDAA-9D4E368D5CE8}" type="presOf" srcId="{1B961AFA-A838-41FB-9A50-F8366B561785}" destId="{A26C1971-7B99-467F-9F27-FDB06E978638}" srcOrd="1" destOrd="0" presId="urn:microsoft.com/office/officeart/2005/8/layout/venn1"/>
    <dgm:cxn modelId="{1A2A5E0B-076B-4018-99B5-1C2749FEF01D}" type="presOf" srcId="{03ABC69D-12BF-4483-AA4C-AFE6E247BF2B}" destId="{CDC9E924-58A5-48A3-9403-A7B8FBBAF069}" srcOrd="0" destOrd="0" presId="urn:microsoft.com/office/officeart/2005/8/layout/venn1"/>
    <dgm:cxn modelId="{9CC0CC85-94E9-48A4-A54B-A71F33A9E575}" srcId="{483F3CC8-D980-47EE-97B9-4EB54C682E91}" destId="{8EE331A7-756A-432C-B2C4-28FDFD960F66}" srcOrd="2" destOrd="0" parTransId="{37FE1737-6B10-4E55-B425-E2D181F8D41E}" sibTransId="{9831934D-468B-418F-A466-67C2B37A704A}"/>
    <dgm:cxn modelId="{33ED86EE-1DB5-47F4-9E4D-96C82416F581}" srcId="{483F3CC8-D980-47EE-97B9-4EB54C682E91}" destId="{1B961AFA-A838-41FB-9A50-F8366B561785}" srcOrd="0" destOrd="0" parTransId="{2A1235D9-FAFA-4B8F-9E1D-F34A0A6D5A12}" sibTransId="{98B4936A-8854-4B77-BDF1-FFC09B2A1431}"/>
    <dgm:cxn modelId="{AA474850-8C26-4DBB-8CCA-0179EE9E10C1}" type="presOf" srcId="{03ABC69D-12BF-4483-AA4C-AFE6E247BF2B}" destId="{B7D1490F-94A0-45B3-A610-6D78C8700A33}" srcOrd="1" destOrd="0" presId="urn:microsoft.com/office/officeart/2005/8/layout/venn1"/>
    <dgm:cxn modelId="{FAA7D7DB-FB18-4BB2-9CAA-EB2AEBA43E70}" type="presOf" srcId="{8EE331A7-756A-432C-B2C4-28FDFD960F66}" destId="{D7FDF554-FEF9-4640-9584-1CC50C7A1AB8}" srcOrd="0" destOrd="0" presId="urn:microsoft.com/office/officeart/2005/8/layout/venn1"/>
    <dgm:cxn modelId="{836A226A-6294-4233-9C88-D0EFB1872EF7}" type="presParOf" srcId="{D6811A3B-90E8-4F95-ABDC-9B2B3CCA142E}" destId="{5C7438D8-4B16-497B-8FA9-10B8C7BF1CE6}" srcOrd="0" destOrd="0" presId="urn:microsoft.com/office/officeart/2005/8/layout/venn1"/>
    <dgm:cxn modelId="{6E62257C-65B9-4AB3-9E04-B33A0B235EC8}" type="presParOf" srcId="{D6811A3B-90E8-4F95-ABDC-9B2B3CCA142E}" destId="{A26C1971-7B99-467F-9F27-FDB06E978638}" srcOrd="1" destOrd="0" presId="urn:microsoft.com/office/officeart/2005/8/layout/venn1"/>
    <dgm:cxn modelId="{FDA7D20B-E143-44D0-9EA5-8B58471A7BE5}" type="presParOf" srcId="{D6811A3B-90E8-4F95-ABDC-9B2B3CCA142E}" destId="{CDC9E924-58A5-48A3-9403-A7B8FBBAF069}" srcOrd="2" destOrd="0" presId="urn:microsoft.com/office/officeart/2005/8/layout/venn1"/>
    <dgm:cxn modelId="{4842E6CB-43E3-40EB-BC1E-2242CF5D250B}" type="presParOf" srcId="{D6811A3B-90E8-4F95-ABDC-9B2B3CCA142E}" destId="{B7D1490F-94A0-45B3-A610-6D78C8700A33}" srcOrd="3" destOrd="0" presId="urn:microsoft.com/office/officeart/2005/8/layout/venn1"/>
    <dgm:cxn modelId="{DC57DD9F-D5B3-43CD-B0FC-F6362959AC36}" type="presParOf" srcId="{D6811A3B-90E8-4F95-ABDC-9B2B3CCA142E}" destId="{D7FDF554-FEF9-4640-9584-1CC50C7A1AB8}" srcOrd="4" destOrd="0" presId="urn:microsoft.com/office/officeart/2005/8/layout/venn1"/>
    <dgm:cxn modelId="{D2B32BF1-479A-42DD-A07B-CAD5E393D0F4}" type="presParOf" srcId="{D6811A3B-90E8-4F95-ABDC-9B2B3CCA142E}" destId="{9A9D3A49-D9E3-4F87-B678-A99731947AC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3F3CC8-D980-47EE-97B9-4EB54C682E91}" type="doc">
      <dgm:prSet loTypeId="urn:microsoft.com/office/officeart/2005/8/layout/venn1" loCatId="relationship" qsTypeId="urn:microsoft.com/office/officeart/2005/8/quickstyle/3d3" qsCatId="3D" csTypeId="urn:microsoft.com/office/officeart/2005/8/colors/accent1_2" csCatId="accent1" phldr="1"/>
      <dgm:spPr/>
    </dgm:pt>
    <dgm:pt modelId="{1B961AFA-A838-41FB-9A50-F8366B561785}">
      <dgm:prSet phldrT="[Tekst]"/>
      <dgm:spPr>
        <a:solidFill>
          <a:schemeClr val="accent5">
            <a:alpha val="50000"/>
          </a:schemeClr>
        </a:solidFill>
      </dgm:spPr>
      <dgm:t>
        <a:bodyPr/>
        <a:lstStyle/>
        <a:p>
          <a:r>
            <a:rPr lang="da-DK" dirty="0" smtClean="0"/>
            <a:t>Informerende vejledning</a:t>
          </a:r>
          <a:endParaRPr lang="da-DK" dirty="0"/>
        </a:p>
      </dgm:t>
    </dgm:pt>
    <dgm:pt modelId="{2A1235D9-FAFA-4B8F-9E1D-F34A0A6D5A12}" type="parTrans" cxnId="{33ED86EE-1DB5-47F4-9E4D-96C82416F581}">
      <dgm:prSet/>
      <dgm:spPr/>
      <dgm:t>
        <a:bodyPr/>
        <a:lstStyle/>
        <a:p>
          <a:endParaRPr lang="da-DK"/>
        </a:p>
      </dgm:t>
    </dgm:pt>
    <dgm:pt modelId="{98B4936A-8854-4B77-BDF1-FFC09B2A1431}" type="sibTrans" cxnId="{33ED86EE-1DB5-47F4-9E4D-96C82416F581}">
      <dgm:prSet/>
      <dgm:spPr/>
      <dgm:t>
        <a:bodyPr/>
        <a:lstStyle/>
        <a:p>
          <a:endParaRPr lang="da-DK"/>
        </a:p>
      </dgm:t>
    </dgm:pt>
    <dgm:pt modelId="{03ABC69D-12BF-4483-AA4C-AFE6E247BF2B}">
      <dgm:prSet phldrT="[Tekst]"/>
      <dgm:spPr>
        <a:solidFill>
          <a:schemeClr val="accent5">
            <a:alpha val="50000"/>
          </a:schemeClr>
        </a:solidFill>
      </dgm:spPr>
      <dgm:t>
        <a:bodyPr/>
        <a:lstStyle/>
        <a:p>
          <a:r>
            <a:rPr lang="da-DK" dirty="0" smtClean="0"/>
            <a:t>Udforskende og afklarende vejledning</a:t>
          </a:r>
          <a:endParaRPr lang="da-DK" dirty="0"/>
        </a:p>
      </dgm:t>
    </dgm:pt>
    <dgm:pt modelId="{30F6C07B-FD9B-4226-B55A-78F0191F1297}" type="parTrans" cxnId="{610DABA0-056A-464F-8D95-512DB8C04FE9}">
      <dgm:prSet/>
      <dgm:spPr/>
      <dgm:t>
        <a:bodyPr/>
        <a:lstStyle/>
        <a:p>
          <a:endParaRPr lang="da-DK"/>
        </a:p>
      </dgm:t>
    </dgm:pt>
    <dgm:pt modelId="{2AD5D671-FD56-4327-8105-0DD512B937DF}" type="sibTrans" cxnId="{610DABA0-056A-464F-8D95-512DB8C04FE9}">
      <dgm:prSet/>
      <dgm:spPr/>
      <dgm:t>
        <a:bodyPr/>
        <a:lstStyle/>
        <a:p>
          <a:endParaRPr lang="da-DK"/>
        </a:p>
      </dgm:t>
    </dgm:pt>
    <dgm:pt modelId="{8EE331A7-756A-432C-B2C4-28FDFD960F66}">
      <dgm:prSet phldrT="[Tekst]"/>
      <dgm:spPr>
        <a:solidFill>
          <a:schemeClr val="accent5">
            <a:alpha val="50000"/>
          </a:schemeClr>
        </a:solidFill>
      </dgm:spPr>
      <dgm:t>
        <a:bodyPr/>
        <a:lstStyle/>
        <a:p>
          <a:r>
            <a:rPr lang="da-DK" dirty="0" smtClean="0"/>
            <a:t>Forløbsforberedende vejledning</a:t>
          </a:r>
          <a:endParaRPr lang="da-DK" dirty="0"/>
        </a:p>
      </dgm:t>
    </dgm:pt>
    <dgm:pt modelId="{37FE1737-6B10-4E55-B425-E2D181F8D41E}" type="parTrans" cxnId="{9CC0CC85-94E9-48A4-A54B-A71F33A9E575}">
      <dgm:prSet/>
      <dgm:spPr/>
      <dgm:t>
        <a:bodyPr/>
        <a:lstStyle/>
        <a:p>
          <a:endParaRPr lang="da-DK"/>
        </a:p>
      </dgm:t>
    </dgm:pt>
    <dgm:pt modelId="{9831934D-468B-418F-A466-67C2B37A704A}" type="sibTrans" cxnId="{9CC0CC85-94E9-48A4-A54B-A71F33A9E575}">
      <dgm:prSet/>
      <dgm:spPr/>
      <dgm:t>
        <a:bodyPr/>
        <a:lstStyle/>
        <a:p>
          <a:endParaRPr lang="da-DK"/>
        </a:p>
      </dgm:t>
    </dgm:pt>
    <dgm:pt modelId="{D6811A3B-90E8-4F95-ABDC-9B2B3CCA142E}" type="pres">
      <dgm:prSet presAssocID="{483F3CC8-D980-47EE-97B9-4EB54C682E91}" presName="compositeShape" presStyleCnt="0">
        <dgm:presLayoutVars>
          <dgm:chMax val="7"/>
          <dgm:dir/>
          <dgm:resizeHandles val="exact"/>
        </dgm:presLayoutVars>
      </dgm:prSet>
      <dgm:spPr/>
    </dgm:pt>
    <dgm:pt modelId="{5C7438D8-4B16-497B-8FA9-10B8C7BF1CE6}" type="pres">
      <dgm:prSet presAssocID="{1B961AFA-A838-41FB-9A50-F8366B561785}" presName="circ1" presStyleLbl="vennNode1" presStyleIdx="0" presStyleCnt="3"/>
      <dgm:spPr/>
      <dgm:t>
        <a:bodyPr/>
        <a:lstStyle/>
        <a:p>
          <a:endParaRPr lang="da-DK"/>
        </a:p>
      </dgm:t>
    </dgm:pt>
    <dgm:pt modelId="{A26C1971-7B99-467F-9F27-FDB06E978638}" type="pres">
      <dgm:prSet presAssocID="{1B961AFA-A838-41FB-9A50-F8366B561785}" presName="circ1Tx" presStyleLbl="revTx" presStyleIdx="0" presStyleCnt="0">
        <dgm:presLayoutVars>
          <dgm:chMax val="0"/>
          <dgm:chPref val="0"/>
          <dgm:bulletEnabled val="1"/>
        </dgm:presLayoutVars>
      </dgm:prSet>
      <dgm:spPr/>
      <dgm:t>
        <a:bodyPr/>
        <a:lstStyle/>
        <a:p>
          <a:endParaRPr lang="da-DK"/>
        </a:p>
      </dgm:t>
    </dgm:pt>
    <dgm:pt modelId="{CDC9E924-58A5-48A3-9403-A7B8FBBAF069}" type="pres">
      <dgm:prSet presAssocID="{03ABC69D-12BF-4483-AA4C-AFE6E247BF2B}" presName="circ2" presStyleLbl="vennNode1" presStyleIdx="1" presStyleCnt="3"/>
      <dgm:spPr/>
      <dgm:t>
        <a:bodyPr/>
        <a:lstStyle/>
        <a:p>
          <a:endParaRPr lang="da-DK"/>
        </a:p>
      </dgm:t>
    </dgm:pt>
    <dgm:pt modelId="{B7D1490F-94A0-45B3-A610-6D78C8700A33}" type="pres">
      <dgm:prSet presAssocID="{03ABC69D-12BF-4483-AA4C-AFE6E247BF2B}" presName="circ2Tx" presStyleLbl="revTx" presStyleIdx="0" presStyleCnt="0">
        <dgm:presLayoutVars>
          <dgm:chMax val="0"/>
          <dgm:chPref val="0"/>
          <dgm:bulletEnabled val="1"/>
        </dgm:presLayoutVars>
      </dgm:prSet>
      <dgm:spPr/>
      <dgm:t>
        <a:bodyPr/>
        <a:lstStyle/>
        <a:p>
          <a:endParaRPr lang="da-DK"/>
        </a:p>
      </dgm:t>
    </dgm:pt>
    <dgm:pt modelId="{D7FDF554-FEF9-4640-9584-1CC50C7A1AB8}" type="pres">
      <dgm:prSet presAssocID="{8EE331A7-756A-432C-B2C4-28FDFD960F66}" presName="circ3" presStyleLbl="vennNode1" presStyleIdx="2" presStyleCnt="3"/>
      <dgm:spPr/>
      <dgm:t>
        <a:bodyPr/>
        <a:lstStyle/>
        <a:p>
          <a:endParaRPr lang="da-DK"/>
        </a:p>
      </dgm:t>
    </dgm:pt>
    <dgm:pt modelId="{9A9D3A49-D9E3-4F87-B678-A99731947AC8}" type="pres">
      <dgm:prSet presAssocID="{8EE331A7-756A-432C-B2C4-28FDFD960F66}" presName="circ3Tx" presStyleLbl="revTx" presStyleIdx="0" presStyleCnt="0">
        <dgm:presLayoutVars>
          <dgm:chMax val="0"/>
          <dgm:chPref val="0"/>
          <dgm:bulletEnabled val="1"/>
        </dgm:presLayoutVars>
      </dgm:prSet>
      <dgm:spPr/>
      <dgm:t>
        <a:bodyPr/>
        <a:lstStyle/>
        <a:p>
          <a:endParaRPr lang="da-DK"/>
        </a:p>
      </dgm:t>
    </dgm:pt>
  </dgm:ptLst>
  <dgm:cxnLst>
    <dgm:cxn modelId="{20119C7C-A57F-4A6C-87F4-5DCC6E29AB2B}" type="presOf" srcId="{8EE331A7-756A-432C-B2C4-28FDFD960F66}" destId="{D7FDF554-FEF9-4640-9584-1CC50C7A1AB8}" srcOrd="0" destOrd="0" presId="urn:microsoft.com/office/officeart/2005/8/layout/venn1"/>
    <dgm:cxn modelId="{1B5E0E65-1A03-49C9-97C3-0373A9BCD82A}" type="presOf" srcId="{8EE331A7-756A-432C-B2C4-28FDFD960F66}" destId="{9A9D3A49-D9E3-4F87-B678-A99731947AC8}" srcOrd="1" destOrd="0" presId="urn:microsoft.com/office/officeart/2005/8/layout/venn1"/>
    <dgm:cxn modelId="{9CC0CC85-94E9-48A4-A54B-A71F33A9E575}" srcId="{483F3CC8-D980-47EE-97B9-4EB54C682E91}" destId="{8EE331A7-756A-432C-B2C4-28FDFD960F66}" srcOrd="2" destOrd="0" parTransId="{37FE1737-6B10-4E55-B425-E2D181F8D41E}" sibTransId="{9831934D-468B-418F-A466-67C2B37A704A}"/>
    <dgm:cxn modelId="{358E1153-648B-4110-8CBE-77352D0EEA57}" type="presOf" srcId="{1B961AFA-A838-41FB-9A50-F8366B561785}" destId="{5C7438D8-4B16-497B-8FA9-10B8C7BF1CE6}" srcOrd="0" destOrd="0" presId="urn:microsoft.com/office/officeart/2005/8/layout/venn1"/>
    <dgm:cxn modelId="{206C6AE8-5113-469E-972A-FB9CE52017C6}" type="presOf" srcId="{03ABC69D-12BF-4483-AA4C-AFE6E247BF2B}" destId="{B7D1490F-94A0-45B3-A610-6D78C8700A33}" srcOrd="1" destOrd="0" presId="urn:microsoft.com/office/officeart/2005/8/layout/venn1"/>
    <dgm:cxn modelId="{9BF4C223-182A-44D3-8691-EF5364ECB30D}" type="presOf" srcId="{1B961AFA-A838-41FB-9A50-F8366B561785}" destId="{A26C1971-7B99-467F-9F27-FDB06E978638}" srcOrd="1" destOrd="0" presId="urn:microsoft.com/office/officeart/2005/8/layout/venn1"/>
    <dgm:cxn modelId="{A6BEDCB7-EF9E-4078-90E0-B6F0BC0F0322}" type="presOf" srcId="{483F3CC8-D980-47EE-97B9-4EB54C682E91}" destId="{D6811A3B-90E8-4F95-ABDC-9B2B3CCA142E}" srcOrd="0" destOrd="0" presId="urn:microsoft.com/office/officeart/2005/8/layout/venn1"/>
    <dgm:cxn modelId="{33ED86EE-1DB5-47F4-9E4D-96C82416F581}" srcId="{483F3CC8-D980-47EE-97B9-4EB54C682E91}" destId="{1B961AFA-A838-41FB-9A50-F8366B561785}" srcOrd="0" destOrd="0" parTransId="{2A1235D9-FAFA-4B8F-9E1D-F34A0A6D5A12}" sibTransId="{98B4936A-8854-4B77-BDF1-FFC09B2A1431}"/>
    <dgm:cxn modelId="{610DABA0-056A-464F-8D95-512DB8C04FE9}" srcId="{483F3CC8-D980-47EE-97B9-4EB54C682E91}" destId="{03ABC69D-12BF-4483-AA4C-AFE6E247BF2B}" srcOrd="1" destOrd="0" parTransId="{30F6C07B-FD9B-4226-B55A-78F0191F1297}" sibTransId="{2AD5D671-FD56-4327-8105-0DD512B937DF}"/>
    <dgm:cxn modelId="{D9A36856-DF8A-431F-8691-FB84DE59A8F7}" type="presOf" srcId="{03ABC69D-12BF-4483-AA4C-AFE6E247BF2B}" destId="{CDC9E924-58A5-48A3-9403-A7B8FBBAF069}" srcOrd="0" destOrd="0" presId="urn:microsoft.com/office/officeart/2005/8/layout/venn1"/>
    <dgm:cxn modelId="{3B75260F-6D00-4D69-A8F0-F4D9A64354BD}" type="presParOf" srcId="{D6811A3B-90E8-4F95-ABDC-9B2B3CCA142E}" destId="{5C7438D8-4B16-497B-8FA9-10B8C7BF1CE6}" srcOrd="0" destOrd="0" presId="urn:microsoft.com/office/officeart/2005/8/layout/venn1"/>
    <dgm:cxn modelId="{E4A56CE9-F648-4959-A1C2-AFC629F32091}" type="presParOf" srcId="{D6811A3B-90E8-4F95-ABDC-9B2B3CCA142E}" destId="{A26C1971-7B99-467F-9F27-FDB06E978638}" srcOrd="1" destOrd="0" presId="urn:microsoft.com/office/officeart/2005/8/layout/venn1"/>
    <dgm:cxn modelId="{113FEA1A-05BC-498A-8280-C9637FB036AB}" type="presParOf" srcId="{D6811A3B-90E8-4F95-ABDC-9B2B3CCA142E}" destId="{CDC9E924-58A5-48A3-9403-A7B8FBBAF069}" srcOrd="2" destOrd="0" presId="urn:microsoft.com/office/officeart/2005/8/layout/venn1"/>
    <dgm:cxn modelId="{CE0CA705-59FB-4F50-895F-1443FDD00917}" type="presParOf" srcId="{D6811A3B-90E8-4F95-ABDC-9B2B3CCA142E}" destId="{B7D1490F-94A0-45B3-A610-6D78C8700A33}" srcOrd="3" destOrd="0" presId="urn:microsoft.com/office/officeart/2005/8/layout/venn1"/>
    <dgm:cxn modelId="{72BB80C6-9B58-4C6B-839D-4CA6A0CF6B6F}" type="presParOf" srcId="{D6811A3B-90E8-4F95-ABDC-9B2B3CCA142E}" destId="{D7FDF554-FEF9-4640-9584-1CC50C7A1AB8}" srcOrd="4" destOrd="0" presId="urn:microsoft.com/office/officeart/2005/8/layout/venn1"/>
    <dgm:cxn modelId="{F2862477-62F0-4DC3-83EF-77B22D822EE7}" type="presParOf" srcId="{D6811A3B-90E8-4F95-ABDC-9B2B3CCA142E}" destId="{9A9D3A49-D9E3-4F87-B678-A99731947AC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3F3CC8-D980-47EE-97B9-4EB54C682E91}" type="doc">
      <dgm:prSet loTypeId="urn:microsoft.com/office/officeart/2005/8/layout/venn1" loCatId="relationship" qsTypeId="urn:microsoft.com/office/officeart/2005/8/quickstyle/3d3" qsCatId="3D" csTypeId="urn:microsoft.com/office/officeart/2005/8/colors/accent1_2" csCatId="accent1" phldr="1"/>
      <dgm:spPr/>
    </dgm:pt>
    <dgm:pt modelId="{1B961AFA-A838-41FB-9A50-F8366B561785}">
      <dgm:prSet phldrT="[Tekst]"/>
      <dgm:spPr>
        <a:solidFill>
          <a:schemeClr val="accent5">
            <a:alpha val="50000"/>
          </a:schemeClr>
        </a:solidFill>
      </dgm:spPr>
      <dgm:t>
        <a:bodyPr/>
        <a:lstStyle/>
        <a:p>
          <a:r>
            <a:rPr lang="da-DK" dirty="0" smtClean="0"/>
            <a:t>Informerende vejledning</a:t>
          </a:r>
          <a:endParaRPr lang="da-DK" dirty="0"/>
        </a:p>
      </dgm:t>
    </dgm:pt>
    <dgm:pt modelId="{2A1235D9-FAFA-4B8F-9E1D-F34A0A6D5A12}" type="parTrans" cxnId="{33ED86EE-1DB5-47F4-9E4D-96C82416F581}">
      <dgm:prSet/>
      <dgm:spPr/>
      <dgm:t>
        <a:bodyPr/>
        <a:lstStyle/>
        <a:p>
          <a:endParaRPr lang="da-DK"/>
        </a:p>
      </dgm:t>
    </dgm:pt>
    <dgm:pt modelId="{98B4936A-8854-4B77-BDF1-FFC09B2A1431}" type="sibTrans" cxnId="{33ED86EE-1DB5-47F4-9E4D-96C82416F581}">
      <dgm:prSet/>
      <dgm:spPr/>
      <dgm:t>
        <a:bodyPr/>
        <a:lstStyle/>
        <a:p>
          <a:endParaRPr lang="da-DK"/>
        </a:p>
      </dgm:t>
    </dgm:pt>
    <dgm:pt modelId="{03ABC69D-12BF-4483-AA4C-AFE6E247BF2B}">
      <dgm:prSet phldrT="[Tekst]"/>
      <dgm:spPr>
        <a:solidFill>
          <a:schemeClr val="accent5">
            <a:alpha val="50000"/>
          </a:schemeClr>
        </a:solidFill>
      </dgm:spPr>
      <dgm:t>
        <a:bodyPr/>
        <a:lstStyle/>
        <a:p>
          <a:r>
            <a:rPr lang="da-DK" dirty="0" smtClean="0"/>
            <a:t>Udforskende og afklarende vejledning</a:t>
          </a:r>
          <a:endParaRPr lang="da-DK" dirty="0"/>
        </a:p>
      </dgm:t>
    </dgm:pt>
    <dgm:pt modelId="{30F6C07B-FD9B-4226-B55A-78F0191F1297}" type="parTrans" cxnId="{610DABA0-056A-464F-8D95-512DB8C04FE9}">
      <dgm:prSet/>
      <dgm:spPr/>
      <dgm:t>
        <a:bodyPr/>
        <a:lstStyle/>
        <a:p>
          <a:endParaRPr lang="da-DK"/>
        </a:p>
      </dgm:t>
    </dgm:pt>
    <dgm:pt modelId="{2AD5D671-FD56-4327-8105-0DD512B937DF}" type="sibTrans" cxnId="{610DABA0-056A-464F-8D95-512DB8C04FE9}">
      <dgm:prSet/>
      <dgm:spPr/>
      <dgm:t>
        <a:bodyPr/>
        <a:lstStyle/>
        <a:p>
          <a:endParaRPr lang="da-DK"/>
        </a:p>
      </dgm:t>
    </dgm:pt>
    <dgm:pt modelId="{8EE331A7-756A-432C-B2C4-28FDFD960F66}">
      <dgm:prSet phldrT="[Tekst]"/>
      <dgm:spPr>
        <a:solidFill>
          <a:schemeClr val="accent5">
            <a:alpha val="50000"/>
          </a:schemeClr>
        </a:solidFill>
      </dgm:spPr>
      <dgm:t>
        <a:bodyPr/>
        <a:lstStyle/>
        <a:p>
          <a:r>
            <a:rPr lang="da-DK" dirty="0" smtClean="0"/>
            <a:t>Forløbsforberedende vejledning</a:t>
          </a:r>
          <a:endParaRPr lang="da-DK" dirty="0"/>
        </a:p>
      </dgm:t>
    </dgm:pt>
    <dgm:pt modelId="{37FE1737-6B10-4E55-B425-E2D181F8D41E}" type="parTrans" cxnId="{9CC0CC85-94E9-48A4-A54B-A71F33A9E575}">
      <dgm:prSet/>
      <dgm:spPr/>
      <dgm:t>
        <a:bodyPr/>
        <a:lstStyle/>
        <a:p>
          <a:endParaRPr lang="da-DK"/>
        </a:p>
      </dgm:t>
    </dgm:pt>
    <dgm:pt modelId="{9831934D-468B-418F-A466-67C2B37A704A}" type="sibTrans" cxnId="{9CC0CC85-94E9-48A4-A54B-A71F33A9E575}">
      <dgm:prSet/>
      <dgm:spPr/>
      <dgm:t>
        <a:bodyPr/>
        <a:lstStyle/>
        <a:p>
          <a:endParaRPr lang="da-DK"/>
        </a:p>
      </dgm:t>
    </dgm:pt>
    <dgm:pt modelId="{D6811A3B-90E8-4F95-ABDC-9B2B3CCA142E}" type="pres">
      <dgm:prSet presAssocID="{483F3CC8-D980-47EE-97B9-4EB54C682E91}" presName="compositeShape" presStyleCnt="0">
        <dgm:presLayoutVars>
          <dgm:chMax val="7"/>
          <dgm:dir/>
          <dgm:resizeHandles val="exact"/>
        </dgm:presLayoutVars>
      </dgm:prSet>
      <dgm:spPr/>
    </dgm:pt>
    <dgm:pt modelId="{5C7438D8-4B16-497B-8FA9-10B8C7BF1CE6}" type="pres">
      <dgm:prSet presAssocID="{1B961AFA-A838-41FB-9A50-F8366B561785}" presName="circ1" presStyleLbl="vennNode1" presStyleIdx="0" presStyleCnt="3"/>
      <dgm:spPr/>
      <dgm:t>
        <a:bodyPr/>
        <a:lstStyle/>
        <a:p>
          <a:endParaRPr lang="da-DK"/>
        </a:p>
      </dgm:t>
    </dgm:pt>
    <dgm:pt modelId="{A26C1971-7B99-467F-9F27-FDB06E978638}" type="pres">
      <dgm:prSet presAssocID="{1B961AFA-A838-41FB-9A50-F8366B561785}" presName="circ1Tx" presStyleLbl="revTx" presStyleIdx="0" presStyleCnt="0">
        <dgm:presLayoutVars>
          <dgm:chMax val="0"/>
          <dgm:chPref val="0"/>
          <dgm:bulletEnabled val="1"/>
        </dgm:presLayoutVars>
      </dgm:prSet>
      <dgm:spPr/>
      <dgm:t>
        <a:bodyPr/>
        <a:lstStyle/>
        <a:p>
          <a:endParaRPr lang="da-DK"/>
        </a:p>
      </dgm:t>
    </dgm:pt>
    <dgm:pt modelId="{CDC9E924-58A5-48A3-9403-A7B8FBBAF069}" type="pres">
      <dgm:prSet presAssocID="{03ABC69D-12BF-4483-AA4C-AFE6E247BF2B}" presName="circ2" presStyleLbl="vennNode1" presStyleIdx="1" presStyleCnt="3"/>
      <dgm:spPr/>
      <dgm:t>
        <a:bodyPr/>
        <a:lstStyle/>
        <a:p>
          <a:endParaRPr lang="da-DK"/>
        </a:p>
      </dgm:t>
    </dgm:pt>
    <dgm:pt modelId="{B7D1490F-94A0-45B3-A610-6D78C8700A33}" type="pres">
      <dgm:prSet presAssocID="{03ABC69D-12BF-4483-AA4C-AFE6E247BF2B}" presName="circ2Tx" presStyleLbl="revTx" presStyleIdx="0" presStyleCnt="0">
        <dgm:presLayoutVars>
          <dgm:chMax val="0"/>
          <dgm:chPref val="0"/>
          <dgm:bulletEnabled val="1"/>
        </dgm:presLayoutVars>
      </dgm:prSet>
      <dgm:spPr/>
      <dgm:t>
        <a:bodyPr/>
        <a:lstStyle/>
        <a:p>
          <a:endParaRPr lang="da-DK"/>
        </a:p>
      </dgm:t>
    </dgm:pt>
    <dgm:pt modelId="{D7FDF554-FEF9-4640-9584-1CC50C7A1AB8}" type="pres">
      <dgm:prSet presAssocID="{8EE331A7-756A-432C-B2C4-28FDFD960F66}" presName="circ3" presStyleLbl="vennNode1" presStyleIdx="2" presStyleCnt="3"/>
      <dgm:spPr/>
      <dgm:t>
        <a:bodyPr/>
        <a:lstStyle/>
        <a:p>
          <a:endParaRPr lang="da-DK"/>
        </a:p>
      </dgm:t>
    </dgm:pt>
    <dgm:pt modelId="{9A9D3A49-D9E3-4F87-B678-A99731947AC8}" type="pres">
      <dgm:prSet presAssocID="{8EE331A7-756A-432C-B2C4-28FDFD960F66}" presName="circ3Tx" presStyleLbl="revTx" presStyleIdx="0" presStyleCnt="0">
        <dgm:presLayoutVars>
          <dgm:chMax val="0"/>
          <dgm:chPref val="0"/>
          <dgm:bulletEnabled val="1"/>
        </dgm:presLayoutVars>
      </dgm:prSet>
      <dgm:spPr/>
      <dgm:t>
        <a:bodyPr/>
        <a:lstStyle/>
        <a:p>
          <a:endParaRPr lang="da-DK"/>
        </a:p>
      </dgm:t>
    </dgm:pt>
  </dgm:ptLst>
  <dgm:cxnLst>
    <dgm:cxn modelId="{16E8662B-DBDC-4BBE-84E7-11B1CDFC074E}" type="presOf" srcId="{8EE331A7-756A-432C-B2C4-28FDFD960F66}" destId="{9A9D3A49-D9E3-4F87-B678-A99731947AC8}" srcOrd="1" destOrd="0" presId="urn:microsoft.com/office/officeart/2005/8/layout/venn1"/>
    <dgm:cxn modelId="{98319B8A-DA38-428E-B4FD-71C8FDEC34CB}" type="presOf" srcId="{1B961AFA-A838-41FB-9A50-F8366B561785}" destId="{5C7438D8-4B16-497B-8FA9-10B8C7BF1CE6}" srcOrd="0" destOrd="0" presId="urn:microsoft.com/office/officeart/2005/8/layout/venn1"/>
    <dgm:cxn modelId="{5E28EACF-EEDC-47A4-B42C-A7CDA28EC4DD}" type="presOf" srcId="{03ABC69D-12BF-4483-AA4C-AFE6E247BF2B}" destId="{B7D1490F-94A0-45B3-A610-6D78C8700A33}" srcOrd="1" destOrd="0" presId="urn:microsoft.com/office/officeart/2005/8/layout/venn1"/>
    <dgm:cxn modelId="{610DABA0-056A-464F-8D95-512DB8C04FE9}" srcId="{483F3CC8-D980-47EE-97B9-4EB54C682E91}" destId="{03ABC69D-12BF-4483-AA4C-AFE6E247BF2B}" srcOrd="1" destOrd="0" parTransId="{30F6C07B-FD9B-4226-B55A-78F0191F1297}" sibTransId="{2AD5D671-FD56-4327-8105-0DD512B937DF}"/>
    <dgm:cxn modelId="{4D872919-2702-4AD9-A652-27377CDF7B75}" type="presOf" srcId="{03ABC69D-12BF-4483-AA4C-AFE6E247BF2B}" destId="{CDC9E924-58A5-48A3-9403-A7B8FBBAF069}" srcOrd="0" destOrd="0" presId="urn:microsoft.com/office/officeart/2005/8/layout/venn1"/>
    <dgm:cxn modelId="{9CC0CC85-94E9-48A4-A54B-A71F33A9E575}" srcId="{483F3CC8-D980-47EE-97B9-4EB54C682E91}" destId="{8EE331A7-756A-432C-B2C4-28FDFD960F66}" srcOrd="2" destOrd="0" parTransId="{37FE1737-6B10-4E55-B425-E2D181F8D41E}" sibTransId="{9831934D-468B-418F-A466-67C2B37A704A}"/>
    <dgm:cxn modelId="{79726166-8C23-4C9A-8067-E063B8E778E9}" type="presOf" srcId="{1B961AFA-A838-41FB-9A50-F8366B561785}" destId="{A26C1971-7B99-467F-9F27-FDB06E978638}" srcOrd="1" destOrd="0" presId="urn:microsoft.com/office/officeart/2005/8/layout/venn1"/>
    <dgm:cxn modelId="{33ED86EE-1DB5-47F4-9E4D-96C82416F581}" srcId="{483F3CC8-D980-47EE-97B9-4EB54C682E91}" destId="{1B961AFA-A838-41FB-9A50-F8366B561785}" srcOrd="0" destOrd="0" parTransId="{2A1235D9-FAFA-4B8F-9E1D-F34A0A6D5A12}" sibTransId="{98B4936A-8854-4B77-BDF1-FFC09B2A1431}"/>
    <dgm:cxn modelId="{80D389F0-36FD-4B31-8428-04C5621F2F3B}" type="presOf" srcId="{8EE331A7-756A-432C-B2C4-28FDFD960F66}" destId="{D7FDF554-FEF9-4640-9584-1CC50C7A1AB8}" srcOrd="0" destOrd="0" presId="urn:microsoft.com/office/officeart/2005/8/layout/venn1"/>
    <dgm:cxn modelId="{90325578-171B-46E3-9602-0E0549E0A311}" type="presOf" srcId="{483F3CC8-D980-47EE-97B9-4EB54C682E91}" destId="{D6811A3B-90E8-4F95-ABDC-9B2B3CCA142E}" srcOrd="0" destOrd="0" presId="urn:microsoft.com/office/officeart/2005/8/layout/venn1"/>
    <dgm:cxn modelId="{F45A6229-24C6-486A-9F33-E9EAC5BADAEF}" type="presParOf" srcId="{D6811A3B-90E8-4F95-ABDC-9B2B3CCA142E}" destId="{5C7438D8-4B16-497B-8FA9-10B8C7BF1CE6}" srcOrd="0" destOrd="0" presId="urn:microsoft.com/office/officeart/2005/8/layout/venn1"/>
    <dgm:cxn modelId="{F8116303-29BE-40AD-8CCB-E57C13DA741B}" type="presParOf" srcId="{D6811A3B-90E8-4F95-ABDC-9B2B3CCA142E}" destId="{A26C1971-7B99-467F-9F27-FDB06E978638}" srcOrd="1" destOrd="0" presId="urn:microsoft.com/office/officeart/2005/8/layout/venn1"/>
    <dgm:cxn modelId="{9B20E33F-73DE-4A6D-8AF3-EF562F94B795}" type="presParOf" srcId="{D6811A3B-90E8-4F95-ABDC-9B2B3CCA142E}" destId="{CDC9E924-58A5-48A3-9403-A7B8FBBAF069}" srcOrd="2" destOrd="0" presId="urn:microsoft.com/office/officeart/2005/8/layout/venn1"/>
    <dgm:cxn modelId="{4547EBAB-D54D-44AD-9645-658D4BCA7B10}" type="presParOf" srcId="{D6811A3B-90E8-4F95-ABDC-9B2B3CCA142E}" destId="{B7D1490F-94A0-45B3-A610-6D78C8700A33}" srcOrd="3" destOrd="0" presId="urn:microsoft.com/office/officeart/2005/8/layout/venn1"/>
    <dgm:cxn modelId="{A9989AF7-9346-4368-9E34-9385E9C1BCD4}" type="presParOf" srcId="{D6811A3B-90E8-4F95-ABDC-9B2B3CCA142E}" destId="{D7FDF554-FEF9-4640-9584-1CC50C7A1AB8}" srcOrd="4" destOrd="0" presId="urn:microsoft.com/office/officeart/2005/8/layout/venn1"/>
    <dgm:cxn modelId="{8CBD83A6-DDCF-4879-840D-75322CC8D5A8}" type="presParOf" srcId="{D6811A3B-90E8-4F95-ABDC-9B2B3CCA142E}" destId="{9A9D3A49-D9E3-4F87-B678-A99731947AC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3F3CC8-D980-47EE-97B9-4EB54C682E91}" type="doc">
      <dgm:prSet loTypeId="urn:microsoft.com/office/officeart/2005/8/layout/venn1" loCatId="relationship" qsTypeId="urn:microsoft.com/office/officeart/2005/8/quickstyle/3d3" qsCatId="3D" csTypeId="urn:microsoft.com/office/officeart/2005/8/colors/accent1_2" csCatId="accent1" phldr="1"/>
      <dgm:spPr/>
    </dgm:pt>
    <dgm:pt modelId="{1B961AFA-A838-41FB-9A50-F8366B561785}">
      <dgm:prSet phldrT="[Tekst]"/>
      <dgm:spPr>
        <a:solidFill>
          <a:schemeClr val="accent5">
            <a:alpha val="50000"/>
          </a:schemeClr>
        </a:solidFill>
      </dgm:spPr>
      <dgm:t>
        <a:bodyPr/>
        <a:lstStyle/>
        <a:p>
          <a:r>
            <a:rPr lang="da-DK" dirty="0" smtClean="0"/>
            <a:t>Informerende vejledning</a:t>
          </a:r>
          <a:endParaRPr lang="da-DK" dirty="0"/>
        </a:p>
      </dgm:t>
    </dgm:pt>
    <dgm:pt modelId="{2A1235D9-FAFA-4B8F-9E1D-F34A0A6D5A12}" type="parTrans" cxnId="{33ED86EE-1DB5-47F4-9E4D-96C82416F581}">
      <dgm:prSet/>
      <dgm:spPr/>
      <dgm:t>
        <a:bodyPr/>
        <a:lstStyle/>
        <a:p>
          <a:endParaRPr lang="da-DK"/>
        </a:p>
      </dgm:t>
    </dgm:pt>
    <dgm:pt modelId="{98B4936A-8854-4B77-BDF1-FFC09B2A1431}" type="sibTrans" cxnId="{33ED86EE-1DB5-47F4-9E4D-96C82416F581}">
      <dgm:prSet/>
      <dgm:spPr/>
      <dgm:t>
        <a:bodyPr/>
        <a:lstStyle/>
        <a:p>
          <a:endParaRPr lang="da-DK"/>
        </a:p>
      </dgm:t>
    </dgm:pt>
    <dgm:pt modelId="{03ABC69D-12BF-4483-AA4C-AFE6E247BF2B}">
      <dgm:prSet phldrT="[Tekst]"/>
      <dgm:spPr>
        <a:solidFill>
          <a:schemeClr val="accent5">
            <a:alpha val="50000"/>
          </a:schemeClr>
        </a:solidFill>
      </dgm:spPr>
      <dgm:t>
        <a:bodyPr/>
        <a:lstStyle/>
        <a:p>
          <a:r>
            <a:rPr lang="da-DK" dirty="0" smtClean="0"/>
            <a:t>Udforskende og afklarende vejledning</a:t>
          </a:r>
          <a:endParaRPr lang="da-DK" dirty="0"/>
        </a:p>
      </dgm:t>
    </dgm:pt>
    <dgm:pt modelId="{30F6C07B-FD9B-4226-B55A-78F0191F1297}" type="parTrans" cxnId="{610DABA0-056A-464F-8D95-512DB8C04FE9}">
      <dgm:prSet/>
      <dgm:spPr/>
      <dgm:t>
        <a:bodyPr/>
        <a:lstStyle/>
        <a:p>
          <a:endParaRPr lang="da-DK"/>
        </a:p>
      </dgm:t>
    </dgm:pt>
    <dgm:pt modelId="{2AD5D671-FD56-4327-8105-0DD512B937DF}" type="sibTrans" cxnId="{610DABA0-056A-464F-8D95-512DB8C04FE9}">
      <dgm:prSet/>
      <dgm:spPr/>
      <dgm:t>
        <a:bodyPr/>
        <a:lstStyle/>
        <a:p>
          <a:endParaRPr lang="da-DK"/>
        </a:p>
      </dgm:t>
    </dgm:pt>
    <dgm:pt modelId="{8EE331A7-756A-432C-B2C4-28FDFD960F66}">
      <dgm:prSet phldrT="[Tekst]"/>
      <dgm:spPr>
        <a:solidFill>
          <a:schemeClr val="accent5">
            <a:alpha val="50000"/>
          </a:schemeClr>
        </a:solidFill>
      </dgm:spPr>
      <dgm:t>
        <a:bodyPr/>
        <a:lstStyle/>
        <a:p>
          <a:r>
            <a:rPr lang="da-DK" dirty="0" smtClean="0"/>
            <a:t>Forløbsforberedende vejledning</a:t>
          </a:r>
          <a:endParaRPr lang="da-DK" dirty="0"/>
        </a:p>
      </dgm:t>
    </dgm:pt>
    <dgm:pt modelId="{37FE1737-6B10-4E55-B425-E2D181F8D41E}" type="parTrans" cxnId="{9CC0CC85-94E9-48A4-A54B-A71F33A9E575}">
      <dgm:prSet/>
      <dgm:spPr/>
      <dgm:t>
        <a:bodyPr/>
        <a:lstStyle/>
        <a:p>
          <a:endParaRPr lang="da-DK"/>
        </a:p>
      </dgm:t>
    </dgm:pt>
    <dgm:pt modelId="{9831934D-468B-418F-A466-67C2B37A704A}" type="sibTrans" cxnId="{9CC0CC85-94E9-48A4-A54B-A71F33A9E575}">
      <dgm:prSet/>
      <dgm:spPr/>
      <dgm:t>
        <a:bodyPr/>
        <a:lstStyle/>
        <a:p>
          <a:endParaRPr lang="da-DK"/>
        </a:p>
      </dgm:t>
    </dgm:pt>
    <dgm:pt modelId="{D6811A3B-90E8-4F95-ABDC-9B2B3CCA142E}" type="pres">
      <dgm:prSet presAssocID="{483F3CC8-D980-47EE-97B9-4EB54C682E91}" presName="compositeShape" presStyleCnt="0">
        <dgm:presLayoutVars>
          <dgm:chMax val="7"/>
          <dgm:dir/>
          <dgm:resizeHandles val="exact"/>
        </dgm:presLayoutVars>
      </dgm:prSet>
      <dgm:spPr/>
    </dgm:pt>
    <dgm:pt modelId="{5C7438D8-4B16-497B-8FA9-10B8C7BF1CE6}" type="pres">
      <dgm:prSet presAssocID="{1B961AFA-A838-41FB-9A50-F8366B561785}" presName="circ1" presStyleLbl="vennNode1" presStyleIdx="0" presStyleCnt="3"/>
      <dgm:spPr/>
      <dgm:t>
        <a:bodyPr/>
        <a:lstStyle/>
        <a:p>
          <a:endParaRPr lang="da-DK"/>
        </a:p>
      </dgm:t>
    </dgm:pt>
    <dgm:pt modelId="{A26C1971-7B99-467F-9F27-FDB06E978638}" type="pres">
      <dgm:prSet presAssocID="{1B961AFA-A838-41FB-9A50-F8366B561785}" presName="circ1Tx" presStyleLbl="revTx" presStyleIdx="0" presStyleCnt="0">
        <dgm:presLayoutVars>
          <dgm:chMax val="0"/>
          <dgm:chPref val="0"/>
          <dgm:bulletEnabled val="1"/>
        </dgm:presLayoutVars>
      </dgm:prSet>
      <dgm:spPr/>
      <dgm:t>
        <a:bodyPr/>
        <a:lstStyle/>
        <a:p>
          <a:endParaRPr lang="da-DK"/>
        </a:p>
      </dgm:t>
    </dgm:pt>
    <dgm:pt modelId="{CDC9E924-58A5-48A3-9403-A7B8FBBAF069}" type="pres">
      <dgm:prSet presAssocID="{03ABC69D-12BF-4483-AA4C-AFE6E247BF2B}" presName="circ2" presStyleLbl="vennNode1" presStyleIdx="1" presStyleCnt="3"/>
      <dgm:spPr/>
      <dgm:t>
        <a:bodyPr/>
        <a:lstStyle/>
        <a:p>
          <a:endParaRPr lang="da-DK"/>
        </a:p>
      </dgm:t>
    </dgm:pt>
    <dgm:pt modelId="{B7D1490F-94A0-45B3-A610-6D78C8700A33}" type="pres">
      <dgm:prSet presAssocID="{03ABC69D-12BF-4483-AA4C-AFE6E247BF2B}" presName="circ2Tx" presStyleLbl="revTx" presStyleIdx="0" presStyleCnt="0">
        <dgm:presLayoutVars>
          <dgm:chMax val="0"/>
          <dgm:chPref val="0"/>
          <dgm:bulletEnabled val="1"/>
        </dgm:presLayoutVars>
      </dgm:prSet>
      <dgm:spPr/>
      <dgm:t>
        <a:bodyPr/>
        <a:lstStyle/>
        <a:p>
          <a:endParaRPr lang="da-DK"/>
        </a:p>
      </dgm:t>
    </dgm:pt>
    <dgm:pt modelId="{D7FDF554-FEF9-4640-9584-1CC50C7A1AB8}" type="pres">
      <dgm:prSet presAssocID="{8EE331A7-756A-432C-B2C4-28FDFD960F66}" presName="circ3" presStyleLbl="vennNode1" presStyleIdx="2" presStyleCnt="3"/>
      <dgm:spPr/>
      <dgm:t>
        <a:bodyPr/>
        <a:lstStyle/>
        <a:p>
          <a:endParaRPr lang="da-DK"/>
        </a:p>
      </dgm:t>
    </dgm:pt>
    <dgm:pt modelId="{9A9D3A49-D9E3-4F87-B678-A99731947AC8}" type="pres">
      <dgm:prSet presAssocID="{8EE331A7-756A-432C-B2C4-28FDFD960F66}" presName="circ3Tx" presStyleLbl="revTx" presStyleIdx="0" presStyleCnt="0">
        <dgm:presLayoutVars>
          <dgm:chMax val="0"/>
          <dgm:chPref val="0"/>
          <dgm:bulletEnabled val="1"/>
        </dgm:presLayoutVars>
      </dgm:prSet>
      <dgm:spPr/>
      <dgm:t>
        <a:bodyPr/>
        <a:lstStyle/>
        <a:p>
          <a:endParaRPr lang="da-DK"/>
        </a:p>
      </dgm:t>
    </dgm:pt>
  </dgm:ptLst>
  <dgm:cxnLst>
    <dgm:cxn modelId="{E50611A9-A431-4B73-AFC8-7FCCE8E2A8F3}" type="presOf" srcId="{1B961AFA-A838-41FB-9A50-F8366B561785}" destId="{A26C1971-7B99-467F-9F27-FDB06E978638}" srcOrd="1" destOrd="0" presId="urn:microsoft.com/office/officeart/2005/8/layout/venn1"/>
    <dgm:cxn modelId="{610DABA0-056A-464F-8D95-512DB8C04FE9}" srcId="{483F3CC8-D980-47EE-97B9-4EB54C682E91}" destId="{03ABC69D-12BF-4483-AA4C-AFE6E247BF2B}" srcOrd="1" destOrd="0" parTransId="{30F6C07B-FD9B-4226-B55A-78F0191F1297}" sibTransId="{2AD5D671-FD56-4327-8105-0DD512B937DF}"/>
    <dgm:cxn modelId="{D9D356BC-90F9-4642-8422-D663E302D815}" type="presOf" srcId="{03ABC69D-12BF-4483-AA4C-AFE6E247BF2B}" destId="{B7D1490F-94A0-45B3-A610-6D78C8700A33}" srcOrd="1" destOrd="0" presId="urn:microsoft.com/office/officeart/2005/8/layout/venn1"/>
    <dgm:cxn modelId="{5283A16B-DDE5-4F47-AFF6-E8DD4B37B061}" type="presOf" srcId="{1B961AFA-A838-41FB-9A50-F8366B561785}" destId="{5C7438D8-4B16-497B-8FA9-10B8C7BF1CE6}" srcOrd="0" destOrd="0" presId="urn:microsoft.com/office/officeart/2005/8/layout/venn1"/>
    <dgm:cxn modelId="{53F59841-AF7A-4015-8D4A-248EC2BEF6AF}" type="presOf" srcId="{03ABC69D-12BF-4483-AA4C-AFE6E247BF2B}" destId="{CDC9E924-58A5-48A3-9403-A7B8FBBAF069}" srcOrd="0" destOrd="0" presId="urn:microsoft.com/office/officeart/2005/8/layout/venn1"/>
    <dgm:cxn modelId="{014E44F1-D5FF-4870-A4C1-11EA9D30865F}" type="presOf" srcId="{8EE331A7-756A-432C-B2C4-28FDFD960F66}" destId="{D7FDF554-FEF9-4640-9584-1CC50C7A1AB8}" srcOrd="0" destOrd="0" presId="urn:microsoft.com/office/officeart/2005/8/layout/venn1"/>
    <dgm:cxn modelId="{9CC0CC85-94E9-48A4-A54B-A71F33A9E575}" srcId="{483F3CC8-D980-47EE-97B9-4EB54C682E91}" destId="{8EE331A7-756A-432C-B2C4-28FDFD960F66}" srcOrd="2" destOrd="0" parTransId="{37FE1737-6B10-4E55-B425-E2D181F8D41E}" sibTransId="{9831934D-468B-418F-A466-67C2B37A704A}"/>
    <dgm:cxn modelId="{33ED86EE-1DB5-47F4-9E4D-96C82416F581}" srcId="{483F3CC8-D980-47EE-97B9-4EB54C682E91}" destId="{1B961AFA-A838-41FB-9A50-F8366B561785}" srcOrd="0" destOrd="0" parTransId="{2A1235D9-FAFA-4B8F-9E1D-F34A0A6D5A12}" sibTransId="{98B4936A-8854-4B77-BDF1-FFC09B2A1431}"/>
    <dgm:cxn modelId="{27A64D37-5507-4A90-BFAC-EF8C389DDF72}" type="presOf" srcId="{483F3CC8-D980-47EE-97B9-4EB54C682E91}" destId="{D6811A3B-90E8-4F95-ABDC-9B2B3CCA142E}" srcOrd="0" destOrd="0" presId="urn:microsoft.com/office/officeart/2005/8/layout/venn1"/>
    <dgm:cxn modelId="{94CC7314-BC04-4E98-B875-8E48B7F894BA}" type="presOf" srcId="{8EE331A7-756A-432C-B2C4-28FDFD960F66}" destId="{9A9D3A49-D9E3-4F87-B678-A99731947AC8}" srcOrd="1" destOrd="0" presId="urn:microsoft.com/office/officeart/2005/8/layout/venn1"/>
    <dgm:cxn modelId="{D0EF374D-547A-415B-8EEE-20443622DBB0}" type="presParOf" srcId="{D6811A3B-90E8-4F95-ABDC-9B2B3CCA142E}" destId="{5C7438D8-4B16-497B-8FA9-10B8C7BF1CE6}" srcOrd="0" destOrd="0" presId="urn:microsoft.com/office/officeart/2005/8/layout/venn1"/>
    <dgm:cxn modelId="{F54001D7-D344-4F87-BBE6-AA77A4A5230D}" type="presParOf" srcId="{D6811A3B-90E8-4F95-ABDC-9B2B3CCA142E}" destId="{A26C1971-7B99-467F-9F27-FDB06E978638}" srcOrd="1" destOrd="0" presId="urn:microsoft.com/office/officeart/2005/8/layout/venn1"/>
    <dgm:cxn modelId="{EBC261B5-1A44-4B7C-AE4B-0AA087771DE4}" type="presParOf" srcId="{D6811A3B-90E8-4F95-ABDC-9B2B3CCA142E}" destId="{CDC9E924-58A5-48A3-9403-A7B8FBBAF069}" srcOrd="2" destOrd="0" presId="urn:microsoft.com/office/officeart/2005/8/layout/venn1"/>
    <dgm:cxn modelId="{F9A2D21F-D976-4141-A27A-8CEF0208FBD2}" type="presParOf" srcId="{D6811A3B-90E8-4F95-ABDC-9B2B3CCA142E}" destId="{B7D1490F-94A0-45B3-A610-6D78C8700A33}" srcOrd="3" destOrd="0" presId="urn:microsoft.com/office/officeart/2005/8/layout/venn1"/>
    <dgm:cxn modelId="{8954E79E-BB80-4507-8603-7D909A0DAAA8}" type="presParOf" srcId="{D6811A3B-90E8-4F95-ABDC-9B2B3CCA142E}" destId="{D7FDF554-FEF9-4640-9584-1CC50C7A1AB8}" srcOrd="4" destOrd="0" presId="urn:microsoft.com/office/officeart/2005/8/layout/venn1"/>
    <dgm:cxn modelId="{5760E105-C04C-46B0-9889-BEDABC3ED352}" type="presParOf" srcId="{D6811A3B-90E8-4F95-ABDC-9B2B3CCA142E}" destId="{9A9D3A49-D9E3-4F87-B678-A99731947AC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3CB7208-92AD-E142-83DB-7C076C9FD3F2}" type="datetimeFigureOut">
              <a:rPr lang="da-DK" smtClean="0"/>
              <a:t>02-11-2015</a:t>
            </a:fld>
            <a:endParaRPr lang="da-DK"/>
          </a:p>
        </p:txBody>
      </p:sp>
      <p:sp>
        <p:nvSpPr>
          <p:cNvPr id="4" name="Pladsholder til sidefod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A0A94025-CFE5-0143-9E4A-6ECDDAA34B4D}" type="slidenum">
              <a:rPr lang="da-DK" smtClean="0"/>
              <a:t>‹nr.›</a:t>
            </a:fld>
            <a:endParaRPr lang="da-DK"/>
          </a:p>
        </p:txBody>
      </p:sp>
    </p:spTree>
    <p:extLst>
      <p:ext uri="{BB962C8B-B14F-4D97-AF65-F5344CB8AC3E}">
        <p14:creationId xmlns:p14="http://schemas.microsoft.com/office/powerpoint/2010/main" val="106440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C96CDE4-60F1-4BBD-A57F-6F1F6E3D1200}" type="datetimeFigureOut">
              <a:rPr lang="da-DK" smtClean="0"/>
              <a:t>02-11-2015</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6A7E0795-81AF-489A-9A37-F3A7D904ADFB}" type="slidenum">
              <a:rPr lang="da-DK" smtClean="0"/>
              <a:t>‹nr.›</a:t>
            </a:fld>
            <a:endParaRPr lang="da-DK"/>
          </a:p>
        </p:txBody>
      </p:sp>
    </p:spTree>
    <p:extLst>
      <p:ext uri="{BB962C8B-B14F-4D97-AF65-F5344CB8AC3E}">
        <p14:creationId xmlns:p14="http://schemas.microsoft.com/office/powerpoint/2010/main" val="4095157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Der skal sættes nye billeder ind hele vejen</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1</a:t>
            </a:fld>
            <a:endParaRPr lang="da-DK"/>
          </a:p>
        </p:txBody>
      </p:sp>
    </p:spTree>
    <p:extLst>
      <p:ext uri="{BB962C8B-B14F-4D97-AF65-F5344CB8AC3E}">
        <p14:creationId xmlns:p14="http://schemas.microsoft.com/office/powerpoint/2010/main" val="4166649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Denne kan fjernes</a:t>
            </a:r>
          </a:p>
          <a:p>
            <a:r>
              <a:rPr lang="da-DK" dirty="0" smtClean="0"/>
              <a:t>(NB jeg har her slået svarkategorier</a:t>
            </a:r>
            <a:r>
              <a:rPr lang="da-DK" baseline="0" dirty="0" smtClean="0"/>
              <a:t> sammen – igen for formidlingsvenligheden</a:t>
            </a:r>
            <a:r>
              <a:rPr lang="da-DK" dirty="0" smtClean="0"/>
              <a:t>) </a:t>
            </a:r>
            <a:r>
              <a:rPr lang="da-DK" baseline="0" dirty="0" smtClean="0"/>
              <a:t> </a:t>
            </a:r>
          </a:p>
          <a:p>
            <a:endParaRPr lang="da-DK" baseline="0" dirty="0" smtClean="0"/>
          </a:p>
          <a:p>
            <a:r>
              <a:rPr lang="da-DK" baseline="0" dirty="0" smtClean="0"/>
              <a:t>Vi kan se at særligt på </a:t>
            </a:r>
            <a:r>
              <a:rPr lang="da-DK" baseline="0" dirty="0" err="1" smtClean="0"/>
              <a:t>VUC’erne</a:t>
            </a:r>
            <a:r>
              <a:rPr lang="da-DK" baseline="0" dirty="0" smtClean="0"/>
              <a:t> er eder en stor gruppe af vejlederne der underviser sideløbende med deres </a:t>
            </a:r>
            <a:r>
              <a:rPr lang="da-DK" baseline="0" dirty="0" err="1" smtClean="0"/>
              <a:t>vejeldning</a:t>
            </a:r>
            <a:r>
              <a:rPr lang="da-DK" baseline="0" dirty="0" smtClean="0"/>
              <a:t>. På 78 % af </a:t>
            </a:r>
            <a:r>
              <a:rPr lang="da-DK" baseline="0" dirty="0" err="1" smtClean="0"/>
              <a:t>VUC’erne</a:t>
            </a:r>
            <a:r>
              <a:rPr lang="da-DK" baseline="0" dirty="0" smtClean="0"/>
              <a:t> er det således over halvdelen af respondenterne der underviser sideløbende med deres vejledning. </a:t>
            </a:r>
          </a:p>
          <a:p>
            <a:endParaRPr lang="da-DK" baseline="0" dirty="0" smtClean="0"/>
          </a:p>
          <a:p>
            <a:r>
              <a:rPr lang="da-DK" baseline="0" dirty="0" smtClean="0"/>
              <a:t>I interviewene hører vi både fordele og ulemper i forhold til om man skal være </a:t>
            </a:r>
            <a:r>
              <a:rPr lang="da-DK" baseline="0" dirty="0" err="1" smtClean="0"/>
              <a:t>fuldstids</a:t>
            </a:r>
            <a:r>
              <a:rPr lang="da-DK" baseline="0" dirty="0" smtClean="0"/>
              <a:t>- eller deltidsvejleder. En fordel ved fuldtidsvejledningen, er en stærk professionalisering af vejledningen og de vejledningsfaglige diskussioner. En fordel ved </a:t>
            </a:r>
            <a:r>
              <a:rPr lang="da-DK" baseline="0" dirty="0" err="1" smtClean="0"/>
              <a:t>deltidsvejeldningen</a:t>
            </a:r>
            <a:r>
              <a:rPr lang="da-DK" baseline="0" dirty="0" smtClean="0"/>
              <a:t> er at man bevarer kontakten med </a:t>
            </a:r>
            <a:r>
              <a:rPr lang="da-DK" baseline="0" dirty="0" err="1" smtClean="0"/>
              <a:t>undervisnignen</a:t>
            </a:r>
            <a:r>
              <a:rPr lang="da-DK" baseline="0" dirty="0" smtClean="0"/>
              <a:t> og dermed også kravene og </a:t>
            </a:r>
            <a:r>
              <a:rPr lang="da-DK" baseline="0" dirty="0" err="1" smtClean="0"/>
              <a:t>fagens</a:t>
            </a:r>
            <a:r>
              <a:rPr lang="da-DK" baseline="0" dirty="0" smtClean="0"/>
              <a:t> udvikling. Og en personlig fordel at man kan lide at undervise.   </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12</a:t>
            </a:fld>
            <a:endParaRPr lang="da-DK"/>
          </a:p>
        </p:txBody>
      </p:sp>
    </p:spTree>
    <p:extLst>
      <p:ext uri="{BB962C8B-B14F-4D97-AF65-F5344CB8AC3E}">
        <p14:creationId xmlns:p14="http://schemas.microsoft.com/office/powerpoint/2010/main" val="3182633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7 minutters drøftelse. I må gerne sørge for at i drøfte med nogle fra en anden institution.</a:t>
            </a:r>
            <a:endParaRPr lang="da-DK" dirty="0" smtClean="0"/>
          </a:p>
          <a:p>
            <a:r>
              <a:rPr lang="da-DK" dirty="0" smtClean="0"/>
              <a:t>To typer af spørgsmål, dels nogle der går på rammerne,</a:t>
            </a:r>
            <a:r>
              <a:rPr lang="da-DK" baseline="0" dirty="0" smtClean="0"/>
              <a:t> dels nogle der går på prioriteringen af vejledertiden. </a:t>
            </a:r>
          </a:p>
          <a:p>
            <a:r>
              <a:rPr lang="da-DK" baseline="0" dirty="0" smtClean="0"/>
              <a:t>Vi vil bede drøfte disse spørgsmål i grupper – og bagefter samler vi op i plenum. </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13</a:t>
            </a:fld>
            <a:endParaRPr lang="da-DK"/>
          </a:p>
        </p:txBody>
      </p:sp>
    </p:spTree>
    <p:extLst>
      <p:ext uri="{BB962C8B-B14F-4D97-AF65-F5344CB8AC3E}">
        <p14:creationId xmlns:p14="http://schemas.microsoft.com/office/powerpoint/2010/main" val="2598521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 vil nu tage jer med lidt længere ind i vejledningsrummet – og diskutere hvilke</a:t>
            </a:r>
            <a:r>
              <a:rPr lang="da-DK" baseline="0" dirty="0" smtClean="0"/>
              <a:t> typer af vejledning vi kan se der bliver italesat. </a:t>
            </a:r>
          </a:p>
          <a:p>
            <a:endParaRPr lang="da-DK" baseline="0" dirty="0" smtClean="0"/>
          </a:p>
          <a:p>
            <a:r>
              <a:rPr lang="da-DK" baseline="0" dirty="0" smtClean="0"/>
              <a:t>Det handler om hvilken form og indhold, der er i vejledningen. </a:t>
            </a:r>
            <a:r>
              <a:rPr lang="da-DK" dirty="0" smtClean="0"/>
              <a:t> </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14</a:t>
            </a:fld>
            <a:endParaRPr lang="da-DK"/>
          </a:p>
        </p:txBody>
      </p:sp>
    </p:spTree>
    <p:extLst>
      <p:ext uri="{BB962C8B-B14F-4D97-AF65-F5344CB8AC3E}">
        <p14:creationId xmlns:p14="http://schemas.microsoft.com/office/powerpoint/2010/main" val="4010445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a:t>
            </a:r>
            <a:r>
              <a:rPr lang="da-DK" baseline="0" dirty="0" smtClean="0"/>
              <a:t> næste fire slides er tænkt som nogle man køre hurtigt igennem – hver gang man siger en ny pointe skifter man slide)</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15</a:t>
            </a:fld>
            <a:endParaRPr lang="da-DK"/>
          </a:p>
        </p:txBody>
      </p:sp>
    </p:spTree>
    <p:extLst>
      <p:ext uri="{BB962C8B-B14F-4D97-AF65-F5344CB8AC3E}">
        <p14:creationId xmlns:p14="http://schemas.microsoft.com/office/powerpoint/2010/main" val="1646703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16</a:t>
            </a:fld>
            <a:endParaRPr lang="da-DK"/>
          </a:p>
        </p:txBody>
      </p:sp>
    </p:spTree>
    <p:extLst>
      <p:ext uri="{BB962C8B-B14F-4D97-AF65-F5344CB8AC3E}">
        <p14:creationId xmlns:p14="http://schemas.microsoft.com/office/powerpoint/2010/main" val="1646703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17</a:t>
            </a:fld>
            <a:endParaRPr lang="da-DK"/>
          </a:p>
        </p:txBody>
      </p:sp>
    </p:spTree>
    <p:extLst>
      <p:ext uri="{BB962C8B-B14F-4D97-AF65-F5344CB8AC3E}">
        <p14:creationId xmlns:p14="http://schemas.microsoft.com/office/powerpoint/2010/main" val="1646703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18</a:t>
            </a:fld>
            <a:endParaRPr lang="da-DK"/>
          </a:p>
        </p:txBody>
      </p:sp>
    </p:spTree>
    <p:extLst>
      <p:ext uri="{BB962C8B-B14F-4D97-AF65-F5344CB8AC3E}">
        <p14:creationId xmlns:p14="http://schemas.microsoft.com/office/powerpoint/2010/main" val="1646703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Ofte kursussekretærerne på de erhvervsrettede institutioner…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err="1" smtClean="0"/>
              <a:t>Evt</a:t>
            </a:r>
            <a:r>
              <a:rPr lang="da-DK" dirty="0" smtClean="0"/>
              <a:t> find billeder</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19</a:t>
            </a:fld>
            <a:endParaRPr lang="da-DK"/>
          </a:p>
        </p:txBody>
      </p:sp>
    </p:spTree>
    <p:extLst>
      <p:ext uri="{BB962C8B-B14F-4D97-AF65-F5344CB8AC3E}">
        <p14:creationId xmlns:p14="http://schemas.microsoft.com/office/powerpoint/2010/main" val="2598521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solidFill>
                  <a:schemeClr val="tx1"/>
                </a:solidFill>
              </a:rPr>
              <a:t>1) Handler om:  borgerens interesser, forudsætninger og livsomstændigheder passer med uddannelsen/uddannelserne – og hvordan de kan tilrettelægges, så de passer sammen</a:t>
            </a:r>
          </a:p>
          <a:p>
            <a:endParaRPr lang="da-DK" dirty="0" smtClean="0">
              <a:solidFill>
                <a:schemeClr val="tx1"/>
              </a:solidFill>
            </a:endParaRPr>
          </a:p>
          <a:p>
            <a:r>
              <a:rPr lang="da-DK" dirty="0" smtClean="0">
                <a:solidFill>
                  <a:schemeClr val="tx1"/>
                </a:solidFill>
              </a:rPr>
              <a:t>2) Særligt vigtigt ift. voksne borgere, der har en dagligdag og forpligtelser: Økonomi og familier de skal have til at gå i spænd med det at tage en uddannelse. (ifølge</a:t>
            </a:r>
            <a:r>
              <a:rPr lang="da-DK" baseline="0" dirty="0" smtClean="0">
                <a:solidFill>
                  <a:schemeClr val="tx1"/>
                </a:solidFill>
              </a:rPr>
              <a:t> både vejledere og borgere)</a:t>
            </a:r>
            <a:r>
              <a:rPr lang="da-DK" dirty="0" smtClean="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20</a:t>
            </a:fld>
            <a:endParaRPr lang="da-DK"/>
          </a:p>
        </p:txBody>
      </p:sp>
    </p:spTree>
    <p:extLst>
      <p:ext uri="{BB962C8B-B14F-4D97-AF65-F5344CB8AC3E}">
        <p14:creationId xmlns:p14="http://schemas.microsoft.com/office/powerpoint/2010/main" val="2598521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21</a:t>
            </a:fld>
            <a:endParaRPr lang="da-DK"/>
          </a:p>
        </p:txBody>
      </p:sp>
    </p:spTree>
    <p:extLst>
      <p:ext uri="{BB962C8B-B14F-4D97-AF65-F5344CB8AC3E}">
        <p14:creationId xmlns:p14="http://schemas.microsoft.com/office/powerpoint/2010/main" val="2598521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2</a:t>
            </a:fld>
            <a:endParaRPr lang="da-DK"/>
          </a:p>
        </p:txBody>
      </p:sp>
    </p:spTree>
    <p:extLst>
      <p:ext uri="{BB962C8B-B14F-4D97-AF65-F5344CB8AC3E}">
        <p14:creationId xmlns:p14="http://schemas.microsoft.com/office/powerpoint/2010/main" val="3648622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Eksempel på en vejleder</a:t>
            </a:r>
            <a:r>
              <a:rPr lang="da-DK" baseline="0" dirty="0" smtClean="0"/>
              <a:t> der fortæller om sin vejledningspraksis der handler om at afklare en borgers behov….</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22</a:t>
            </a:fld>
            <a:endParaRPr lang="da-DK"/>
          </a:p>
        </p:txBody>
      </p:sp>
    </p:spTree>
    <p:extLst>
      <p:ext uri="{BB962C8B-B14F-4D97-AF65-F5344CB8AC3E}">
        <p14:creationId xmlns:p14="http://schemas.microsoft.com/office/powerpoint/2010/main" val="2598521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Folk henvender sig uden at</a:t>
            </a:r>
            <a:r>
              <a:rPr lang="da-DK" baseline="0" dirty="0" smtClean="0"/>
              <a:t> være afklaret – med forkerte og evt. lidt skæve ønsker…..</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23</a:t>
            </a:fld>
            <a:endParaRPr lang="da-DK"/>
          </a:p>
        </p:txBody>
      </p:sp>
    </p:spTree>
    <p:extLst>
      <p:ext uri="{BB962C8B-B14F-4D97-AF65-F5344CB8AC3E}">
        <p14:creationId xmlns:p14="http://schemas.microsoft.com/office/powerpoint/2010/main" val="2598521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Om den udforskende og afklarende vejledning finder sted, er også et spørgsmål om fokus og</a:t>
            </a:r>
            <a:r>
              <a:rPr lang="da-DK" baseline="0" dirty="0" smtClean="0"/>
              <a:t> </a:t>
            </a:r>
            <a:r>
              <a:rPr lang="da-DK" baseline="0" dirty="0" err="1" smtClean="0"/>
              <a:t>rettethed</a:t>
            </a:r>
            <a:r>
              <a:rPr lang="da-DK" baseline="0" dirty="0" smtClean="0"/>
              <a:t> i vejledningssituationen. et eksempel på forskellige opfattelser i den henseende fremgår af interviewdata.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Begge</a:t>
            </a:r>
            <a:r>
              <a:rPr lang="da-DK" baseline="0" dirty="0" smtClean="0"/>
              <a:t> er vejledere – eller koordinatorer af vejledningen fra VUC. De udtrykker i interviewene to forskellige syn på vejledning på VUC ift. om man skal hjælpe til at afklare de fremtidige mål – eller om det bare er det umiddelbare og målet på kort sigt nemlig at komme ind på VUC, som er vigtigt.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Læs de to citater op og forklar.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Den sidste interviewperson tilføjer en oplevelse af, at den indledende afklaringen også kan have en betydning for fastholdelsen – det giver mening at gå på VUC, fordi man skal noget andet efterfølgende. </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24</a:t>
            </a:fld>
            <a:endParaRPr lang="da-DK"/>
          </a:p>
        </p:txBody>
      </p:sp>
    </p:spTree>
    <p:extLst>
      <p:ext uri="{BB962C8B-B14F-4D97-AF65-F5344CB8AC3E}">
        <p14:creationId xmlns:p14="http://schemas.microsoft.com/office/powerpoint/2010/main" val="1032868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Et spørgsmål rapporten rejser</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25</a:t>
            </a:fld>
            <a:endParaRPr lang="da-DK"/>
          </a:p>
        </p:txBody>
      </p:sp>
    </p:spTree>
    <p:extLst>
      <p:ext uri="{BB962C8B-B14F-4D97-AF65-F5344CB8AC3E}">
        <p14:creationId xmlns:p14="http://schemas.microsoft.com/office/powerpoint/2010/main" val="2482354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da-DK" sz="1200" kern="1200" dirty="0" smtClean="0">
                <a:solidFill>
                  <a:schemeClr val="tx1"/>
                </a:solidFill>
                <a:effectLst/>
                <a:latin typeface="+mn-lt"/>
                <a:ea typeface="+mn-ea"/>
                <a:cs typeface="+mn-cs"/>
              </a:rPr>
              <a:t>Nogle vejledere fortæller, at de forsøger at opbygge en god relation til borgeren, fordi det er med til at skabe tillid, som er et vigtigt grundlag for den gode dialog. I tråd hermed fortæller borgere - der oplever at have mødt en imødekommende og anerkendende vejleder - at det har øget deres motivation for uddannelse.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da-DK"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da-DK" sz="1200" kern="1200" dirty="0" smtClean="0">
                <a:solidFill>
                  <a:schemeClr val="tx1"/>
                </a:solidFill>
                <a:effectLst/>
                <a:latin typeface="+mn-lt"/>
                <a:ea typeface="+mn-ea"/>
                <a:cs typeface="+mn-cs"/>
              </a:rPr>
              <a:t>Et andet aspekt som kan have betydning for borgerenes positive oplevelse af vejledningen er, at det er nemt at komme i kontakt med en vejleder. Vejlederne fortæller, at deres institutioner prioriterer, at borgerne skal have nem adgang til vejledningen, så ingen borgere går eller ringer forgæves. Institutionerne sørger for denne nemme adgang ved at sikre sig, at hvis den enkelte vejleder er optaget, så kan andre vejledere eller sekretærer besvare den første henvendelse og sørge for at vejlederen følger op. Begrundelsen for denne praksis er at borgerne skal opleve at de får en effektiv service og det ikke skal være udfordringer omkring kontakt der gør, at de ikke får vejledning og i sidste ende afholder dem fra at møde op på en uddannelsesinstitution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da-DK"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da-DK" sz="1200" kern="1200" dirty="0" smtClean="0">
                <a:solidFill>
                  <a:schemeClr val="tx1"/>
                </a:solidFill>
                <a:effectLst/>
                <a:latin typeface="+mn-lt"/>
                <a:ea typeface="+mn-ea"/>
                <a:cs typeface="+mn-cs"/>
              </a:rPr>
              <a:t>Det tredje aspekt som vejledere og særligt nogle af de interviewede borgere peger på har haft en positiv betydning for dem er, hvad vi vil betegne som ”hjælp af mere praktisk karakter til at finde rundt i systemerne”. Denne kategori favner bredt. Den dækker bl.a. over konkret hjælp til at kunne begå sig i de nødvendige digitale systemer såsom at ansøge om SU over internettet. Borgere fortæller, at det kan have stor betydning for dem, fordi de er bekymrede for om de begår fejl undervejs. </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26</a:t>
            </a:fld>
            <a:endParaRPr lang="da-DK"/>
          </a:p>
        </p:txBody>
      </p:sp>
    </p:spTree>
    <p:extLst>
      <p:ext uri="{BB962C8B-B14F-4D97-AF65-F5344CB8AC3E}">
        <p14:creationId xmlns:p14="http://schemas.microsoft.com/office/powerpoint/2010/main" val="2598521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 det følgende</a:t>
            </a:r>
            <a:r>
              <a:rPr lang="da-DK" baseline="0" dirty="0" smtClean="0"/>
              <a:t> vil jeg fortælle lidt om de behov for kompetenceudvikling af vejlederne, som institutionerne oplever.</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27</a:t>
            </a:fld>
            <a:endParaRPr lang="da-DK"/>
          </a:p>
        </p:txBody>
      </p:sp>
    </p:spTree>
    <p:extLst>
      <p:ext uri="{BB962C8B-B14F-4D97-AF65-F5344CB8AC3E}">
        <p14:creationId xmlns:p14="http://schemas.microsoft.com/office/powerpoint/2010/main" val="4010445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 næste tre slides kan fjernes!</a:t>
            </a:r>
            <a:r>
              <a:rPr lang="da-DK" baseline="0" dirty="0" smtClean="0"/>
              <a:t> For at spare tid – det er lidt et andet emne</a:t>
            </a:r>
            <a:endParaRPr lang="da-DK" dirty="0" smtClean="0"/>
          </a:p>
          <a:p>
            <a:endParaRPr lang="da-DK" dirty="0" smtClean="0"/>
          </a:p>
          <a:p>
            <a:r>
              <a:rPr lang="da-DK" dirty="0" smtClean="0"/>
              <a:t>Er det et krav på din uddannelsesinstitution,</a:t>
            </a:r>
            <a:r>
              <a:rPr lang="da-DK" baseline="0" dirty="0" smtClean="0"/>
              <a:t> at vejledere skal have en vejlederuddannelse (eller påbegynde en), når de bliver ansat til at vejlede? – med vejlederuddannelse menes en uddannelse som kvalificerer direkte til jobbet som vejleder.</a:t>
            </a:r>
          </a:p>
          <a:p>
            <a:endParaRPr lang="da-DK" baseline="0" dirty="0" smtClean="0"/>
          </a:p>
          <a:p>
            <a:r>
              <a:rPr lang="da-DK" baseline="0" dirty="0" smtClean="0"/>
              <a:t>Disse tal skal ses i forhold til at der er et lovgivningsmæssigt krav til at hvis man ansættes til at vejlede som en del af fastholdelsesarbejdet på VUC og erhvervsuddannelserne så skal man have en vejlederuddannelse. Fx de 3 obligatoriske moduller samt et valgmodul fra diplomuddannelsen i uddannelses-, erhvervs, og karrierevejledning.  Herunder gælder os de tidligere vejlederuddannelser med erhvervserfaring.</a:t>
            </a:r>
          </a:p>
          <a:p>
            <a:endParaRPr lang="da-DK" baseline="0" dirty="0" smtClean="0"/>
          </a:p>
          <a:p>
            <a:r>
              <a:rPr lang="da-DK" baseline="0" dirty="0" smtClean="0"/>
              <a:t>At det udelukkende er 48 % der har svaret bekræftende på spørgsmålet fra de erhvervsrettede institutioner kan skyldes at de svarer ift. de vejledere/konsulenter, der er ansat direkte til amu. Vi er også forsigtige om at tolke, at uddannelsesinstitutionerne ikke lever op til kravene. Der kan være forskelige grunde vi ikke kan vide der ligger bag deres besvarelse af skemaet, men ikke desto mindre er det et lovgivningsmæssigt krav - når man er ansat til vejledning </a:t>
            </a:r>
            <a:r>
              <a:rPr lang="da-DK" baseline="0" dirty="0" err="1" smtClean="0"/>
              <a:t>ifm</a:t>
            </a:r>
            <a:r>
              <a:rPr lang="da-DK" baseline="0" dirty="0" smtClean="0"/>
              <a:t> fastholdelsesarbejdet.  </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28</a:t>
            </a:fld>
            <a:endParaRPr lang="da-DK"/>
          </a:p>
        </p:txBody>
      </p:sp>
    </p:spTree>
    <p:extLst>
      <p:ext uri="{BB962C8B-B14F-4D97-AF65-F5344CB8AC3E}">
        <p14:creationId xmlns:p14="http://schemas.microsoft.com/office/powerpoint/2010/main" val="1219921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Er det for småt?</a:t>
            </a:r>
          </a:p>
          <a:p>
            <a:r>
              <a:rPr lang="da-DK" dirty="0" smtClean="0"/>
              <a:t>Det vi kan se, er:</a:t>
            </a:r>
          </a:p>
          <a:p>
            <a:r>
              <a:rPr lang="da-DK" dirty="0" smtClean="0"/>
              <a:t>De blå søjler er svarene fra de erhvervsrettede uddannelsesinstitutioner</a:t>
            </a:r>
          </a:p>
          <a:p>
            <a:r>
              <a:rPr lang="da-DK" dirty="0" smtClean="0"/>
              <a:t>De</a:t>
            </a:r>
            <a:r>
              <a:rPr lang="da-DK" baseline="0" dirty="0" smtClean="0"/>
              <a:t> røde er svarene fra </a:t>
            </a:r>
            <a:r>
              <a:rPr lang="da-DK" baseline="0" dirty="0" err="1" smtClean="0"/>
              <a:t>VUC’erne</a:t>
            </a:r>
            <a:r>
              <a:rPr lang="da-DK" baseline="0" dirty="0" smtClean="0"/>
              <a:t>.</a:t>
            </a:r>
          </a:p>
          <a:p>
            <a:r>
              <a:rPr lang="da-DK" baseline="0" dirty="0" smtClean="0"/>
              <a:t>I forhold til om svarpersonen på de enkelte uddannelsesinstitutioner vurderer, at der er behov for mere viden for at kunne vejlede voksne om uddannelsesvalg.</a:t>
            </a:r>
          </a:p>
          <a:p>
            <a:endParaRPr lang="da-DK" baseline="0" dirty="0" smtClean="0"/>
          </a:p>
          <a:p>
            <a:r>
              <a:rPr lang="da-DK" baseline="0" dirty="0" smtClean="0"/>
              <a:t>Det vi kan se er fx, at:</a:t>
            </a:r>
          </a:p>
          <a:p>
            <a:r>
              <a:rPr lang="da-DK" baseline="0" dirty="0" smtClean="0"/>
              <a:t>61 % af de erhvervsrettede uddannelsesinstitutioner vurderer, at vejlederne i nogen eller høj grad har behov for mere viden om ”voksnes økonomiske muligheder under uddannelse”</a:t>
            </a:r>
          </a:p>
          <a:p>
            <a:r>
              <a:rPr lang="da-DK" baseline="0" dirty="0" smtClean="0"/>
              <a:t>57 %  vurderer at vejlederne i nogen eller høj grad har behov for mere viden om ”relevante love og regler”, mens </a:t>
            </a:r>
          </a:p>
          <a:p>
            <a:r>
              <a:rPr lang="da-DK" baseline="0" dirty="0" smtClean="0"/>
              <a:t>55 % at vejlederne har behov for mere viden om ”voksne borgeres vejledningsbehov”</a:t>
            </a:r>
          </a:p>
          <a:p>
            <a:endParaRPr lang="da-DK" baseline="0" dirty="0" smtClean="0"/>
          </a:p>
          <a:p>
            <a:r>
              <a:rPr lang="da-DK" baseline="0" dirty="0" smtClean="0"/>
              <a:t>Ser vi på </a:t>
            </a:r>
            <a:r>
              <a:rPr lang="da-DK" baseline="0" dirty="0" err="1" smtClean="0"/>
              <a:t>VUC’erne</a:t>
            </a:r>
            <a:r>
              <a:rPr lang="da-DK" baseline="0" dirty="0" smtClean="0"/>
              <a:t>, så er der</a:t>
            </a:r>
          </a:p>
          <a:p>
            <a:r>
              <a:rPr lang="da-DK" baseline="0" dirty="0" smtClean="0"/>
              <a:t>82 % der vurderer at vejlederne i nogen eller høj grad har behov for mere viden om ”øvrige uddannelsesinstitutioners uddannelsesmuligheder”</a:t>
            </a:r>
          </a:p>
          <a:p>
            <a:r>
              <a:rPr lang="da-DK" baseline="0" dirty="0" smtClean="0"/>
              <a:t>78 % vurderer at vejlederne i nogen eller høj grad har behov for mere viden om ”redskaber til konfliktfyldte samtaler”</a:t>
            </a:r>
          </a:p>
          <a:p>
            <a:r>
              <a:rPr lang="da-DK" baseline="0" dirty="0" smtClean="0"/>
              <a:t>Mens 71 % vurderer at vejlederne har behov for mere viden om ”vejledningsmetoder”</a:t>
            </a:r>
          </a:p>
          <a:p>
            <a:r>
              <a:rPr lang="da-DK" baseline="0" dirty="0" smtClean="0"/>
              <a:t> </a:t>
            </a:r>
          </a:p>
          <a:p>
            <a:r>
              <a:rPr lang="da-DK" baseline="0" dirty="0" smtClean="0"/>
              <a:t>Overordnet set kan vi se, at en større andel af </a:t>
            </a:r>
            <a:r>
              <a:rPr lang="da-DK" baseline="0" dirty="0" err="1" smtClean="0"/>
              <a:t>VUC’er</a:t>
            </a:r>
            <a:r>
              <a:rPr lang="da-DK" baseline="0" dirty="0" smtClean="0"/>
              <a:t> end erhvervsrettede uddannelsesinstitutioner vurderer, at deres vejledere har behov for mere viden på de enkelte felter.  </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29</a:t>
            </a:fld>
            <a:endParaRPr lang="da-DK"/>
          </a:p>
        </p:txBody>
      </p:sp>
    </p:spTree>
    <p:extLst>
      <p:ext uri="{BB962C8B-B14F-4D97-AF65-F5344CB8AC3E}">
        <p14:creationId xmlns:p14="http://schemas.microsoft.com/office/powerpoint/2010/main" val="1219921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srgbClr val="FFFF00"/>
              </a:solidFill>
            </a:endParaRPr>
          </a:p>
        </p:txBody>
      </p:sp>
      <p:sp>
        <p:nvSpPr>
          <p:cNvPr id="4" name="Pladsholder til diasnummer 3"/>
          <p:cNvSpPr>
            <a:spLocks noGrp="1"/>
          </p:cNvSpPr>
          <p:nvPr>
            <p:ph type="sldNum" sz="quarter" idx="10"/>
          </p:nvPr>
        </p:nvSpPr>
        <p:spPr/>
        <p:txBody>
          <a:bodyPr/>
          <a:lstStyle/>
          <a:p>
            <a:fld id="{6A7E0795-81AF-489A-9A37-F3A7D904ADFB}" type="slidenum">
              <a:rPr lang="da-DK" smtClean="0"/>
              <a:t>30</a:t>
            </a:fld>
            <a:endParaRPr lang="da-DK"/>
          </a:p>
        </p:txBody>
      </p:sp>
    </p:spTree>
    <p:extLst>
      <p:ext uri="{BB962C8B-B14F-4D97-AF65-F5344CB8AC3E}">
        <p14:creationId xmlns:p14="http://schemas.microsoft.com/office/powerpoint/2010/main" val="2598521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31</a:t>
            </a:fld>
            <a:endParaRPr lang="da-DK"/>
          </a:p>
        </p:txBody>
      </p:sp>
    </p:spTree>
    <p:extLst>
      <p:ext uri="{BB962C8B-B14F-4D97-AF65-F5344CB8AC3E}">
        <p14:creationId xmlns:p14="http://schemas.microsoft.com/office/powerpoint/2010/main" val="259852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 har fokus</a:t>
            </a:r>
            <a:r>
              <a:rPr lang="da-DK" baseline="0" dirty="0" smtClean="0"/>
              <a:t> på at kortlægge rammer og organisering og samarbejde særligt med jobcentre og i regi af </a:t>
            </a:r>
            <a:r>
              <a:rPr lang="da-DK" baseline="0" dirty="0" err="1" smtClean="0"/>
              <a:t>veu</a:t>
            </a:r>
            <a:r>
              <a:rPr lang="da-DK" baseline="0" dirty="0" smtClean="0"/>
              <a:t>-centre. </a:t>
            </a:r>
            <a:r>
              <a:rPr lang="da-DK" baseline="0" dirty="0" err="1" smtClean="0"/>
              <a:t>Iforhold</a:t>
            </a:r>
            <a:r>
              <a:rPr lang="da-DK" baseline="0" dirty="0" smtClean="0"/>
              <a:t> til deres </a:t>
            </a:r>
            <a:r>
              <a:rPr lang="da-DK" baseline="0" dirty="0" err="1" smtClean="0"/>
              <a:t>vjeelning</a:t>
            </a:r>
            <a:r>
              <a:rPr lang="da-DK" baseline="0" dirty="0" smtClean="0"/>
              <a:t> af voksne der er ufaglærte eller kortuddannede.</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3</a:t>
            </a:fld>
            <a:endParaRPr lang="da-DK"/>
          </a:p>
        </p:txBody>
      </p:sp>
    </p:spTree>
    <p:extLst>
      <p:ext uri="{BB962C8B-B14F-4D97-AF65-F5344CB8AC3E}">
        <p14:creationId xmlns:p14="http://schemas.microsoft.com/office/powerpoint/2010/main" val="3474165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 </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32</a:t>
            </a:fld>
            <a:endParaRPr lang="da-DK"/>
          </a:p>
        </p:txBody>
      </p:sp>
    </p:spTree>
    <p:extLst>
      <p:ext uri="{BB962C8B-B14F-4D97-AF65-F5344CB8AC3E}">
        <p14:creationId xmlns:p14="http://schemas.microsoft.com/office/powerpoint/2010/main" val="4010445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 identificerer overordnet</a:t>
            </a:r>
            <a:r>
              <a:rPr lang="da-DK" baseline="0" dirty="0" smtClean="0"/>
              <a:t> set to grunde til at uddannelsesinstitutionerne mener der er behov for…..</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34</a:t>
            </a:fld>
            <a:endParaRPr lang="da-DK"/>
          </a:p>
        </p:txBody>
      </p:sp>
    </p:spTree>
    <p:extLst>
      <p:ext uri="{BB962C8B-B14F-4D97-AF65-F5344CB8AC3E}">
        <p14:creationId xmlns:p14="http://schemas.microsoft.com/office/powerpoint/2010/main" val="1076762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er selvfølgelig særligt forvirrende hvis </a:t>
            </a:r>
            <a:r>
              <a:rPr lang="da-DK" dirty="0" err="1" smtClean="0"/>
              <a:t>vejeldningen</a:t>
            </a:r>
            <a:r>
              <a:rPr lang="da-DK" dirty="0" smtClean="0"/>
              <a:t> ikke er den samme de forskellige steder.</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37</a:t>
            </a:fld>
            <a:endParaRPr lang="da-DK"/>
          </a:p>
        </p:txBody>
      </p:sp>
    </p:spTree>
    <p:extLst>
      <p:ext uri="{BB962C8B-B14F-4D97-AF65-F5344CB8AC3E}">
        <p14:creationId xmlns:p14="http://schemas.microsoft.com/office/powerpoint/2010/main" val="783644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Derudover….</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38</a:t>
            </a:fld>
            <a:endParaRPr lang="da-DK"/>
          </a:p>
        </p:txBody>
      </p:sp>
    </p:spTree>
    <p:extLst>
      <p:ext uri="{BB962C8B-B14F-4D97-AF65-F5344CB8AC3E}">
        <p14:creationId xmlns:p14="http://schemas.microsoft.com/office/powerpoint/2010/main" val="1307526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 kan se to forskellige typer af samarbejdsformer.</a:t>
            </a:r>
            <a:r>
              <a:rPr lang="da-DK" baseline="0" dirty="0" smtClean="0"/>
              <a:t> Den første er hvad vi kalder ad hoc samarbede. Det består af at medarbejdere – ofte jobcentermedarbejder og vejledere løbende kontakter hinanden, når de oplever at </a:t>
            </a:r>
            <a:r>
              <a:rPr lang="da-DK" baseline="0" dirty="0" err="1" smtClean="0"/>
              <a:t>behopv</a:t>
            </a:r>
            <a:r>
              <a:rPr lang="da-DK" baseline="0" dirty="0" smtClean="0"/>
              <a:t>. Man ringer til dem man kender. </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39</a:t>
            </a:fld>
            <a:endParaRPr lang="da-DK"/>
          </a:p>
        </p:txBody>
      </p:sp>
    </p:spTree>
    <p:extLst>
      <p:ext uri="{BB962C8B-B14F-4D97-AF65-F5344CB8AC3E}">
        <p14:creationId xmlns:p14="http://schemas.microsoft.com/office/powerpoint/2010/main" val="4112851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Det kræver man ved hvem man skal kontakte. I interviewene fortæller fx </a:t>
            </a:r>
            <a:r>
              <a:rPr lang="da-DK" baseline="0" dirty="0" err="1" smtClean="0"/>
              <a:t>jobcentermedabrejder</a:t>
            </a:r>
            <a:r>
              <a:rPr lang="da-DK" baseline="0" dirty="0" smtClean="0"/>
              <a:t> at de har skabt sig et personligt netværk – men det er jo lige netop personligt…</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40</a:t>
            </a:fld>
            <a:endParaRPr lang="da-DK"/>
          </a:p>
        </p:txBody>
      </p:sp>
    </p:spTree>
    <p:extLst>
      <p:ext uri="{BB962C8B-B14F-4D97-AF65-F5344CB8AC3E}">
        <p14:creationId xmlns:p14="http://schemas.microsoft.com/office/powerpoint/2010/main" val="4112851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En lavt hængende frugt er at arbejde med fast kontaktpersoner….</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41</a:t>
            </a:fld>
            <a:endParaRPr lang="da-DK"/>
          </a:p>
        </p:txBody>
      </p:sp>
    </p:spTree>
    <p:extLst>
      <p:ext uri="{BB962C8B-B14F-4D97-AF65-F5344CB8AC3E}">
        <p14:creationId xmlns:p14="http://schemas.microsoft.com/office/powerpoint/2010/main" val="476870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Udstationering af medarbejder. Kan være ved at jobcentermedarbejdere</a:t>
            </a:r>
            <a:r>
              <a:rPr lang="da-DK" baseline="0" dirty="0" smtClean="0"/>
              <a:t> regelmæssigt indgår i vejledningen på en uddannelsesinstitution, eller omvendt at vejledere eller </a:t>
            </a:r>
            <a:r>
              <a:rPr lang="da-DK" baseline="0" dirty="0" err="1" smtClean="0"/>
              <a:t>veu</a:t>
            </a:r>
            <a:r>
              <a:rPr lang="da-DK" baseline="0" dirty="0" smtClean="0"/>
              <a:t>-konsulenter regelmæssigt er på jobcentre og vejledere</a:t>
            </a:r>
          </a:p>
          <a:p>
            <a:endParaRPr lang="da-DK" baseline="0" dirty="0" smtClean="0"/>
          </a:p>
          <a:p>
            <a:r>
              <a:rPr lang="da-DK" baseline="0" dirty="0" smtClean="0"/>
              <a:t>Et eksempel på det er Ungehuset Slagelse – hvor al kommunens service til borgere under 30 år er samlet i et hus, der ligger i samme område som uddannelsesinstitutionerne. Her har uddannelsesinstitutionerne på skift vejledere siddende, fx har EUC XXX altid en vejleder siddende i huset. Voksne over 30 år kan også gå til uddannelsesvejledningen – men altså ikke dagsbehandlerne i kommunen.</a:t>
            </a:r>
          </a:p>
          <a:p>
            <a:endParaRPr lang="da-DK" baseline="0" dirty="0" smtClean="0"/>
          </a:p>
          <a:p>
            <a:r>
              <a:rPr lang="da-DK" baseline="0" dirty="0" smtClean="0"/>
              <a:t>Interview med jobcentermedarbejdere og vejledere peger på at der kan være forskellige fordele ved denne samarbejdsform. Dels at borgerne kun skal henvende sig et sted, dels at de kan få svar på alle deres spørgsmål på en gang, men også at jobcentermedarbejdere og vejledere kan få et bedre kendskab til hinandens områder og forståelse for hinandens områder, fordi de sidder tættere på hinanden – kan </a:t>
            </a:r>
            <a:r>
              <a:rPr lang="da-DK" baseline="0" dirty="0" err="1" smtClean="0"/>
              <a:t>vidensdele</a:t>
            </a:r>
            <a:r>
              <a:rPr lang="da-DK" baseline="0" dirty="0" smtClean="0"/>
              <a:t>. Om disse potentialer bliver udnyttet til fulde kommer selvfølgelig an på, hvordan arbejdet specifikt er </a:t>
            </a:r>
            <a:r>
              <a:rPr lang="da-DK" baseline="0" dirty="0" err="1" smtClean="0"/>
              <a:t>organiserret</a:t>
            </a:r>
            <a:r>
              <a:rPr lang="da-DK" baseline="0" dirty="0" smtClean="0"/>
              <a:t> i de enkelte tilfælde.   </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43</a:t>
            </a:fld>
            <a:endParaRPr lang="da-DK"/>
          </a:p>
        </p:txBody>
      </p:sp>
    </p:spTree>
    <p:extLst>
      <p:ext uri="{BB962C8B-B14F-4D97-AF65-F5344CB8AC3E}">
        <p14:creationId xmlns:p14="http://schemas.microsoft.com/office/powerpoint/2010/main" val="1678014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Uddannelsesinstitutionerne</a:t>
            </a:r>
            <a:r>
              <a:rPr lang="da-DK" baseline="0" dirty="0" smtClean="0"/>
              <a:t> svarer her </a:t>
            </a:r>
            <a:r>
              <a:rPr lang="da-DK" baseline="0" dirty="0" err="1" smtClean="0"/>
              <a:t>ifht</a:t>
            </a:r>
            <a:r>
              <a:rPr lang="da-DK" baseline="0" dirty="0" smtClean="0"/>
              <a:t> de jobcentre de har mest samarbejde med. Lidt forskellige fordelinger mellem </a:t>
            </a:r>
            <a:r>
              <a:rPr lang="da-DK" baseline="0" dirty="0" err="1" smtClean="0"/>
              <a:t>vucer</a:t>
            </a:r>
            <a:r>
              <a:rPr lang="da-DK" baseline="0" dirty="0" smtClean="0"/>
              <a:t> og erhvervsrettede </a:t>
            </a:r>
            <a:r>
              <a:rPr lang="da-DK" baseline="0" dirty="0" err="1" smtClean="0"/>
              <a:t>institutioer</a:t>
            </a:r>
            <a:endParaRPr lang="da-DK" dirty="0" smtClean="0"/>
          </a:p>
          <a:p>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44</a:t>
            </a:fld>
            <a:endParaRPr lang="da-DK"/>
          </a:p>
        </p:txBody>
      </p:sp>
    </p:spTree>
    <p:extLst>
      <p:ext uri="{BB962C8B-B14F-4D97-AF65-F5344CB8AC3E}">
        <p14:creationId xmlns:p14="http://schemas.microsoft.com/office/powerpoint/2010/main" val="3716072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Folk henvender sig uden at</a:t>
            </a:r>
            <a:r>
              <a:rPr lang="da-DK" baseline="0" dirty="0" smtClean="0"/>
              <a:t> være </a:t>
            </a:r>
            <a:r>
              <a:rPr lang="da-DK" baseline="0" dirty="0" err="1" smtClean="0"/>
              <a:t>afkalret</a:t>
            </a:r>
            <a:r>
              <a:rPr lang="da-DK" baseline="0" dirty="0" smtClean="0"/>
              <a:t> – med forkerte og evt. lidt skæve ønsker…..</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45</a:t>
            </a:fld>
            <a:endParaRPr lang="da-DK"/>
          </a:p>
        </p:txBody>
      </p:sp>
    </p:spTree>
    <p:extLst>
      <p:ext uri="{BB962C8B-B14F-4D97-AF65-F5344CB8AC3E}">
        <p14:creationId xmlns:p14="http://schemas.microsoft.com/office/powerpoint/2010/main" val="259852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Vejledning kan skematisk og noget kategorisk opdeles i tre typer: Indgangsvejledning, gennemførelsesvejledning og udslusningsvejledning. (de tre typer kan have lidt forskellige </a:t>
            </a:r>
            <a:r>
              <a:rPr lang="da-DK" baseline="0" dirty="0" err="1" smtClean="0"/>
              <a:t>betegenelser</a:t>
            </a:r>
            <a:r>
              <a:rPr lang="da-DK" baseline="0" dirty="0" smtClean="0"/>
              <a:t>).</a:t>
            </a:r>
          </a:p>
          <a:p>
            <a:r>
              <a:rPr lang="da-DK" baseline="0" dirty="0" smtClean="0"/>
              <a:t>Den vejledning som vi ser på i rapporten er indgangsvejledningen.</a:t>
            </a:r>
          </a:p>
          <a:p>
            <a:endParaRPr lang="da-DK" baseline="0" dirty="0" smtClean="0"/>
          </a:p>
          <a:p>
            <a:r>
              <a:rPr lang="da-DK" baseline="0" dirty="0" smtClean="0"/>
              <a:t>Og det er selvfølgelig en analytisk skelnen for i praksis kan det være svært at skelne så præcis.</a:t>
            </a:r>
          </a:p>
          <a:p>
            <a:endParaRPr lang="da-DK" baseline="0" dirty="0" smtClean="0"/>
          </a:p>
          <a:p>
            <a:r>
              <a:rPr lang="da-DK" baseline="0" dirty="0" smtClean="0"/>
              <a:t>Vi ser på den vejledning om uddannelse som voksne får inden de går i </a:t>
            </a:r>
            <a:r>
              <a:rPr lang="da-DK" baseline="0" dirty="0" err="1" smtClean="0"/>
              <a:t>i</a:t>
            </a:r>
            <a:r>
              <a:rPr lang="da-DK" baseline="0" dirty="0" smtClean="0"/>
              <a:t> gang med en uddannelse. Det kan være information om en specifik uddannelse men det kan også være en mere bred og institutionsuafhængig </a:t>
            </a:r>
            <a:r>
              <a:rPr lang="da-DK" baseline="0" dirty="0" err="1" smtClean="0"/>
              <a:t>uddannelsesvejeldning</a:t>
            </a:r>
            <a:r>
              <a:rPr lang="da-DK" baseline="0" dirty="0" smtClean="0"/>
              <a:t> (som vi vil se senere). </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4</a:t>
            </a:fld>
            <a:endParaRPr lang="da-DK"/>
          </a:p>
        </p:txBody>
      </p:sp>
    </p:spTree>
    <p:extLst>
      <p:ext uri="{BB962C8B-B14F-4D97-AF65-F5344CB8AC3E}">
        <p14:creationId xmlns:p14="http://schemas.microsoft.com/office/powerpoint/2010/main" val="13207196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46</a:t>
            </a:fld>
            <a:endParaRPr lang="da-DK"/>
          </a:p>
        </p:txBody>
      </p:sp>
    </p:spTree>
    <p:extLst>
      <p:ext uri="{BB962C8B-B14F-4D97-AF65-F5344CB8AC3E}">
        <p14:creationId xmlns:p14="http://schemas.microsoft.com/office/powerpoint/2010/main" val="2968009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Særlige noter: </a:t>
            </a:r>
          </a:p>
          <a:p>
            <a:r>
              <a:rPr lang="da-DK" dirty="0" smtClean="0"/>
              <a:t>I alt talte vi med repræsentanter fra 6 jobcentre og 13 uddannelsesinstitutioner </a:t>
            </a:r>
          </a:p>
          <a:p>
            <a:endParaRPr lang="da-DK" dirty="0" smtClean="0"/>
          </a:p>
          <a:p>
            <a:r>
              <a:rPr lang="da-DK" dirty="0" smtClean="0"/>
              <a:t>Vigtigt at fremhæve det med at dataindsamlingen er gennemført </a:t>
            </a:r>
            <a:r>
              <a:rPr lang="da-DK" dirty="0" err="1" smtClean="0"/>
              <a:t>umiddelabrt</a:t>
            </a:r>
            <a:r>
              <a:rPr lang="da-DK" dirty="0" smtClean="0"/>
              <a:t> efter at de nye krav til </a:t>
            </a:r>
            <a:r>
              <a:rPr lang="da-DK" dirty="0" err="1" smtClean="0"/>
              <a:t>veu</a:t>
            </a:r>
            <a:r>
              <a:rPr lang="da-DK" dirty="0" smtClean="0"/>
              <a:t>-centrene trådte i kraft. </a:t>
            </a:r>
            <a:r>
              <a:rPr lang="da-DK" dirty="0" err="1" smtClean="0"/>
              <a:t>Sdet</a:t>
            </a:r>
            <a:r>
              <a:rPr lang="da-DK" dirty="0" smtClean="0"/>
              <a:t> betyder at </a:t>
            </a:r>
            <a:r>
              <a:rPr lang="da-DK" dirty="0" err="1" smtClean="0"/>
              <a:t>veu</a:t>
            </a:r>
            <a:r>
              <a:rPr lang="da-DK" dirty="0" smtClean="0"/>
              <a:t>-centrene på dataindsamlingstidspunktet</a:t>
            </a:r>
            <a:r>
              <a:rPr lang="da-DK" baseline="0" dirty="0" smtClean="0"/>
              <a:t> kan lige er i den spæde start eller slet ikke startet med deres nye arbejde. (rådgive og vejlede 5 % af de ufaglærte og faglærte i området, og udarbejde en fællesstrategi for vejledningen, herunder afdækning af vejledernes kompetencer og </a:t>
            </a:r>
            <a:r>
              <a:rPr lang="da-DK" baseline="0" dirty="0" err="1" smtClean="0"/>
              <a:t>komptencebehov</a:t>
            </a:r>
            <a:r>
              <a:rPr lang="da-DK" baseline="0" dirty="0" smtClean="0"/>
              <a:t>) </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6</a:t>
            </a:fld>
            <a:endParaRPr lang="da-DK"/>
          </a:p>
        </p:txBody>
      </p:sp>
    </p:spTree>
    <p:extLst>
      <p:ext uri="{BB962C8B-B14F-4D97-AF65-F5344CB8AC3E}">
        <p14:creationId xmlns:p14="http://schemas.microsoft.com/office/powerpoint/2010/main" val="132181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Find billeder</a:t>
            </a:r>
            <a:r>
              <a:rPr lang="da-DK" baseline="0" dirty="0" smtClean="0"/>
              <a:t> i stedet - fra </a:t>
            </a:r>
            <a:r>
              <a:rPr lang="da-DK" baseline="0" dirty="0" err="1" smtClean="0"/>
              <a:t>vuc</a:t>
            </a:r>
            <a:r>
              <a:rPr lang="da-DK" baseline="0" dirty="0" smtClean="0"/>
              <a:t> og de erhvervsrettede uddannelsesinstitutioner…</a:t>
            </a:r>
          </a:p>
          <a:p>
            <a:endParaRPr lang="da-DK" baseline="0" dirty="0" smtClean="0"/>
          </a:p>
          <a:p>
            <a:r>
              <a:rPr lang="da-DK" baseline="0" dirty="0" smtClean="0"/>
              <a:t>Her kan man vælge at sige mere om uddannelserne på institutionerne, hvis man vil. Men vejlederne kender dem nok…</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8</a:t>
            </a:fld>
            <a:endParaRPr lang="da-DK"/>
          </a:p>
        </p:txBody>
      </p:sp>
    </p:spTree>
    <p:extLst>
      <p:ext uri="{BB962C8B-B14F-4D97-AF65-F5344CB8AC3E}">
        <p14:creationId xmlns:p14="http://schemas.microsoft.com/office/powerpoint/2010/main" val="296453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Når vi ser på rammerne for vejledningen på </a:t>
            </a:r>
            <a:r>
              <a:rPr lang="da-DK" dirty="0" err="1" smtClean="0"/>
              <a:t>vuc</a:t>
            </a:r>
            <a:r>
              <a:rPr lang="da-DK" dirty="0" smtClean="0"/>
              <a:t>  - så er der ret ens rammer. – (gennemgå rammerne). Evt. uddyb hvad vi forstår ved åben vejledning og hvad vi forstår ved vejledningscenter.</a:t>
            </a:r>
          </a:p>
          <a:p>
            <a:endParaRPr lang="da-DK" dirty="0" smtClean="0"/>
          </a:p>
          <a:p>
            <a:r>
              <a:rPr lang="da-DK" dirty="0" smtClean="0"/>
              <a:t>Det hænger sammen med – at en optagelsessamtale</a:t>
            </a:r>
            <a:r>
              <a:rPr lang="da-DK" baseline="0" dirty="0" smtClean="0"/>
              <a:t> er en forudsætning for langt de fleste kursister inden de bliver optaget. Her fastlægges fag og niveau – nogle </a:t>
            </a:r>
            <a:r>
              <a:rPr lang="da-DK" baseline="0" dirty="0" err="1" smtClean="0"/>
              <a:t>vuc’er</a:t>
            </a:r>
            <a:r>
              <a:rPr lang="da-DK" baseline="0" dirty="0" smtClean="0"/>
              <a:t> kalder også </a:t>
            </a:r>
            <a:r>
              <a:rPr lang="da-DK" baseline="0" dirty="0" err="1" smtClean="0"/>
              <a:t>vejeldningen</a:t>
            </a:r>
            <a:r>
              <a:rPr lang="da-DK" baseline="0" dirty="0" smtClean="0"/>
              <a:t> en ”indslusningsvejledning”, altså som en nødvendig sluse man skal igennem for at kunne starte på </a:t>
            </a:r>
            <a:r>
              <a:rPr lang="da-DK" baseline="0" dirty="0" err="1" smtClean="0"/>
              <a:t>vuc</a:t>
            </a:r>
            <a:r>
              <a:rPr lang="da-DK" baseline="0" dirty="0" smtClean="0"/>
              <a:t>.  </a:t>
            </a:r>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9</a:t>
            </a:fld>
            <a:endParaRPr lang="da-DK"/>
          </a:p>
        </p:txBody>
      </p:sp>
    </p:spTree>
    <p:extLst>
      <p:ext uri="{BB962C8B-B14F-4D97-AF65-F5344CB8AC3E}">
        <p14:creationId xmlns:p14="http://schemas.microsoft.com/office/powerpoint/2010/main" val="3067154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Rammerne</a:t>
            </a:r>
            <a:r>
              <a:rPr lang="da-DK" baseline="0" dirty="0" smtClean="0"/>
              <a:t> er mere varierende på de erhvervsrettede </a:t>
            </a:r>
            <a:r>
              <a:rPr lang="da-DK" baseline="0" dirty="0" err="1" smtClean="0"/>
              <a:t>uddannelsesinstituioner</a:t>
            </a:r>
            <a:r>
              <a:rPr lang="da-DK" baseline="0" dirty="0" smtClean="0"/>
              <a:t>..gennemgå. (minus ens praksis for vejledningssamtale inden optag = det er forskelligt hvor store andele der kommer til vejle. Forskellen </a:t>
            </a:r>
            <a:r>
              <a:rPr lang="da-DK" baseline="0" dirty="0" err="1" smtClean="0"/>
              <a:t>fremståer</a:t>
            </a:r>
            <a:r>
              <a:rPr lang="da-DK" baseline="0" dirty="0" smtClean="0"/>
              <a:t> også når vi ser på de enkelte </a:t>
            </a:r>
            <a:r>
              <a:rPr lang="da-DK" baseline="0" dirty="0" err="1" smtClean="0"/>
              <a:t>skoletyperndingssamtale</a:t>
            </a:r>
            <a:r>
              <a:rPr lang="da-DK" baseline="0" dirty="0" smtClean="0"/>
              <a:t>. Det kan hænge sammen med andelene af amu-kursister, hvor de ofte ikke kommer til en sådan samtale – de tilmeldes elektronisk enten af dem selv eller deres firma) </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10</a:t>
            </a:fld>
            <a:endParaRPr lang="da-DK"/>
          </a:p>
        </p:txBody>
      </p:sp>
    </p:spTree>
    <p:extLst>
      <p:ext uri="{BB962C8B-B14F-4D97-AF65-F5344CB8AC3E}">
        <p14:creationId xmlns:p14="http://schemas.microsoft.com/office/powerpoint/2010/main" val="3971299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Denne kan fjernes….</a:t>
            </a:r>
          </a:p>
          <a:p>
            <a:r>
              <a:rPr lang="da-DK" dirty="0" smtClean="0"/>
              <a:t>(NB men skal ikke siges:  i rapporten indeholder skemaet også lærere, uddannelsesrådgivere, anden medarbejdergruppe, pædagogiske konsulenter – for overskuelighedens skyld har jeg ikke medtaget de</a:t>
            </a:r>
          </a:p>
          <a:p>
            <a:r>
              <a:rPr lang="da-DK" dirty="0" smtClean="0"/>
              <a:t>m. Spørgeskemaspørgsmålet er heller</a:t>
            </a:r>
            <a:r>
              <a:rPr lang="da-DK" baseline="0" dirty="0" smtClean="0"/>
              <a:t> ikke helt ordret, men forkortet; igen for formidlingens skyld</a:t>
            </a:r>
            <a:r>
              <a:rPr lang="da-DK" dirty="0" smtClean="0"/>
              <a:t>)</a:t>
            </a:r>
          </a:p>
          <a:p>
            <a:endParaRPr lang="da-DK" dirty="0" smtClean="0"/>
          </a:p>
          <a:p>
            <a:r>
              <a:rPr lang="da-DK" dirty="0" smtClean="0"/>
              <a:t>Når vi har spurgt uddannelsesinstitutionerne hvilke medarbejdere der varetager den indledende uddannelsesvejledning</a:t>
            </a:r>
            <a:r>
              <a:rPr lang="da-DK" baseline="0" dirty="0" smtClean="0"/>
              <a:t> af voksne er det disse kategorier. Svarer uddannelsesinstitutionerne inden for en lang række kategorier. De tre viste her er dem de største andele svarer inden for. (gennemgå dem). Som vi kan se er der på 65 % af de erhvervsrettede uddannelsesinstitutioner er kursussekretærer der indgår i opgaven. Vi hører at deres opgaver primært går på at gøre vejledningen effektiv. At informere borgere, lave en indledende screening af hvem de skal tale med og sende dem videre. Kort sagt sørge for at borgerne får en service lige når de henvender sig. </a:t>
            </a:r>
            <a:endParaRPr lang="da-DK" dirty="0"/>
          </a:p>
        </p:txBody>
      </p:sp>
      <p:sp>
        <p:nvSpPr>
          <p:cNvPr id="4" name="Pladsholder til diasnummer 3"/>
          <p:cNvSpPr>
            <a:spLocks noGrp="1"/>
          </p:cNvSpPr>
          <p:nvPr>
            <p:ph type="sldNum" sz="quarter" idx="10"/>
          </p:nvPr>
        </p:nvSpPr>
        <p:spPr/>
        <p:txBody>
          <a:bodyPr/>
          <a:lstStyle/>
          <a:p>
            <a:fld id="{6A7E0795-81AF-489A-9A37-F3A7D904ADFB}" type="slidenum">
              <a:rPr lang="da-DK" smtClean="0"/>
              <a:t>11</a:t>
            </a:fld>
            <a:endParaRPr lang="da-DK"/>
          </a:p>
        </p:txBody>
      </p:sp>
    </p:spTree>
    <p:extLst>
      <p:ext uri="{BB962C8B-B14F-4D97-AF65-F5344CB8AC3E}">
        <p14:creationId xmlns:p14="http://schemas.microsoft.com/office/powerpoint/2010/main" val="3182633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foto">
    <p:spTree>
      <p:nvGrpSpPr>
        <p:cNvPr id="1" name=""/>
        <p:cNvGrpSpPr/>
        <p:nvPr/>
      </p:nvGrpSpPr>
      <p:grpSpPr>
        <a:xfrm>
          <a:off x="0" y="0"/>
          <a:ext cx="0" cy="0"/>
          <a:chOff x="0" y="0"/>
          <a:chExt cx="0" cy="0"/>
        </a:xfrm>
      </p:grpSpPr>
      <p:sp>
        <p:nvSpPr>
          <p:cNvPr id="18" name="Pladsholder til billede 17"/>
          <p:cNvSpPr>
            <a:spLocks noGrp="1" noChangeAspect="1"/>
          </p:cNvSpPr>
          <p:nvPr>
            <p:ph type="pic" sz="quarter" idx="13"/>
          </p:nvPr>
        </p:nvSpPr>
        <p:spPr>
          <a:xfrm>
            <a:off x="0" y="1368000"/>
            <a:ext cx="9144000" cy="5490000"/>
          </a:xfrm>
          <a:solidFill>
            <a:schemeClr val="bg2"/>
          </a:solidFill>
        </p:spPr>
        <p:txBody>
          <a:bodyPr/>
          <a:lstStyle>
            <a:lvl1pPr marL="0" indent="0" algn="ctr">
              <a:buNone/>
              <a:defRPr baseline="0"/>
            </a:lvl1pPr>
          </a:lstStyle>
          <a:p>
            <a:r>
              <a:rPr lang="da-DK" smtClean="0"/>
              <a:t>Klik på ikonet for at tilføje et billede</a:t>
            </a:r>
            <a:endParaRPr lang="da-DK" dirty="0"/>
          </a:p>
        </p:txBody>
      </p:sp>
      <p:sp>
        <p:nvSpPr>
          <p:cNvPr id="1024" name="Pladsholder til tekst 1023"/>
          <p:cNvSpPr>
            <a:spLocks noGrp="1"/>
          </p:cNvSpPr>
          <p:nvPr>
            <p:ph type="body" sz="quarter" idx="15"/>
          </p:nvPr>
        </p:nvSpPr>
        <p:spPr>
          <a:xfrm>
            <a:off x="914400" y="4114800"/>
            <a:ext cx="8229600" cy="2340000"/>
          </a:xfrm>
          <a:solidFill>
            <a:schemeClr val="accent6">
              <a:alpha val="80000"/>
            </a:schemeClr>
          </a:solidFill>
        </p:spPr>
        <p:txBody>
          <a:bodyPr/>
          <a:lstStyle>
            <a:lvl1pPr>
              <a:defRPr sz="100" baseline="0">
                <a:solidFill>
                  <a:schemeClr val="accent2"/>
                </a:solidFill>
              </a:defRPr>
            </a:lvl1pPr>
          </a:lstStyle>
          <a:p>
            <a:pPr lvl="0"/>
            <a:r>
              <a:rPr lang="da-DK" smtClean="0"/>
              <a:t>Klik for at redigere i master</a:t>
            </a:r>
          </a:p>
        </p:txBody>
      </p:sp>
      <p:sp>
        <p:nvSpPr>
          <p:cNvPr id="2" name="Titel 1"/>
          <p:cNvSpPr>
            <a:spLocks noGrp="1"/>
          </p:cNvSpPr>
          <p:nvPr>
            <p:ph type="ctrTitle" hasCustomPrompt="1"/>
          </p:nvPr>
        </p:nvSpPr>
        <p:spPr>
          <a:xfrm>
            <a:off x="917576" y="4118290"/>
            <a:ext cx="7528409" cy="1752018"/>
          </a:xfrm>
          <a:noFill/>
        </p:spPr>
        <p:txBody>
          <a:bodyPr lIns="288000" tIns="180000" rIns="0" bIns="0" anchor="t" anchorCtr="0"/>
          <a:lstStyle>
            <a:lvl1pPr>
              <a:defRPr kern="0" spc="0" baseline="0">
                <a:solidFill>
                  <a:schemeClr val="bg1"/>
                </a:solidFill>
              </a:defRPr>
            </a:lvl1pPr>
          </a:lstStyle>
          <a:p>
            <a:r>
              <a:rPr lang="da-DK" dirty="0" smtClean="0"/>
              <a:t>Præsentationstitel</a:t>
            </a:r>
            <a:br>
              <a:rPr lang="da-DK" dirty="0" smtClean="0"/>
            </a:br>
            <a:r>
              <a:rPr lang="da-DK" dirty="0" smtClean="0"/>
              <a:t>i op til tre linjer</a:t>
            </a:r>
            <a:endParaRPr lang="da-DK" dirty="0"/>
          </a:p>
        </p:txBody>
      </p:sp>
      <p:sp>
        <p:nvSpPr>
          <p:cNvPr id="3" name="Tekstboks 2"/>
          <p:cNvSpPr txBox="1"/>
          <p:nvPr userDrawn="1"/>
        </p:nvSpPr>
        <p:spPr>
          <a:xfrm>
            <a:off x="9513038" y="1367999"/>
            <a:ext cx="1980000" cy="3600000"/>
          </a:xfrm>
          <a:prstGeom prst="rect">
            <a:avLst/>
          </a:prstGeom>
          <a:noFill/>
        </p:spPr>
        <p:txBody>
          <a:bodyPr wrap="square" lIns="0" tIns="0" rIns="0" bIns="0" rtlCol="0">
            <a:spAutoFit/>
          </a:bodyPr>
          <a:lstStyle/>
          <a:p>
            <a:r>
              <a:rPr lang="da-DK" sz="1000" b="1" dirty="0" smtClean="0">
                <a:solidFill>
                  <a:schemeClr val="bg2">
                    <a:lumMod val="50000"/>
                  </a:schemeClr>
                </a:solidFill>
              </a:rPr>
              <a:t>Indsæt foto:</a:t>
            </a:r>
          </a:p>
          <a:p>
            <a:r>
              <a:rPr lang="da-DK" sz="1000" dirty="0" smtClean="0">
                <a:solidFill>
                  <a:schemeClr val="bg2">
                    <a:lumMod val="50000"/>
                  </a:schemeClr>
                </a:solidFill>
              </a:rPr>
              <a:t>Klik på det lille fotoikon</a:t>
            </a:r>
            <a:r>
              <a:rPr lang="da-DK" sz="1000" baseline="0" dirty="0" smtClean="0">
                <a:solidFill>
                  <a:schemeClr val="bg2">
                    <a:lumMod val="50000"/>
                  </a:schemeClr>
                </a:solidFill>
              </a:rPr>
              <a:t> </a:t>
            </a:r>
            <a:br>
              <a:rPr lang="da-DK" sz="1000" baseline="0" dirty="0" smtClean="0">
                <a:solidFill>
                  <a:schemeClr val="bg2">
                    <a:lumMod val="50000"/>
                  </a:schemeClr>
                </a:solidFill>
              </a:rPr>
            </a:br>
            <a:r>
              <a:rPr lang="da-DK" sz="1000" baseline="0" dirty="0" smtClean="0">
                <a:solidFill>
                  <a:schemeClr val="bg2">
                    <a:lumMod val="50000"/>
                  </a:schemeClr>
                </a:solidFill>
              </a:rPr>
              <a:t>og vælg det ønskede foto </a:t>
            </a:r>
            <a:br>
              <a:rPr lang="da-DK" sz="1000" baseline="0" dirty="0" smtClean="0">
                <a:solidFill>
                  <a:schemeClr val="bg2">
                    <a:lumMod val="50000"/>
                  </a:schemeClr>
                </a:solidFill>
              </a:rPr>
            </a:br>
            <a:r>
              <a:rPr lang="da-DK" sz="1000" baseline="0" dirty="0" smtClean="0">
                <a:solidFill>
                  <a:schemeClr val="bg2">
                    <a:lumMod val="50000"/>
                  </a:schemeClr>
                </a:solidFill>
              </a:rPr>
              <a:t>i dialogboksen.</a:t>
            </a:r>
          </a:p>
          <a:p>
            <a:endParaRPr lang="da-DK" sz="1000" baseline="0" dirty="0" smtClean="0">
              <a:solidFill>
                <a:schemeClr val="bg2">
                  <a:lumMod val="50000"/>
                </a:schemeClr>
              </a:solidFill>
            </a:endParaRPr>
          </a:p>
          <a:p>
            <a:r>
              <a:rPr lang="da-DK" sz="1000" b="1" dirty="0" smtClean="0">
                <a:solidFill>
                  <a:schemeClr val="bg2">
                    <a:lumMod val="50000"/>
                  </a:schemeClr>
                </a:solidFill>
              </a:rPr>
              <a:t>Skift eksisterende foto:</a:t>
            </a:r>
          </a:p>
          <a:p>
            <a:r>
              <a:rPr lang="da-DK" sz="1000" dirty="0" smtClean="0">
                <a:solidFill>
                  <a:schemeClr val="bg2">
                    <a:lumMod val="50000"/>
                  </a:schemeClr>
                </a:solidFill>
              </a:rPr>
              <a:t>Klik på foto og brug derefter slettetasten til at fjerne det eksisterende foto. Gentag</a:t>
            </a:r>
            <a:r>
              <a:rPr lang="da-DK" sz="1000" baseline="0" dirty="0" smtClean="0">
                <a:solidFill>
                  <a:schemeClr val="bg2">
                    <a:lumMod val="50000"/>
                  </a:schemeClr>
                </a:solidFill>
              </a:rPr>
              <a:t> proceduren for indsættelse </a:t>
            </a:r>
            <a:br>
              <a:rPr lang="da-DK" sz="1000" baseline="0" dirty="0" smtClean="0">
                <a:solidFill>
                  <a:schemeClr val="bg2">
                    <a:lumMod val="50000"/>
                  </a:schemeClr>
                </a:solidFill>
              </a:rPr>
            </a:br>
            <a:r>
              <a:rPr lang="da-DK" sz="1000" baseline="0" dirty="0" smtClean="0">
                <a:solidFill>
                  <a:schemeClr val="bg2">
                    <a:lumMod val="50000"/>
                  </a:schemeClr>
                </a:solidFill>
              </a:rPr>
              <a:t>af foto som beskrevet ovenfor.</a:t>
            </a:r>
          </a:p>
          <a:p>
            <a:r>
              <a:rPr lang="da-DK" sz="1000" baseline="0" dirty="0" smtClean="0">
                <a:solidFill>
                  <a:schemeClr val="bg2">
                    <a:lumMod val="50000"/>
                  </a:schemeClr>
                </a:solidFill>
              </a:rPr>
              <a:t>Når foto er placeret, </a:t>
            </a:r>
            <a:r>
              <a:rPr lang="da-DK" sz="1000" baseline="0" dirty="0" err="1" smtClean="0">
                <a:solidFill>
                  <a:schemeClr val="bg2">
                    <a:lumMod val="50000"/>
                  </a:schemeClr>
                </a:solidFill>
              </a:rPr>
              <a:t>højreklik</a:t>
            </a:r>
            <a:r>
              <a:rPr lang="da-DK" sz="1000" baseline="0" dirty="0" smtClean="0">
                <a:solidFill>
                  <a:schemeClr val="bg2">
                    <a:lumMod val="50000"/>
                  </a:schemeClr>
                </a:solidFill>
              </a:rPr>
              <a:t/>
            </a:r>
            <a:br>
              <a:rPr lang="da-DK" sz="1000" baseline="0" dirty="0" smtClean="0">
                <a:solidFill>
                  <a:schemeClr val="bg2">
                    <a:lumMod val="50000"/>
                  </a:schemeClr>
                </a:solidFill>
              </a:rPr>
            </a:br>
            <a:r>
              <a:rPr lang="da-DK" sz="1000" baseline="0" dirty="0" smtClean="0">
                <a:solidFill>
                  <a:schemeClr val="bg2">
                    <a:lumMod val="50000"/>
                  </a:schemeClr>
                </a:solidFill>
              </a:rPr>
              <a:t>og vælg ”Placér bagerst”.</a:t>
            </a:r>
          </a:p>
          <a:p>
            <a:endParaRPr lang="da-DK" sz="1000" baseline="0" dirty="0" smtClean="0">
              <a:solidFill>
                <a:schemeClr val="bg2">
                  <a:lumMod val="50000"/>
                </a:schemeClr>
              </a:solidFill>
            </a:endParaRPr>
          </a:p>
          <a:p>
            <a:r>
              <a:rPr lang="da-DK" sz="1000" b="1" dirty="0" smtClean="0">
                <a:solidFill>
                  <a:schemeClr val="bg2">
                    <a:lumMod val="50000"/>
                  </a:schemeClr>
                </a:solidFill>
              </a:rPr>
              <a:t>Skift farve i bjælke:</a:t>
            </a:r>
          </a:p>
          <a:p>
            <a:r>
              <a:rPr lang="da-DK" sz="1000" dirty="0" smtClean="0">
                <a:solidFill>
                  <a:schemeClr val="bg2">
                    <a:lumMod val="50000"/>
                  </a:schemeClr>
                </a:solidFill>
              </a:rPr>
              <a:t>Klik på den farvede bjælke </a:t>
            </a:r>
            <a:br>
              <a:rPr lang="da-DK" sz="1000" dirty="0" smtClean="0">
                <a:solidFill>
                  <a:schemeClr val="bg2">
                    <a:lumMod val="50000"/>
                  </a:schemeClr>
                </a:solidFill>
              </a:rPr>
            </a:br>
            <a:r>
              <a:rPr lang="da-DK" sz="1000" dirty="0" smtClean="0">
                <a:solidFill>
                  <a:schemeClr val="bg2">
                    <a:lumMod val="50000"/>
                  </a:schemeClr>
                </a:solidFill>
              </a:rPr>
              <a:t>og</a:t>
            </a:r>
            <a:r>
              <a:rPr lang="da-DK" sz="1000" baseline="0" dirty="0" smtClean="0">
                <a:solidFill>
                  <a:schemeClr val="bg2">
                    <a:lumMod val="50000"/>
                  </a:schemeClr>
                </a:solidFill>
              </a:rPr>
              <a:t> vælg derefter ny farve i </a:t>
            </a:r>
            <a:br>
              <a:rPr lang="da-DK" sz="1000" baseline="0" dirty="0" smtClean="0">
                <a:solidFill>
                  <a:schemeClr val="bg2">
                    <a:lumMod val="50000"/>
                  </a:schemeClr>
                </a:solidFill>
              </a:rPr>
            </a:br>
            <a:r>
              <a:rPr lang="da-DK" sz="1000" baseline="0" dirty="0" smtClean="0">
                <a:solidFill>
                  <a:schemeClr val="bg2">
                    <a:lumMod val="50000"/>
                  </a:schemeClr>
                </a:solidFill>
              </a:rPr>
              <a:t>fanen ”Startside” under </a:t>
            </a:r>
            <a:br>
              <a:rPr lang="da-DK" sz="1000" baseline="0" dirty="0" smtClean="0">
                <a:solidFill>
                  <a:schemeClr val="bg2">
                    <a:lumMod val="50000"/>
                  </a:schemeClr>
                </a:solidFill>
              </a:rPr>
            </a:br>
            <a:r>
              <a:rPr lang="da-DK" sz="1000" baseline="0" dirty="0" smtClean="0">
                <a:solidFill>
                  <a:schemeClr val="bg2">
                    <a:lumMod val="50000"/>
                  </a:schemeClr>
                </a:solidFill>
              </a:rPr>
              <a:t>”Fyldfarve til figur”.</a:t>
            </a:r>
          </a:p>
          <a:p>
            <a:endParaRPr lang="da-DK" sz="1000" baseline="0" dirty="0" smtClean="0">
              <a:solidFill>
                <a:schemeClr val="bg2">
                  <a:lumMod val="50000"/>
                </a:schemeClr>
              </a:solidFill>
            </a:endParaRPr>
          </a:p>
          <a:p>
            <a:r>
              <a:rPr lang="da-DK" sz="1000" baseline="0" dirty="0" smtClean="0">
                <a:solidFill>
                  <a:schemeClr val="bg2">
                    <a:lumMod val="50000"/>
                  </a:schemeClr>
                </a:solidFill>
              </a:rPr>
              <a:t>Metoden er den samme for </a:t>
            </a:r>
            <a:br>
              <a:rPr lang="da-DK" sz="1000" baseline="0" dirty="0" smtClean="0">
                <a:solidFill>
                  <a:schemeClr val="bg2">
                    <a:lumMod val="50000"/>
                  </a:schemeClr>
                </a:solidFill>
              </a:rPr>
            </a:br>
            <a:r>
              <a:rPr lang="da-DK" sz="1000" baseline="0" dirty="0" smtClean="0">
                <a:solidFill>
                  <a:schemeClr val="bg2">
                    <a:lumMod val="50000"/>
                  </a:schemeClr>
                </a:solidFill>
              </a:rPr>
              <a:t>det lille farvede felt.</a:t>
            </a:r>
            <a:endParaRPr lang="da-DK" sz="1000" dirty="0">
              <a:solidFill>
                <a:schemeClr val="bg2">
                  <a:lumMod val="50000"/>
                </a:schemeClr>
              </a:solidFill>
            </a:endParaRPr>
          </a:p>
        </p:txBody>
      </p:sp>
      <p:sp>
        <p:nvSpPr>
          <p:cNvPr id="6" name="Pladsholder til tekst 5"/>
          <p:cNvSpPr>
            <a:spLocks noGrp="1"/>
          </p:cNvSpPr>
          <p:nvPr>
            <p:ph type="body" sz="quarter" idx="16"/>
          </p:nvPr>
        </p:nvSpPr>
        <p:spPr>
          <a:xfrm>
            <a:off x="8686800" y="4114272"/>
            <a:ext cx="457200" cy="2343677"/>
          </a:xfrm>
          <a:solidFill>
            <a:schemeClr val="accent6"/>
          </a:solidFill>
        </p:spPr>
        <p:txBody>
          <a:bodyPr/>
          <a:lstStyle>
            <a:lvl1pPr>
              <a:defRPr sz="100">
                <a:solidFill>
                  <a:schemeClr val="accent2"/>
                </a:solidFill>
              </a:defRPr>
            </a:lvl1pPr>
            <a:lvl2pPr>
              <a:defRPr sz="100">
                <a:solidFill>
                  <a:schemeClr val="accent2"/>
                </a:solidFill>
              </a:defRPr>
            </a:lvl2pPr>
            <a:lvl3pPr>
              <a:defRPr sz="100">
                <a:solidFill>
                  <a:schemeClr val="accent2"/>
                </a:solidFill>
              </a:defRPr>
            </a:lvl3pPr>
            <a:lvl4pPr>
              <a:defRPr sz="100">
                <a:solidFill>
                  <a:schemeClr val="accent2"/>
                </a:solidFill>
              </a:defRPr>
            </a:lvl4pPr>
            <a:lvl5pPr>
              <a:defRPr sz="100">
                <a:solidFill>
                  <a:schemeClr val="accent2"/>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7" name="Undertitel 2"/>
          <p:cNvSpPr>
            <a:spLocks noGrp="1"/>
          </p:cNvSpPr>
          <p:nvPr>
            <p:ph type="subTitle" idx="1" hasCustomPrompt="1"/>
          </p:nvPr>
        </p:nvSpPr>
        <p:spPr>
          <a:xfrm>
            <a:off x="917577" y="5927753"/>
            <a:ext cx="7531942" cy="535867"/>
          </a:xfrm>
        </p:spPr>
        <p:txBody>
          <a:bodyPr lIns="288000" bIns="144000" anchor="b" anchorCtr="0"/>
          <a:lstStyle>
            <a:lvl1pPr marL="0" indent="0" algn="l">
              <a:spcAft>
                <a:spcPts val="400"/>
              </a:spcAft>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Undertitel til præsentationen i op til to linjer</a:t>
            </a:r>
          </a:p>
        </p:txBody>
      </p:sp>
      <p:sp>
        <p:nvSpPr>
          <p:cNvPr id="12" name="Tekstfelt 14"/>
          <p:cNvSpPr txBox="1"/>
          <p:nvPr userDrawn="1"/>
        </p:nvSpPr>
        <p:spPr>
          <a:xfrm>
            <a:off x="7311419" y="753430"/>
            <a:ext cx="1462425" cy="184666"/>
          </a:xfrm>
          <a:prstGeom prst="rect">
            <a:avLst/>
          </a:prstGeom>
          <a:noFill/>
        </p:spPr>
        <p:txBody>
          <a:bodyPr wrap="square" tIns="0" rIns="0" bIns="0" rtlCol="0">
            <a:spAutoFit/>
          </a:bodyPr>
          <a:lstStyle/>
          <a:p>
            <a:pPr algn="r"/>
            <a:r>
              <a:rPr lang="da-DK" sz="1200" dirty="0" smtClean="0">
                <a:solidFill>
                  <a:schemeClr val="tx2"/>
                </a:solidFill>
              </a:rPr>
              <a:t>www.eva.dk </a:t>
            </a:r>
            <a:endParaRPr lang="da-DK" sz="1200" dirty="0">
              <a:solidFill>
                <a:schemeClr val="tx2"/>
              </a:solidFill>
            </a:endParaRPr>
          </a:p>
        </p:txBody>
      </p:sp>
      <p:pic>
        <p:nvPicPr>
          <p:cNvPr id="13" name="Billed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175" y="601638"/>
            <a:ext cx="1673001" cy="416561"/>
          </a:xfrm>
          <a:prstGeom prst="rect">
            <a:avLst/>
          </a:prstGeom>
        </p:spPr>
      </p:pic>
    </p:spTree>
    <p:extLst>
      <p:ext uri="{BB962C8B-B14F-4D97-AF65-F5344CB8AC3E}">
        <p14:creationId xmlns:p14="http://schemas.microsoft.com/office/powerpoint/2010/main" val="39321145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tat el. kapitel, foto">
    <p:spTree>
      <p:nvGrpSpPr>
        <p:cNvPr id="1" name=""/>
        <p:cNvGrpSpPr/>
        <p:nvPr/>
      </p:nvGrpSpPr>
      <p:grpSpPr>
        <a:xfrm>
          <a:off x="0" y="0"/>
          <a:ext cx="0" cy="0"/>
          <a:chOff x="0" y="0"/>
          <a:chExt cx="0" cy="0"/>
        </a:xfrm>
      </p:grpSpPr>
      <p:sp>
        <p:nvSpPr>
          <p:cNvPr id="9" name="Pladsholder til billede 8"/>
          <p:cNvSpPr>
            <a:spLocks noGrp="1"/>
          </p:cNvSpPr>
          <p:nvPr>
            <p:ph type="pic" sz="quarter" idx="13"/>
          </p:nvPr>
        </p:nvSpPr>
        <p:spPr>
          <a:xfrm>
            <a:off x="0" y="0"/>
            <a:ext cx="9144000" cy="6173788"/>
          </a:xfrm>
          <a:solidFill>
            <a:schemeClr val="bg2"/>
          </a:solidFill>
        </p:spPr>
        <p:txBody>
          <a:bodyPr/>
          <a:lstStyle>
            <a:lvl1pPr marL="0" indent="0">
              <a:buNone/>
              <a:defRPr/>
            </a:lvl1pPr>
          </a:lstStyle>
          <a:p>
            <a:r>
              <a:rPr lang="da-DK" smtClean="0"/>
              <a:t>Klik på ikonet for at tilføje et billede</a:t>
            </a:r>
            <a:endParaRPr lang="da-DK" dirty="0"/>
          </a:p>
        </p:txBody>
      </p:sp>
      <p:sp>
        <p:nvSpPr>
          <p:cNvPr id="7" name="Rektangel 6"/>
          <p:cNvSpPr/>
          <p:nvPr userDrawn="1"/>
        </p:nvSpPr>
        <p:spPr>
          <a:xfrm>
            <a:off x="9590227" y="0"/>
            <a:ext cx="9144000" cy="617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p:cNvSpPr>
            <a:spLocks noGrp="1"/>
          </p:cNvSpPr>
          <p:nvPr>
            <p:ph type="dt" sz="half" idx="10"/>
          </p:nvPr>
        </p:nvSpPr>
        <p:spPr/>
        <p:txBody>
          <a:bodyPr/>
          <a:lstStyle/>
          <a:p>
            <a:fld id="{0441B10A-AD22-42FB-936D-CE4B3CE40F00}" type="datetime1">
              <a:rPr lang="da-DK" smtClean="0"/>
              <a:t>02-11-2015</a:t>
            </a:fld>
            <a:endParaRPr lang="da-DK"/>
          </a:p>
        </p:txBody>
      </p:sp>
      <p:sp>
        <p:nvSpPr>
          <p:cNvPr id="5" name="Pladsholder til sidefod 4"/>
          <p:cNvSpPr>
            <a:spLocks noGrp="1"/>
          </p:cNvSpPr>
          <p:nvPr>
            <p:ph type="ftr" sz="quarter" idx="11"/>
          </p:nvPr>
        </p:nvSpPr>
        <p:spPr/>
        <p:txBody>
          <a:bodyPr/>
          <a:lstStyle/>
          <a:p>
            <a:r>
              <a:rPr lang="da-DK" smtClean="0"/>
              <a:t>Uddannelsesvejledning til voksne</a:t>
            </a:r>
            <a:endParaRPr lang="da-DK"/>
          </a:p>
        </p:txBody>
      </p:sp>
      <p:sp>
        <p:nvSpPr>
          <p:cNvPr id="6" name="Pladsholder til diasnummer 5"/>
          <p:cNvSpPr>
            <a:spLocks noGrp="1"/>
          </p:cNvSpPr>
          <p:nvPr>
            <p:ph type="sldNum" sz="quarter" idx="12"/>
          </p:nvPr>
        </p:nvSpPr>
        <p:spPr/>
        <p:txBody>
          <a:bodyPr/>
          <a:lstStyle/>
          <a:p>
            <a:fld id="{61A7DA12-F1F9-43F2-A12A-1E9EF0E92BD7}" type="slidenum">
              <a:rPr lang="da-DK" smtClean="0"/>
              <a:t>‹nr.›</a:t>
            </a:fld>
            <a:endParaRPr lang="da-DK"/>
          </a:p>
        </p:txBody>
      </p:sp>
      <p:sp>
        <p:nvSpPr>
          <p:cNvPr id="13" name="Undertitel 2"/>
          <p:cNvSpPr>
            <a:spLocks noGrp="1"/>
          </p:cNvSpPr>
          <p:nvPr>
            <p:ph type="subTitle" idx="14" hasCustomPrompt="1"/>
          </p:nvPr>
        </p:nvSpPr>
        <p:spPr>
          <a:xfrm>
            <a:off x="917574" y="2403090"/>
            <a:ext cx="8226425" cy="1980000"/>
          </a:xfrm>
          <a:solidFill>
            <a:schemeClr val="accent2">
              <a:alpha val="80000"/>
            </a:schemeClr>
          </a:solidFill>
        </p:spPr>
        <p:txBody>
          <a:bodyPr lIns="288000" tIns="180000" rIns="288000" bIns="180000"/>
          <a:lstStyle>
            <a:lvl1pPr marL="0" indent="0" algn="l">
              <a:lnSpc>
                <a:spcPct val="100000"/>
              </a:lnSpc>
              <a:spcBef>
                <a:spcPts val="0"/>
              </a:spcBef>
              <a:buNone/>
              <a:defRPr sz="3200"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Citat- eller kapitel</a:t>
            </a:r>
            <a:br>
              <a:rPr lang="da-DK" dirty="0" smtClean="0"/>
            </a:br>
            <a:endParaRPr lang="da-DK" dirty="0"/>
          </a:p>
        </p:txBody>
      </p:sp>
      <p:sp>
        <p:nvSpPr>
          <p:cNvPr id="10" name="Tekstboks 9"/>
          <p:cNvSpPr txBox="1"/>
          <p:nvPr userDrawn="1"/>
        </p:nvSpPr>
        <p:spPr>
          <a:xfrm>
            <a:off x="9514800" y="1367999"/>
            <a:ext cx="1980000" cy="3600000"/>
          </a:xfrm>
          <a:prstGeom prst="rect">
            <a:avLst/>
          </a:prstGeom>
          <a:noFill/>
        </p:spPr>
        <p:txBody>
          <a:bodyPr wrap="square" lIns="0" tIns="0" rIns="0" bIns="0" rtlCol="0">
            <a:spAutoFit/>
          </a:bodyPr>
          <a:lstStyle/>
          <a:p>
            <a:r>
              <a:rPr lang="da-DK" sz="1000" b="1" dirty="0" smtClean="0">
                <a:solidFill>
                  <a:schemeClr val="bg2">
                    <a:lumMod val="50000"/>
                  </a:schemeClr>
                </a:solidFill>
              </a:rPr>
              <a:t>Indsæt foto:</a:t>
            </a:r>
          </a:p>
          <a:p>
            <a:r>
              <a:rPr lang="da-DK" sz="1000" dirty="0" smtClean="0">
                <a:solidFill>
                  <a:schemeClr val="bg2">
                    <a:lumMod val="50000"/>
                  </a:schemeClr>
                </a:solidFill>
              </a:rPr>
              <a:t>Klik på billedfelt, vælg ”Billede” i fanen</a:t>
            </a:r>
            <a:r>
              <a:rPr lang="da-DK" sz="1000" baseline="0" dirty="0" smtClean="0">
                <a:solidFill>
                  <a:schemeClr val="bg2">
                    <a:lumMod val="50000"/>
                  </a:schemeClr>
                </a:solidFill>
              </a:rPr>
              <a:t> ”Indsæt”. Vælg det ønskede foto i dialogboksen.</a:t>
            </a:r>
          </a:p>
          <a:p>
            <a:endParaRPr lang="da-DK" sz="1000" baseline="0" dirty="0" smtClean="0">
              <a:solidFill>
                <a:schemeClr val="bg2">
                  <a:lumMod val="50000"/>
                </a:schemeClr>
              </a:solidFill>
            </a:endParaRPr>
          </a:p>
          <a:p>
            <a:r>
              <a:rPr lang="da-DK" sz="1000" b="1" dirty="0" smtClean="0">
                <a:solidFill>
                  <a:schemeClr val="bg2">
                    <a:lumMod val="50000"/>
                  </a:schemeClr>
                </a:solidFill>
              </a:rPr>
              <a:t>Skift eksisterende foto:</a:t>
            </a:r>
          </a:p>
          <a:p>
            <a:r>
              <a:rPr lang="da-DK" sz="1000" dirty="0" smtClean="0">
                <a:solidFill>
                  <a:schemeClr val="bg2">
                    <a:lumMod val="50000"/>
                  </a:schemeClr>
                </a:solidFill>
              </a:rPr>
              <a:t>Klik på foto og brug derefter slettetasten til at fjerne det eksisterende foto. Gentag</a:t>
            </a:r>
            <a:r>
              <a:rPr lang="da-DK" sz="1000" baseline="0" dirty="0" smtClean="0">
                <a:solidFill>
                  <a:schemeClr val="bg2">
                    <a:lumMod val="50000"/>
                  </a:schemeClr>
                </a:solidFill>
              </a:rPr>
              <a:t> proceduren for indsættelse </a:t>
            </a:r>
            <a:br>
              <a:rPr lang="da-DK" sz="1000" baseline="0" dirty="0" smtClean="0">
                <a:solidFill>
                  <a:schemeClr val="bg2">
                    <a:lumMod val="50000"/>
                  </a:schemeClr>
                </a:solidFill>
              </a:rPr>
            </a:br>
            <a:r>
              <a:rPr lang="da-DK" sz="1000" baseline="0" dirty="0" smtClean="0">
                <a:solidFill>
                  <a:schemeClr val="bg2">
                    <a:lumMod val="50000"/>
                  </a:schemeClr>
                </a:solidFill>
              </a:rPr>
              <a:t>af foto som beskrevet ovenfor.</a:t>
            </a:r>
          </a:p>
          <a:p>
            <a:pPr marL="0" marR="0" indent="0" algn="l" defTabSz="914400" rtl="0" eaLnBrk="1" fontAlgn="auto" latinLnBrk="0" hangingPunct="1">
              <a:lnSpc>
                <a:spcPct val="100000"/>
              </a:lnSpc>
              <a:spcBef>
                <a:spcPts val="0"/>
              </a:spcBef>
              <a:spcAft>
                <a:spcPts val="0"/>
              </a:spcAft>
              <a:buClrTx/>
              <a:buSzTx/>
              <a:buFontTx/>
              <a:buNone/>
              <a:tabLst/>
              <a:defRPr/>
            </a:pPr>
            <a:r>
              <a:rPr lang="da-DK" sz="1000" baseline="0" dirty="0" smtClean="0">
                <a:solidFill>
                  <a:schemeClr val="bg2">
                    <a:lumMod val="50000"/>
                  </a:schemeClr>
                </a:solidFill>
              </a:rPr>
              <a:t>Når foto er placeret, </a:t>
            </a:r>
            <a:r>
              <a:rPr lang="da-DK" sz="1000" baseline="0" dirty="0" err="1" smtClean="0">
                <a:solidFill>
                  <a:schemeClr val="bg2">
                    <a:lumMod val="50000"/>
                  </a:schemeClr>
                </a:solidFill>
              </a:rPr>
              <a:t>højreklik</a:t>
            </a:r>
            <a:r>
              <a:rPr lang="da-DK" sz="1000" baseline="0" dirty="0" smtClean="0">
                <a:solidFill>
                  <a:schemeClr val="bg2">
                    <a:lumMod val="50000"/>
                  </a:schemeClr>
                </a:solidFill>
              </a:rPr>
              <a:t> </a:t>
            </a:r>
            <a:br>
              <a:rPr lang="da-DK" sz="1000" baseline="0" dirty="0" smtClean="0">
                <a:solidFill>
                  <a:schemeClr val="bg2">
                    <a:lumMod val="50000"/>
                  </a:schemeClr>
                </a:solidFill>
              </a:rPr>
            </a:br>
            <a:r>
              <a:rPr lang="da-DK" sz="1000" baseline="0" dirty="0" smtClean="0">
                <a:solidFill>
                  <a:schemeClr val="bg2">
                    <a:lumMod val="50000"/>
                  </a:schemeClr>
                </a:solidFill>
              </a:rPr>
              <a:t>og vælg ”Placér bagerst”.</a:t>
            </a:r>
          </a:p>
          <a:p>
            <a:endParaRPr lang="da-DK" sz="1000" baseline="0" dirty="0" smtClean="0">
              <a:solidFill>
                <a:schemeClr val="bg2">
                  <a:lumMod val="50000"/>
                </a:schemeClr>
              </a:solidFill>
            </a:endParaRPr>
          </a:p>
          <a:p>
            <a:endParaRPr lang="da-DK" sz="1000" baseline="0" dirty="0" smtClean="0">
              <a:solidFill>
                <a:schemeClr val="bg2">
                  <a:lumMod val="50000"/>
                </a:schemeClr>
              </a:solidFill>
            </a:endParaRPr>
          </a:p>
          <a:p>
            <a:r>
              <a:rPr lang="da-DK" sz="1000" b="1" dirty="0" smtClean="0">
                <a:solidFill>
                  <a:schemeClr val="bg2">
                    <a:lumMod val="50000"/>
                  </a:schemeClr>
                </a:solidFill>
              </a:rPr>
              <a:t>Skift farve i bjælke:</a:t>
            </a:r>
          </a:p>
          <a:p>
            <a:r>
              <a:rPr lang="da-DK" sz="1000" dirty="0" smtClean="0">
                <a:solidFill>
                  <a:schemeClr val="bg2">
                    <a:lumMod val="50000"/>
                  </a:schemeClr>
                </a:solidFill>
              </a:rPr>
              <a:t>Klik på den farvede bjælke og</a:t>
            </a:r>
            <a:r>
              <a:rPr lang="da-DK" sz="1000" baseline="0" dirty="0" smtClean="0">
                <a:solidFill>
                  <a:schemeClr val="bg2">
                    <a:lumMod val="50000"/>
                  </a:schemeClr>
                </a:solidFill>
              </a:rPr>
              <a:t> vælg derefter ny farve i fanen ”Startside” under ”Fyldfarve til figur”.</a:t>
            </a:r>
          </a:p>
        </p:txBody>
      </p:sp>
    </p:spTree>
    <p:extLst>
      <p:ext uri="{BB962C8B-B14F-4D97-AF65-F5344CB8AC3E}">
        <p14:creationId xmlns:p14="http://schemas.microsoft.com/office/powerpoint/2010/main" val="2873620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 el. kapitel, farvet bund">
    <p:spTree>
      <p:nvGrpSpPr>
        <p:cNvPr id="1" name=""/>
        <p:cNvGrpSpPr/>
        <p:nvPr/>
      </p:nvGrpSpPr>
      <p:grpSpPr>
        <a:xfrm>
          <a:off x="0" y="0"/>
          <a:ext cx="0" cy="0"/>
          <a:chOff x="0" y="0"/>
          <a:chExt cx="0" cy="0"/>
        </a:xfrm>
      </p:grpSpPr>
      <p:sp>
        <p:nvSpPr>
          <p:cNvPr id="9" name="Pladsholder til billede 8"/>
          <p:cNvSpPr>
            <a:spLocks noGrp="1"/>
          </p:cNvSpPr>
          <p:nvPr>
            <p:ph type="pic" sz="quarter" idx="13"/>
          </p:nvPr>
        </p:nvSpPr>
        <p:spPr>
          <a:xfrm>
            <a:off x="0" y="0"/>
            <a:ext cx="9144000" cy="6173788"/>
          </a:xfrm>
          <a:solidFill>
            <a:schemeClr val="accent2"/>
          </a:solidFill>
        </p:spPr>
        <p:txBody>
          <a:bodyPr/>
          <a:lstStyle>
            <a:lvl1pPr marL="0" indent="0">
              <a:buNone/>
              <a:defRPr sz="100"/>
            </a:lvl1pPr>
          </a:lstStyle>
          <a:p>
            <a:r>
              <a:rPr lang="da-DK" smtClean="0"/>
              <a:t>Klik på ikonet for at tilføje et billede</a:t>
            </a:r>
            <a:endParaRPr lang="da-DK" dirty="0"/>
          </a:p>
        </p:txBody>
      </p:sp>
      <p:sp>
        <p:nvSpPr>
          <p:cNvPr id="7" name="Rektangel 6"/>
          <p:cNvSpPr/>
          <p:nvPr userDrawn="1"/>
        </p:nvSpPr>
        <p:spPr>
          <a:xfrm>
            <a:off x="9590227" y="0"/>
            <a:ext cx="9144000" cy="617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ato 3"/>
          <p:cNvSpPr>
            <a:spLocks noGrp="1"/>
          </p:cNvSpPr>
          <p:nvPr>
            <p:ph type="dt" sz="half" idx="10"/>
          </p:nvPr>
        </p:nvSpPr>
        <p:spPr/>
        <p:txBody>
          <a:bodyPr/>
          <a:lstStyle/>
          <a:p>
            <a:fld id="{75FDA058-EF27-4C39-9FD4-10F0B961B237}" type="datetime1">
              <a:rPr lang="da-DK" smtClean="0"/>
              <a:t>02-11-2015</a:t>
            </a:fld>
            <a:endParaRPr lang="da-DK"/>
          </a:p>
        </p:txBody>
      </p:sp>
      <p:sp>
        <p:nvSpPr>
          <p:cNvPr id="5" name="Pladsholder til sidefod 4"/>
          <p:cNvSpPr>
            <a:spLocks noGrp="1"/>
          </p:cNvSpPr>
          <p:nvPr>
            <p:ph type="ftr" sz="quarter" idx="11"/>
          </p:nvPr>
        </p:nvSpPr>
        <p:spPr/>
        <p:txBody>
          <a:bodyPr/>
          <a:lstStyle/>
          <a:p>
            <a:r>
              <a:rPr lang="da-DK" smtClean="0"/>
              <a:t>Uddannelsesvejledning til voksne</a:t>
            </a:r>
            <a:endParaRPr lang="da-DK"/>
          </a:p>
        </p:txBody>
      </p:sp>
      <p:sp>
        <p:nvSpPr>
          <p:cNvPr id="6" name="Pladsholder til diasnummer 5"/>
          <p:cNvSpPr>
            <a:spLocks noGrp="1"/>
          </p:cNvSpPr>
          <p:nvPr>
            <p:ph type="sldNum" sz="quarter" idx="12"/>
          </p:nvPr>
        </p:nvSpPr>
        <p:spPr/>
        <p:txBody>
          <a:bodyPr/>
          <a:lstStyle/>
          <a:p>
            <a:fld id="{61A7DA12-F1F9-43F2-A12A-1E9EF0E92BD7}" type="slidenum">
              <a:rPr lang="da-DK" smtClean="0"/>
              <a:t>‹nr.›</a:t>
            </a:fld>
            <a:endParaRPr lang="da-DK"/>
          </a:p>
        </p:txBody>
      </p:sp>
      <p:sp>
        <p:nvSpPr>
          <p:cNvPr id="10" name="Undertitel 2"/>
          <p:cNvSpPr>
            <a:spLocks noGrp="1"/>
          </p:cNvSpPr>
          <p:nvPr>
            <p:ph type="subTitle" idx="14" hasCustomPrompt="1"/>
          </p:nvPr>
        </p:nvSpPr>
        <p:spPr>
          <a:xfrm>
            <a:off x="917574" y="2403090"/>
            <a:ext cx="8226425" cy="1980000"/>
          </a:xfrm>
          <a:solidFill>
            <a:schemeClr val="bg1"/>
          </a:solidFill>
        </p:spPr>
        <p:txBody>
          <a:bodyPr lIns="288000" tIns="180000" rIns="288000" bIns="180000"/>
          <a:lstStyle>
            <a:lvl1pPr marL="0" indent="0" algn="l">
              <a:lnSpc>
                <a:spcPct val="100000"/>
              </a:lnSpc>
              <a:spcBef>
                <a:spcPts val="0"/>
              </a:spcBef>
              <a:buNone/>
              <a:defRPr sz="3200"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Citat eller kapitel</a:t>
            </a:r>
          </a:p>
        </p:txBody>
      </p:sp>
      <p:sp>
        <p:nvSpPr>
          <p:cNvPr id="12" name="Tekstboks 11"/>
          <p:cNvSpPr txBox="1"/>
          <p:nvPr userDrawn="1"/>
        </p:nvSpPr>
        <p:spPr>
          <a:xfrm>
            <a:off x="9514800" y="1367998"/>
            <a:ext cx="1980000" cy="769441"/>
          </a:xfrm>
          <a:prstGeom prst="rect">
            <a:avLst/>
          </a:prstGeom>
          <a:noFill/>
        </p:spPr>
        <p:txBody>
          <a:bodyPr wrap="square" lIns="0" tIns="0" rIns="0" bIns="0" rtlCol="0">
            <a:spAutoFit/>
          </a:bodyPr>
          <a:lstStyle/>
          <a:p>
            <a:r>
              <a:rPr lang="da-DK" sz="1000" b="1" dirty="0" smtClean="0">
                <a:solidFill>
                  <a:schemeClr val="bg2">
                    <a:lumMod val="50000"/>
                  </a:schemeClr>
                </a:solidFill>
              </a:rPr>
              <a:t>Skift farve i baggrund:</a:t>
            </a:r>
          </a:p>
          <a:p>
            <a:r>
              <a:rPr lang="da-DK" sz="1000" dirty="0" smtClean="0">
                <a:solidFill>
                  <a:schemeClr val="bg2">
                    <a:lumMod val="50000"/>
                  </a:schemeClr>
                </a:solidFill>
              </a:rPr>
              <a:t>Klik på den farvede baggrund </a:t>
            </a:r>
            <a:br>
              <a:rPr lang="da-DK" sz="1000" dirty="0" smtClean="0">
                <a:solidFill>
                  <a:schemeClr val="bg2">
                    <a:lumMod val="50000"/>
                  </a:schemeClr>
                </a:solidFill>
              </a:rPr>
            </a:br>
            <a:r>
              <a:rPr lang="da-DK" sz="1000" dirty="0" smtClean="0">
                <a:solidFill>
                  <a:schemeClr val="bg2">
                    <a:lumMod val="50000"/>
                  </a:schemeClr>
                </a:solidFill>
              </a:rPr>
              <a:t>og</a:t>
            </a:r>
            <a:r>
              <a:rPr lang="da-DK" sz="1000" baseline="0" dirty="0" smtClean="0">
                <a:solidFill>
                  <a:schemeClr val="bg2">
                    <a:lumMod val="50000"/>
                  </a:schemeClr>
                </a:solidFill>
              </a:rPr>
              <a:t> vælg derefter ny farve </a:t>
            </a:r>
            <a:br>
              <a:rPr lang="da-DK" sz="1000" baseline="0" dirty="0" smtClean="0">
                <a:solidFill>
                  <a:schemeClr val="bg2">
                    <a:lumMod val="50000"/>
                  </a:schemeClr>
                </a:solidFill>
              </a:rPr>
            </a:br>
            <a:r>
              <a:rPr lang="da-DK" sz="1000" baseline="0" dirty="0" smtClean="0">
                <a:solidFill>
                  <a:schemeClr val="bg2">
                    <a:lumMod val="50000"/>
                  </a:schemeClr>
                </a:solidFill>
              </a:rPr>
              <a:t>i fanen ”Startside” under ”Fyldfarve til figur”.</a:t>
            </a:r>
          </a:p>
        </p:txBody>
      </p:sp>
    </p:spTree>
    <p:extLst>
      <p:ext uri="{BB962C8B-B14F-4D97-AF65-F5344CB8AC3E}">
        <p14:creationId xmlns:p14="http://schemas.microsoft.com/office/powerpoint/2010/main" val="39778292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ødtekst, 1 foto">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p>
            <a:fld id="{34AD1765-C4AB-4C61-BE54-9B3C474F0EAC}" type="datetime1">
              <a:rPr lang="da-DK" smtClean="0"/>
              <a:t>02-11-2015</a:t>
            </a:fld>
            <a:endParaRPr lang="da-DK"/>
          </a:p>
        </p:txBody>
      </p:sp>
      <p:sp>
        <p:nvSpPr>
          <p:cNvPr id="6" name="Pladsholder til sidefod 5"/>
          <p:cNvSpPr>
            <a:spLocks noGrp="1"/>
          </p:cNvSpPr>
          <p:nvPr>
            <p:ph type="ftr" sz="quarter" idx="11"/>
          </p:nvPr>
        </p:nvSpPr>
        <p:spPr/>
        <p:txBody>
          <a:bodyPr/>
          <a:lstStyle/>
          <a:p>
            <a:r>
              <a:rPr lang="da-DK" smtClean="0"/>
              <a:t>Uddannelsesvejledning til voksne</a:t>
            </a:r>
            <a:endParaRPr lang="da-DK"/>
          </a:p>
        </p:txBody>
      </p:sp>
      <p:sp>
        <p:nvSpPr>
          <p:cNvPr id="7" name="Pladsholder til diasnummer 6"/>
          <p:cNvSpPr>
            <a:spLocks noGrp="1"/>
          </p:cNvSpPr>
          <p:nvPr>
            <p:ph type="sldNum" sz="quarter" idx="12"/>
          </p:nvPr>
        </p:nvSpPr>
        <p:spPr/>
        <p:txBody>
          <a:bodyPr/>
          <a:lstStyle/>
          <a:p>
            <a:fld id="{61A7DA12-F1F9-43F2-A12A-1E9EF0E92BD7}" type="slidenum">
              <a:rPr lang="da-DK" smtClean="0"/>
              <a:t>‹nr.›</a:t>
            </a:fld>
            <a:endParaRPr lang="da-DK"/>
          </a:p>
        </p:txBody>
      </p:sp>
      <p:sp>
        <p:nvSpPr>
          <p:cNvPr id="11" name="Pladsholder til indhold 2"/>
          <p:cNvSpPr>
            <a:spLocks noGrp="1"/>
          </p:cNvSpPr>
          <p:nvPr>
            <p:ph idx="1"/>
          </p:nvPr>
        </p:nvSpPr>
        <p:spPr>
          <a:xfrm>
            <a:off x="914400" y="1681200"/>
            <a:ext cx="3060000" cy="4127069"/>
          </a:xfrm>
        </p:spPr>
        <p:txBody>
          <a:bodyPr/>
          <a:lstStyle>
            <a:lvl1pPr marL="0" indent="0">
              <a:spcBef>
                <a:spcPts val="0"/>
              </a:spcBef>
              <a:buFontTx/>
              <a:buNone/>
              <a:defRPr sz="2000">
                <a:solidFill>
                  <a:schemeClr val="tx1"/>
                </a:solidFill>
              </a:defRPr>
            </a:lvl1pPr>
            <a:lvl2pPr marL="269875" indent="0">
              <a:buFontTx/>
              <a:buNone/>
              <a:defRPr>
                <a:solidFill>
                  <a:schemeClr val="tx2"/>
                </a:solidFill>
              </a:defRPr>
            </a:lvl2pPr>
            <a:lvl3pPr marL="541338" indent="0">
              <a:buFontTx/>
              <a:buNone/>
              <a:defRPr>
                <a:solidFill>
                  <a:schemeClr val="tx2"/>
                </a:solidFill>
              </a:defRPr>
            </a:lvl3pPr>
            <a:lvl4pPr marL="804863" indent="0">
              <a:buFontTx/>
              <a:buNone/>
              <a:defRPr>
                <a:solidFill>
                  <a:schemeClr val="tx2"/>
                </a:solidFill>
              </a:defRPr>
            </a:lvl4pPr>
            <a:lvl5pPr marL="1074737" indent="0">
              <a:buFontTx/>
              <a:buNone/>
              <a:defRPr>
                <a:solidFill>
                  <a:schemeClr val="tx2"/>
                </a:solidFill>
              </a:defRPr>
            </a:lvl5pPr>
          </a:lstStyle>
          <a:p>
            <a:pPr lvl="0"/>
            <a:r>
              <a:rPr lang="da-DK" smtClean="0"/>
              <a:t>Klik for at redigere i master</a:t>
            </a:r>
          </a:p>
        </p:txBody>
      </p:sp>
      <p:sp>
        <p:nvSpPr>
          <p:cNvPr id="13" name="Pladsholder til billede 12"/>
          <p:cNvSpPr>
            <a:spLocks noGrp="1"/>
          </p:cNvSpPr>
          <p:nvPr>
            <p:ph type="pic" sz="quarter" idx="13"/>
          </p:nvPr>
        </p:nvSpPr>
        <p:spPr>
          <a:xfrm>
            <a:off x="4114800" y="1681200"/>
            <a:ext cx="4572000" cy="4111200"/>
          </a:xfrm>
        </p:spPr>
        <p:txBody>
          <a:bodyPr/>
          <a:lstStyle>
            <a:lvl1pPr marL="0" indent="0">
              <a:buNone/>
              <a:defRPr/>
            </a:lvl1pPr>
          </a:lstStyle>
          <a:p>
            <a:r>
              <a:rPr lang="da-DK" smtClean="0"/>
              <a:t>Klik på ikonet for at tilføje et billede</a:t>
            </a:r>
            <a:endParaRPr lang="da-DK" dirty="0"/>
          </a:p>
        </p:txBody>
      </p:sp>
      <p:sp>
        <p:nvSpPr>
          <p:cNvPr id="12" name="Tekstboks 11"/>
          <p:cNvSpPr txBox="1"/>
          <p:nvPr userDrawn="1"/>
        </p:nvSpPr>
        <p:spPr>
          <a:xfrm>
            <a:off x="9514800" y="1367998"/>
            <a:ext cx="1980000" cy="2616101"/>
          </a:xfrm>
          <a:prstGeom prst="rect">
            <a:avLst/>
          </a:prstGeom>
          <a:noFill/>
        </p:spPr>
        <p:txBody>
          <a:bodyPr wrap="square" lIns="0" tIns="0" rIns="0" bIns="0" rtlCol="0">
            <a:spAutoFit/>
          </a:bodyPr>
          <a:lstStyle/>
          <a:p>
            <a:r>
              <a:rPr lang="da-DK" sz="1000" b="1" dirty="0" smtClean="0">
                <a:solidFill>
                  <a:schemeClr val="bg2">
                    <a:lumMod val="50000"/>
                  </a:schemeClr>
                </a:solidFill>
              </a:rPr>
              <a:t>Indsæt foto:</a:t>
            </a:r>
          </a:p>
          <a:p>
            <a:r>
              <a:rPr lang="da-DK" sz="1000" dirty="0" smtClean="0">
                <a:solidFill>
                  <a:schemeClr val="bg2">
                    <a:lumMod val="50000"/>
                  </a:schemeClr>
                </a:solidFill>
              </a:rPr>
              <a:t>Klik på det lille fotoikon</a:t>
            </a:r>
            <a:r>
              <a:rPr lang="da-DK" sz="1000" baseline="0" dirty="0" smtClean="0">
                <a:solidFill>
                  <a:schemeClr val="bg2">
                    <a:lumMod val="50000"/>
                  </a:schemeClr>
                </a:solidFill>
              </a:rPr>
              <a:t> </a:t>
            </a:r>
            <a:br>
              <a:rPr lang="da-DK" sz="1000" baseline="0" dirty="0" smtClean="0">
                <a:solidFill>
                  <a:schemeClr val="bg2">
                    <a:lumMod val="50000"/>
                  </a:schemeClr>
                </a:solidFill>
              </a:rPr>
            </a:br>
            <a:r>
              <a:rPr lang="da-DK" sz="1000" baseline="0" dirty="0" smtClean="0">
                <a:solidFill>
                  <a:schemeClr val="bg2">
                    <a:lumMod val="50000"/>
                  </a:schemeClr>
                </a:solidFill>
              </a:rPr>
              <a:t>og vælg det ønskede foto </a:t>
            </a:r>
            <a:br>
              <a:rPr lang="da-DK" sz="1000" baseline="0" dirty="0" smtClean="0">
                <a:solidFill>
                  <a:schemeClr val="bg2">
                    <a:lumMod val="50000"/>
                  </a:schemeClr>
                </a:solidFill>
              </a:rPr>
            </a:br>
            <a:r>
              <a:rPr lang="da-DK" sz="1000" baseline="0" dirty="0" smtClean="0">
                <a:solidFill>
                  <a:schemeClr val="bg2">
                    <a:lumMod val="50000"/>
                  </a:schemeClr>
                </a:solidFill>
              </a:rPr>
              <a:t>i dialogboksen.</a:t>
            </a:r>
          </a:p>
          <a:p>
            <a:endParaRPr lang="da-DK" sz="1000" baseline="0" dirty="0" smtClean="0">
              <a:solidFill>
                <a:schemeClr val="bg2">
                  <a:lumMod val="50000"/>
                </a:schemeClr>
              </a:solidFill>
            </a:endParaRPr>
          </a:p>
          <a:p>
            <a:r>
              <a:rPr lang="da-DK" sz="1000" b="1" dirty="0" smtClean="0">
                <a:solidFill>
                  <a:schemeClr val="bg2">
                    <a:lumMod val="50000"/>
                  </a:schemeClr>
                </a:solidFill>
              </a:rPr>
              <a:t>Skift eksisterende foto:</a:t>
            </a:r>
          </a:p>
          <a:p>
            <a:r>
              <a:rPr lang="da-DK" sz="1000" dirty="0" smtClean="0">
                <a:solidFill>
                  <a:schemeClr val="bg2">
                    <a:lumMod val="50000"/>
                  </a:schemeClr>
                </a:solidFill>
              </a:rPr>
              <a:t>Klik på foto og brug derefter slettetasten til at fjerne det eksisterende foto. Gentag</a:t>
            </a:r>
            <a:r>
              <a:rPr lang="da-DK" sz="1000" baseline="0" dirty="0" smtClean="0">
                <a:solidFill>
                  <a:schemeClr val="bg2">
                    <a:lumMod val="50000"/>
                  </a:schemeClr>
                </a:solidFill>
              </a:rPr>
              <a:t> proceduren for indsættelse af foto som beskrevet ovenfor.</a:t>
            </a:r>
          </a:p>
          <a:p>
            <a:endParaRPr lang="da-DK" sz="1000" baseline="0" dirty="0" smtClean="0">
              <a:solidFill>
                <a:schemeClr val="bg2">
                  <a:lumMod val="50000"/>
                </a:schemeClr>
              </a:solidFill>
            </a:endParaRPr>
          </a:p>
          <a:p>
            <a:r>
              <a:rPr lang="da-DK" sz="1000" b="1" dirty="0" smtClean="0">
                <a:solidFill>
                  <a:schemeClr val="bg2">
                    <a:lumMod val="50000"/>
                  </a:schemeClr>
                </a:solidFill>
              </a:rPr>
              <a:t>Skift farve i felt:</a:t>
            </a:r>
          </a:p>
          <a:p>
            <a:r>
              <a:rPr lang="da-DK" sz="1000" dirty="0" smtClean="0">
                <a:solidFill>
                  <a:schemeClr val="bg2">
                    <a:lumMod val="50000"/>
                  </a:schemeClr>
                </a:solidFill>
              </a:rPr>
              <a:t>Klik på feltet og</a:t>
            </a:r>
            <a:r>
              <a:rPr lang="da-DK" sz="1000" baseline="0" dirty="0" smtClean="0">
                <a:solidFill>
                  <a:schemeClr val="bg2">
                    <a:lumMod val="50000"/>
                  </a:schemeClr>
                </a:solidFill>
              </a:rPr>
              <a:t> vælg derefter ny farve i fanen ”Startside” under ”Fyldfarve til figur”.</a:t>
            </a:r>
          </a:p>
          <a:p>
            <a:endParaRPr lang="da-DK" sz="1000" baseline="0" dirty="0" smtClean="0">
              <a:solidFill>
                <a:schemeClr val="bg2">
                  <a:lumMod val="50000"/>
                </a:schemeClr>
              </a:solidFill>
            </a:endParaRPr>
          </a:p>
        </p:txBody>
      </p:sp>
      <p:sp>
        <p:nvSpPr>
          <p:cNvPr id="15" name="Pladsholder til tekst 8"/>
          <p:cNvSpPr>
            <a:spLocks noGrp="1"/>
          </p:cNvSpPr>
          <p:nvPr>
            <p:ph type="body" sz="quarter" idx="14"/>
          </p:nvPr>
        </p:nvSpPr>
        <p:spPr>
          <a:xfrm>
            <a:off x="0" y="342000"/>
            <a:ext cx="457200" cy="914400"/>
          </a:xfrm>
          <a:solidFill>
            <a:schemeClr val="bg1">
              <a:lumMod val="85000"/>
            </a:schemeClr>
          </a:solidFill>
        </p:spPr>
        <p:txBody>
          <a:bodyPr/>
          <a:lstStyle>
            <a:lvl1pPr>
              <a:defRPr sz="100"/>
            </a:lvl1pPr>
            <a:lvl2pPr>
              <a:defRPr sz="100"/>
            </a:lvl2pPr>
            <a:lvl3pPr>
              <a:defRPr sz="100"/>
            </a:lvl3pPr>
            <a:lvl4pPr>
              <a:defRPr sz="100"/>
            </a:lvl4pPr>
            <a:lvl5pPr>
              <a:defRPr sz="100"/>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0" name="Pladsholder til titel 1"/>
          <p:cNvSpPr>
            <a:spLocks noGrp="1"/>
          </p:cNvSpPr>
          <p:nvPr>
            <p:ph type="title"/>
          </p:nvPr>
        </p:nvSpPr>
        <p:spPr>
          <a:xfrm>
            <a:off x="914400" y="379976"/>
            <a:ext cx="8002587" cy="902134"/>
          </a:xfrm>
          <a:prstGeom prst="rect">
            <a:avLst/>
          </a:prstGeom>
        </p:spPr>
        <p:txBody>
          <a:bodyPr vert="horz" lIns="0" tIns="0" rIns="0" bIns="0" rtlCol="0" anchor="b" anchorCtr="0">
            <a:noAutofit/>
          </a:bodyPr>
          <a:lstStyle/>
          <a:p>
            <a:r>
              <a:rPr lang="da-DK" smtClean="0"/>
              <a:t>Klik for at redigere i master</a:t>
            </a:r>
            <a:endParaRPr lang="da-DK" dirty="0"/>
          </a:p>
        </p:txBody>
      </p:sp>
    </p:spTree>
    <p:extLst>
      <p:ext uri="{BB962C8B-B14F-4D97-AF65-F5344CB8AC3E}">
        <p14:creationId xmlns:p14="http://schemas.microsoft.com/office/powerpoint/2010/main" val="12160040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ødtekst, 2 fotos">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p>
            <a:fld id="{D846D6AC-B0AC-4AC4-8083-4E7BBFEC7199}" type="datetime1">
              <a:rPr lang="da-DK" smtClean="0"/>
              <a:t>02-11-2015</a:t>
            </a:fld>
            <a:endParaRPr lang="da-DK"/>
          </a:p>
        </p:txBody>
      </p:sp>
      <p:sp>
        <p:nvSpPr>
          <p:cNvPr id="6" name="Pladsholder til sidefod 5"/>
          <p:cNvSpPr>
            <a:spLocks noGrp="1"/>
          </p:cNvSpPr>
          <p:nvPr>
            <p:ph type="ftr" sz="quarter" idx="11"/>
          </p:nvPr>
        </p:nvSpPr>
        <p:spPr/>
        <p:txBody>
          <a:bodyPr/>
          <a:lstStyle/>
          <a:p>
            <a:r>
              <a:rPr lang="da-DK" smtClean="0"/>
              <a:t>Uddannelsesvejledning til voksne</a:t>
            </a:r>
            <a:endParaRPr lang="da-DK"/>
          </a:p>
        </p:txBody>
      </p:sp>
      <p:sp>
        <p:nvSpPr>
          <p:cNvPr id="7" name="Pladsholder til diasnummer 6"/>
          <p:cNvSpPr>
            <a:spLocks noGrp="1"/>
          </p:cNvSpPr>
          <p:nvPr>
            <p:ph type="sldNum" sz="quarter" idx="12"/>
          </p:nvPr>
        </p:nvSpPr>
        <p:spPr/>
        <p:txBody>
          <a:bodyPr/>
          <a:lstStyle/>
          <a:p>
            <a:fld id="{61A7DA12-F1F9-43F2-A12A-1E9EF0E92BD7}" type="slidenum">
              <a:rPr lang="da-DK" smtClean="0"/>
              <a:t>‹nr.›</a:t>
            </a:fld>
            <a:endParaRPr lang="da-DK"/>
          </a:p>
        </p:txBody>
      </p:sp>
      <p:sp>
        <p:nvSpPr>
          <p:cNvPr id="13" name="Pladsholder til billede 12"/>
          <p:cNvSpPr>
            <a:spLocks noGrp="1"/>
          </p:cNvSpPr>
          <p:nvPr>
            <p:ph type="pic" sz="quarter" idx="13"/>
          </p:nvPr>
        </p:nvSpPr>
        <p:spPr>
          <a:xfrm>
            <a:off x="4114800" y="1681200"/>
            <a:ext cx="4572000" cy="2016000"/>
          </a:xfrm>
        </p:spPr>
        <p:txBody>
          <a:bodyPr/>
          <a:lstStyle>
            <a:lvl1pPr marL="0" indent="0">
              <a:buNone/>
              <a:defRPr/>
            </a:lvl1pPr>
          </a:lstStyle>
          <a:p>
            <a:r>
              <a:rPr lang="da-DK" smtClean="0"/>
              <a:t>Klik på ikonet for at tilføje et billede</a:t>
            </a:r>
            <a:endParaRPr lang="da-DK" dirty="0" smtClean="0"/>
          </a:p>
        </p:txBody>
      </p:sp>
      <p:sp>
        <p:nvSpPr>
          <p:cNvPr id="12" name="Pladsholder til billede 12"/>
          <p:cNvSpPr>
            <a:spLocks noGrp="1"/>
          </p:cNvSpPr>
          <p:nvPr>
            <p:ph type="pic" sz="quarter" idx="14"/>
          </p:nvPr>
        </p:nvSpPr>
        <p:spPr>
          <a:xfrm>
            <a:off x="4114800" y="3816000"/>
            <a:ext cx="4572000" cy="2016000"/>
          </a:xfrm>
        </p:spPr>
        <p:txBody>
          <a:bodyPr/>
          <a:lstStyle>
            <a:lvl1pPr marL="0" indent="0">
              <a:buNone/>
              <a:defRPr/>
            </a:lvl1pPr>
          </a:lstStyle>
          <a:p>
            <a:r>
              <a:rPr lang="da-DK" smtClean="0"/>
              <a:t>Klik på ikonet for at tilføje et billede</a:t>
            </a:r>
            <a:endParaRPr lang="da-DK" dirty="0"/>
          </a:p>
        </p:txBody>
      </p:sp>
      <p:sp>
        <p:nvSpPr>
          <p:cNvPr id="15" name="Tekstboks 14"/>
          <p:cNvSpPr txBox="1"/>
          <p:nvPr userDrawn="1"/>
        </p:nvSpPr>
        <p:spPr>
          <a:xfrm>
            <a:off x="9514800" y="1367998"/>
            <a:ext cx="1980000" cy="2616101"/>
          </a:xfrm>
          <a:prstGeom prst="rect">
            <a:avLst/>
          </a:prstGeom>
          <a:noFill/>
        </p:spPr>
        <p:txBody>
          <a:bodyPr wrap="square" lIns="0" tIns="0" rIns="0" bIns="0" rtlCol="0">
            <a:spAutoFit/>
          </a:bodyPr>
          <a:lstStyle/>
          <a:p>
            <a:r>
              <a:rPr lang="da-DK" sz="1000" b="1" dirty="0" smtClean="0">
                <a:solidFill>
                  <a:schemeClr val="bg2">
                    <a:lumMod val="50000"/>
                  </a:schemeClr>
                </a:solidFill>
              </a:rPr>
              <a:t>Indsæt foto:</a:t>
            </a:r>
          </a:p>
          <a:p>
            <a:r>
              <a:rPr lang="da-DK" sz="1000" dirty="0" smtClean="0">
                <a:solidFill>
                  <a:schemeClr val="bg2">
                    <a:lumMod val="50000"/>
                  </a:schemeClr>
                </a:solidFill>
              </a:rPr>
              <a:t>Klik på det lille fotoikon</a:t>
            </a:r>
            <a:r>
              <a:rPr lang="da-DK" sz="1000" baseline="0" dirty="0" smtClean="0">
                <a:solidFill>
                  <a:schemeClr val="bg2">
                    <a:lumMod val="50000"/>
                  </a:schemeClr>
                </a:solidFill>
              </a:rPr>
              <a:t> </a:t>
            </a:r>
            <a:br>
              <a:rPr lang="da-DK" sz="1000" baseline="0" dirty="0" smtClean="0">
                <a:solidFill>
                  <a:schemeClr val="bg2">
                    <a:lumMod val="50000"/>
                  </a:schemeClr>
                </a:solidFill>
              </a:rPr>
            </a:br>
            <a:r>
              <a:rPr lang="da-DK" sz="1000" baseline="0" dirty="0" smtClean="0">
                <a:solidFill>
                  <a:schemeClr val="bg2">
                    <a:lumMod val="50000"/>
                  </a:schemeClr>
                </a:solidFill>
              </a:rPr>
              <a:t>og vælg det ønskede foto </a:t>
            </a:r>
            <a:br>
              <a:rPr lang="da-DK" sz="1000" baseline="0" dirty="0" smtClean="0">
                <a:solidFill>
                  <a:schemeClr val="bg2">
                    <a:lumMod val="50000"/>
                  </a:schemeClr>
                </a:solidFill>
              </a:rPr>
            </a:br>
            <a:r>
              <a:rPr lang="da-DK" sz="1000" baseline="0" dirty="0" smtClean="0">
                <a:solidFill>
                  <a:schemeClr val="bg2">
                    <a:lumMod val="50000"/>
                  </a:schemeClr>
                </a:solidFill>
              </a:rPr>
              <a:t>i dialogboksen.</a:t>
            </a:r>
          </a:p>
          <a:p>
            <a:endParaRPr lang="da-DK" sz="1000" baseline="0" dirty="0" smtClean="0">
              <a:solidFill>
                <a:schemeClr val="bg2">
                  <a:lumMod val="50000"/>
                </a:schemeClr>
              </a:solidFill>
            </a:endParaRPr>
          </a:p>
          <a:p>
            <a:r>
              <a:rPr lang="da-DK" sz="1000" b="1" dirty="0" smtClean="0">
                <a:solidFill>
                  <a:schemeClr val="bg2">
                    <a:lumMod val="50000"/>
                  </a:schemeClr>
                </a:solidFill>
              </a:rPr>
              <a:t>Skift eksisterende foto:</a:t>
            </a:r>
          </a:p>
          <a:p>
            <a:r>
              <a:rPr lang="da-DK" sz="1000" dirty="0" smtClean="0">
                <a:solidFill>
                  <a:schemeClr val="bg2">
                    <a:lumMod val="50000"/>
                  </a:schemeClr>
                </a:solidFill>
              </a:rPr>
              <a:t>Klik på foto og brug derefter slettetasten til at fjerne det eksisterende foto. Gentag</a:t>
            </a:r>
            <a:r>
              <a:rPr lang="da-DK" sz="1000" baseline="0" dirty="0" smtClean="0">
                <a:solidFill>
                  <a:schemeClr val="bg2">
                    <a:lumMod val="50000"/>
                  </a:schemeClr>
                </a:solidFill>
              </a:rPr>
              <a:t> proceduren for indsættelse af foto som beskrevet ovenfor.</a:t>
            </a:r>
          </a:p>
          <a:p>
            <a:endParaRPr lang="da-DK" sz="1000" baseline="0" dirty="0" smtClean="0">
              <a:solidFill>
                <a:schemeClr val="bg2">
                  <a:lumMod val="50000"/>
                </a:schemeClr>
              </a:solidFill>
            </a:endParaRPr>
          </a:p>
          <a:p>
            <a:r>
              <a:rPr lang="da-DK" sz="1000" b="1" dirty="0" smtClean="0">
                <a:solidFill>
                  <a:schemeClr val="bg2">
                    <a:lumMod val="50000"/>
                  </a:schemeClr>
                </a:solidFill>
              </a:rPr>
              <a:t>Skift farve i felt:</a:t>
            </a:r>
          </a:p>
          <a:p>
            <a:r>
              <a:rPr lang="da-DK" sz="1000" dirty="0" smtClean="0">
                <a:solidFill>
                  <a:schemeClr val="bg2">
                    <a:lumMod val="50000"/>
                  </a:schemeClr>
                </a:solidFill>
              </a:rPr>
              <a:t>Klik på feltet og</a:t>
            </a:r>
            <a:r>
              <a:rPr lang="da-DK" sz="1000" baseline="0" dirty="0" smtClean="0">
                <a:solidFill>
                  <a:schemeClr val="bg2">
                    <a:lumMod val="50000"/>
                  </a:schemeClr>
                </a:solidFill>
              </a:rPr>
              <a:t> vælg derefter ny farve i fanen ”Startside” under ”Fyldfarve til figur”.</a:t>
            </a:r>
          </a:p>
          <a:p>
            <a:endParaRPr lang="da-DK" sz="1000" baseline="0" dirty="0" smtClean="0">
              <a:solidFill>
                <a:schemeClr val="bg2">
                  <a:lumMod val="50000"/>
                </a:schemeClr>
              </a:solidFill>
            </a:endParaRPr>
          </a:p>
        </p:txBody>
      </p:sp>
      <p:sp>
        <p:nvSpPr>
          <p:cNvPr id="17" name="Pladsholder til tekst 8"/>
          <p:cNvSpPr>
            <a:spLocks noGrp="1"/>
          </p:cNvSpPr>
          <p:nvPr>
            <p:ph type="body" sz="quarter" idx="15"/>
          </p:nvPr>
        </p:nvSpPr>
        <p:spPr>
          <a:xfrm>
            <a:off x="0" y="342000"/>
            <a:ext cx="457200" cy="914400"/>
          </a:xfrm>
          <a:solidFill>
            <a:schemeClr val="bg1">
              <a:lumMod val="85000"/>
            </a:schemeClr>
          </a:solidFill>
        </p:spPr>
        <p:txBody>
          <a:bodyPr/>
          <a:lstStyle>
            <a:lvl1pPr>
              <a:defRPr sz="100"/>
            </a:lvl1pPr>
            <a:lvl2pPr>
              <a:defRPr sz="100"/>
            </a:lvl2pPr>
            <a:lvl3pPr>
              <a:defRPr sz="100"/>
            </a:lvl3pPr>
            <a:lvl4pPr>
              <a:defRPr sz="100"/>
            </a:lvl4pPr>
            <a:lvl5pPr>
              <a:defRPr sz="100"/>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0" name="Pladsholder til indhold 2"/>
          <p:cNvSpPr>
            <a:spLocks noGrp="1"/>
          </p:cNvSpPr>
          <p:nvPr>
            <p:ph idx="1"/>
          </p:nvPr>
        </p:nvSpPr>
        <p:spPr>
          <a:xfrm>
            <a:off x="914400" y="1681200"/>
            <a:ext cx="3060000" cy="4127069"/>
          </a:xfrm>
        </p:spPr>
        <p:txBody>
          <a:bodyPr/>
          <a:lstStyle>
            <a:lvl1pPr marL="0" indent="0">
              <a:spcBef>
                <a:spcPts val="0"/>
              </a:spcBef>
              <a:buFontTx/>
              <a:buNone/>
              <a:defRPr sz="2000">
                <a:solidFill>
                  <a:schemeClr val="tx1"/>
                </a:solidFill>
              </a:defRPr>
            </a:lvl1pPr>
            <a:lvl2pPr marL="269875" indent="0">
              <a:buFontTx/>
              <a:buNone/>
              <a:defRPr>
                <a:solidFill>
                  <a:schemeClr val="tx2"/>
                </a:solidFill>
              </a:defRPr>
            </a:lvl2pPr>
            <a:lvl3pPr marL="541338" indent="0">
              <a:buFontTx/>
              <a:buNone/>
              <a:defRPr>
                <a:solidFill>
                  <a:schemeClr val="tx2"/>
                </a:solidFill>
              </a:defRPr>
            </a:lvl3pPr>
            <a:lvl4pPr marL="804863" indent="0">
              <a:buFontTx/>
              <a:buNone/>
              <a:defRPr>
                <a:solidFill>
                  <a:schemeClr val="tx2"/>
                </a:solidFill>
              </a:defRPr>
            </a:lvl4pPr>
            <a:lvl5pPr marL="1074737" indent="0">
              <a:buFontTx/>
              <a:buNone/>
              <a:defRPr>
                <a:solidFill>
                  <a:schemeClr val="tx2"/>
                </a:solidFill>
              </a:defRPr>
            </a:lvl5pPr>
          </a:lstStyle>
          <a:p>
            <a:pPr lvl="0"/>
            <a:r>
              <a:rPr lang="da-DK" smtClean="0"/>
              <a:t>Klik for at redigere i master</a:t>
            </a:r>
          </a:p>
        </p:txBody>
      </p:sp>
      <p:sp>
        <p:nvSpPr>
          <p:cNvPr id="11" name="Pladsholder til titel 1"/>
          <p:cNvSpPr>
            <a:spLocks noGrp="1"/>
          </p:cNvSpPr>
          <p:nvPr>
            <p:ph type="title"/>
          </p:nvPr>
        </p:nvSpPr>
        <p:spPr>
          <a:xfrm>
            <a:off x="914400" y="379976"/>
            <a:ext cx="8002587" cy="902134"/>
          </a:xfrm>
          <a:prstGeom prst="rect">
            <a:avLst/>
          </a:prstGeom>
        </p:spPr>
        <p:txBody>
          <a:bodyPr vert="horz" lIns="0" tIns="0" rIns="0" bIns="0" rtlCol="0" anchor="b" anchorCtr="0">
            <a:noAutofit/>
          </a:bodyPr>
          <a:lstStyle/>
          <a:p>
            <a:r>
              <a:rPr lang="da-DK" smtClean="0"/>
              <a:t>Klik for at redigere i master</a:t>
            </a:r>
            <a:endParaRPr lang="da-DK" dirty="0"/>
          </a:p>
        </p:txBody>
      </p:sp>
    </p:spTree>
    <p:extLst>
      <p:ext uri="{BB962C8B-B14F-4D97-AF65-F5344CB8AC3E}">
        <p14:creationId xmlns:p14="http://schemas.microsoft.com/office/powerpoint/2010/main" val="26739456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ødtekst, 3 fotos">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p>
            <a:fld id="{3B202E04-14DB-4723-921E-942EA0AE1B82}" type="datetime1">
              <a:rPr lang="da-DK" smtClean="0"/>
              <a:t>02-11-2015</a:t>
            </a:fld>
            <a:endParaRPr lang="da-DK"/>
          </a:p>
        </p:txBody>
      </p:sp>
      <p:sp>
        <p:nvSpPr>
          <p:cNvPr id="6" name="Pladsholder til sidefod 5"/>
          <p:cNvSpPr>
            <a:spLocks noGrp="1"/>
          </p:cNvSpPr>
          <p:nvPr>
            <p:ph type="ftr" sz="quarter" idx="11"/>
          </p:nvPr>
        </p:nvSpPr>
        <p:spPr/>
        <p:txBody>
          <a:bodyPr/>
          <a:lstStyle/>
          <a:p>
            <a:r>
              <a:rPr lang="da-DK" smtClean="0"/>
              <a:t>Uddannelsesvejledning til voksne</a:t>
            </a:r>
            <a:endParaRPr lang="da-DK"/>
          </a:p>
        </p:txBody>
      </p:sp>
      <p:sp>
        <p:nvSpPr>
          <p:cNvPr id="7" name="Pladsholder til diasnummer 6"/>
          <p:cNvSpPr>
            <a:spLocks noGrp="1"/>
          </p:cNvSpPr>
          <p:nvPr>
            <p:ph type="sldNum" sz="quarter" idx="12"/>
          </p:nvPr>
        </p:nvSpPr>
        <p:spPr/>
        <p:txBody>
          <a:bodyPr/>
          <a:lstStyle/>
          <a:p>
            <a:fld id="{61A7DA12-F1F9-43F2-A12A-1E9EF0E92BD7}" type="slidenum">
              <a:rPr lang="da-DK" smtClean="0"/>
              <a:t>‹nr.›</a:t>
            </a:fld>
            <a:endParaRPr lang="da-DK"/>
          </a:p>
        </p:txBody>
      </p:sp>
      <p:sp>
        <p:nvSpPr>
          <p:cNvPr id="13" name="Pladsholder til billede 12"/>
          <p:cNvSpPr>
            <a:spLocks noGrp="1"/>
          </p:cNvSpPr>
          <p:nvPr>
            <p:ph type="pic" sz="quarter" idx="13"/>
          </p:nvPr>
        </p:nvSpPr>
        <p:spPr>
          <a:xfrm>
            <a:off x="917575" y="1681200"/>
            <a:ext cx="3657600" cy="2700000"/>
          </a:xfrm>
        </p:spPr>
        <p:txBody>
          <a:bodyPr/>
          <a:lstStyle>
            <a:lvl1pPr marL="0" indent="0">
              <a:buNone/>
              <a:defRPr/>
            </a:lvl1pPr>
          </a:lstStyle>
          <a:p>
            <a:r>
              <a:rPr lang="da-DK" smtClean="0"/>
              <a:t>Klik på ikonet for at tilføje et billede</a:t>
            </a:r>
            <a:endParaRPr lang="da-DK" dirty="0"/>
          </a:p>
        </p:txBody>
      </p:sp>
      <p:sp>
        <p:nvSpPr>
          <p:cNvPr id="12" name="Pladsholder til billede 12"/>
          <p:cNvSpPr>
            <a:spLocks noGrp="1"/>
          </p:cNvSpPr>
          <p:nvPr>
            <p:ph type="pic" sz="quarter" idx="14"/>
          </p:nvPr>
        </p:nvSpPr>
        <p:spPr>
          <a:xfrm>
            <a:off x="917575" y="4481681"/>
            <a:ext cx="1774800" cy="1324800"/>
          </a:xfrm>
        </p:spPr>
        <p:txBody>
          <a:bodyPr/>
          <a:lstStyle>
            <a:lvl1pPr marL="0" indent="0">
              <a:buNone/>
              <a:defRPr/>
            </a:lvl1pPr>
          </a:lstStyle>
          <a:p>
            <a:r>
              <a:rPr lang="da-DK" smtClean="0"/>
              <a:t>Klik på ikonet for at tilføje et billede</a:t>
            </a:r>
            <a:endParaRPr lang="da-DK" dirty="0"/>
          </a:p>
        </p:txBody>
      </p:sp>
      <p:sp>
        <p:nvSpPr>
          <p:cNvPr id="14" name="Pladsholder til billede 12"/>
          <p:cNvSpPr>
            <a:spLocks noGrp="1"/>
          </p:cNvSpPr>
          <p:nvPr>
            <p:ph type="pic" sz="quarter" idx="15"/>
          </p:nvPr>
        </p:nvSpPr>
        <p:spPr>
          <a:xfrm>
            <a:off x="2804897" y="4481681"/>
            <a:ext cx="1774800" cy="1324800"/>
          </a:xfrm>
        </p:spPr>
        <p:txBody>
          <a:bodyPr/>
          <a:lstStyle>
            <a:lvl1pPr marL="0" indent="0">
              <a:buNone/>
              <a:defRPr/>
            </a:lvl1pPr>
          </a:lstStyle>
          <a:p>
            <a:r>
              <a:rPr lang="da-DK" smtClean="0"/>
              <a:t>Klik på ikonet for at tilføje et billede</a:t>
            </a:r>
            <a:endParaRPr lang="da-DK" dirty="0"/>
          </a:p>
        </p:txBody>
      </p:sp>
      <p:sp>
        <p:nvSpPr>
          <p:cNvPr id="18" name="Pladsholder til tekst 1023"/>
          <p:cNvSpPr>
            <a:spLocks noGrp="1"/>
          </p:cNvSpPr>
          <p:nvPr>
            <p:ph type="body" sz="quarter" idx="16"/>
          </p:nvPr>
        </p:nvSpPr>
        <p:spPr>
          <a:xfrm>
            <a:off x="4686300" y="1682495"/>
            <a:ext cx="4457700" cy="4139185"/>
          </a:xfrm>
          <a:solidFill>
            <a:schemeClr val="accent2"/>
          </a:solidFill>
        </p:spPr>
        <p:txBody>
          <a:bodyPr lIns="288000" tIns="180000" rIns="288000" bIns="180000"/>
          <a:lstStyle>
            <a:lvl1pPr marL="0" indent="0">
              <a:spcBef>
                <a:spcPts val="0"/>
              </a:spcBef>
              <a:buNone/>
              <a:defRPr sz="2000" baseline="0">
                <a:solidFill>
                  <a:schemeClr val="bg1"/>
                </a:solidFill>
              </a:defRPr>
            </a:lvl1pPr>
          </a:lstStyle>
          <a:p>
            <a:pPr lvl="0"/>
            <a:r>
              <a:rPr lang="da-DK" smtClean="0"/>
              <a:t>Klik for at redigere i master</a:t>
            </a:r>
          </a:p>
        </p:txBody>
      </p:sp>
      <p:sp>
        <p:nvSpPr>
          <p:cNvPr id="20" name="Tekstboks 19"/>
          <p:cNvSpPr txBox="1"/>
          <p:nvPr userDrawn="1"/>
        </p:nvSpPr>
        <p:spPr>
          <a:xfrm>
            <a:off x="9514800" y="1367998"/>
            <a:ext cx="1980000" cy="3539430"/>
          </a:xfrm>
          <a:prstGeom prst="rect">
            <a:avLst/>
          </a:prstGeom>
          <a:noFill/>
        </p:spPr>
        <p:txBody>
          <a:bodyPr wrap="square" lIns="0" tIns="0" rIns="0" bIns="0" rtlCol="0">
            <a:spAutoFit/>
          </a:bodyPr>
          <a:lstStyle/>
          <a:p>
            <a:r>
              <a:rPr lang="da-DK" sz="1000" b="1" dirty="0" smtClean="0">
                <a:solidFill>
                  <a:schemeClr val="bg2">
                    <a:lumMod val="50000"/>
                  </a:schemeClr>
                </a:solidFill>
              </a:rPr>
              <a:t>Indsæt foto:</a:t>
            </a:r>
          </a:p>
          <a:p>
            <a:r>
              <a:rPr lang="da-DK" sz="1000" dirty="0" smtClean="0">
                <a:solidFill>
                  <a:schemeClr val="bg2">
                    <a:lumMod val="50000"/>
                  </a:schemeClr>
                </a:solidFill>
              </a:rPr>
              <a:t>Klik på det lille fotoikon</a:t>
            </a:r>
            <a:r>
              <a:rPr lang="da-DK" sz="1000" baseline="0" dirty="0" smtClean="0">
                <a:solidFill>
                  <a:schemeClr val="bg2">
                    <a:lumMod val="50000"/>
                  </a:schemeClr>
                </a:solidFill>
              </a:rPr>
              <a:t> </a:t>
            </a:r>
            <a:br>
              <a:rPr lang="da-DK" sz="1000" baseline="0" dirty="0" smtClean="0">
                <a:solidFill>
                  <a:schemeClr val="bg2">
                    <a:lumMod val="50000"/>
                  </a:schemeClr>
                </a:solidFill>
              </a:rPr>
            </a:br>
            <a:r>
              <a:rPr lang="da-DK" sz="1000" baseline="0" dirty="0" smtClean="0">
                <a:solidFill>
                  <a:schemeClr val="bg2">
                    <a:lumMod val="50000"/>
                  </a:schemeClr>
                </a:solidFill>
              </a:rPr>
              <a:t>og vælg det ønskede foto </a:t>
            </a:r>
            <a:br>
              <a:rPr lang="da-DK" sz="1000" baseline="0" dirty="0" smtClean="0">
                <a:solidFill>
                  <a:schemeClr val="bg2">
                    <a:lumMod val="50000"/>
                  </a:schemeClr>
                </a:solidFill>
              </a:rPr>
            </a:br>
            <a:r>
              <a:rPr lang="da-DK" sz="1000" baseline="0" dirty="0" smtClean="0">
                <a:solidFill>
                  <a:schemeClr val="bg2">
                    <a:lumMod val="50000"/>
                  </a:schemeClr>
                </a:solidFill>
              </a:rPr>
              <a:t>i dialogboksen.</a:t>
            </a:r>
          </a:p>
          <a:p>
            <a:endParaRPr lang="da-DK" sz="1000" baseline="0" dirty="0" smtClean="0">
              <a:solidFill>
                <a:schemeClr val="bg2">
                  <a:lumMod val="50000"/>
                </a:schemeClr>
              </a:solidFill>
            </a:endParaRPr>
          </a:p>
          <a:p>
            <a:r>
              <a:rPr lang="da-DK" sz="1000" b="1" dirty="0" smtClean="0">
                <a:solidFill>
                  <a:schemeClr val="bg2">
                    <a:lumMod val="50000"/>
                  </a:schemeClr>
                </a:solidFill>
              </a:rPr>
              <a:t>Skift eksisterende foto:</a:t>
            </a:r>
          </a:p>
          <a:p>
            <a:r>
              <a:rPr lang="da-DK" sz="1000" dirty="0" smtClean="0">
                <a:solidFill>
                  <a:schemeClr val="bg2">
                    <a:lumMod val="50000"/>
                  </a:schemeClr>
                </a:solidFill>
              </a:rPr>
              <a:t>Klik på foto og brug derefter slettetasten til at fjerne det eksisterende foto. Gentag</a:t>
            </a:r>
            <a:r>
              <a:rPr lang="da-DK" sz="1000" baseline="0" dirty="0" smtClean="0">
                <a:solidFill>
                  <a:schemeClr val="bg2">
                    <a:lumMod val="50000"/>
                  </a:schemeClr>
                </a:solidFill>
              </a:rPr>
              <a:t> proceduren for indsættelse af foto som beskrevet ovenfor.</a:t>
            </a:r>
          </a:p>
          <a:p>
            <a:endParaRPr lang="da-DK" sz="1000" baseline="0" dirty="0" smtClean="0">
              <a:solidFill>
                <a:schemeClr val="bg2">
                  <a:lumMod val="50000"/>
                </a:schemeClr>
              </a:solidFill>
            </a:endParaRPr>
          </a:p>
          <a:p>
            <a:r>
              <a:rPr lang="da-DK" sz="1000" b="1" dirty="0" smtClean="0">
                <a:solidFill>
                  <a:schemeClr val="bg2">
                    <a:lumMod val="50000"/>
                  </a:schemeClr>
                </a:solidFill>
              </a:rPr>
              <a:t>Skift farve i tekstfeltet:</a:t>
            </a:r>
          </a:p>
          <a:p>
            <a:r>
              <a:rPr lang="da-DK" sz="1000" dirty="0" smtClean="0">
                <a:solidFill>
                  <a:schemeClr val="bg2">
                    <a:lumMod val="50000"/>
                  </a:schemeClr>
                </a:solidFill>
              </a:rPr>
              <a:t>Klik på det farvede tekstfelt og</a:t>
            </a:r>
            <a:r>
              <a:rPr lang="da-DK" sz="1000" baseline="0" dirty="0" smtClean="0">
                <a:solidFill>
                  <a:schemeClr val="bg2">
                    <a:lumMod val="50000"/>
                  </a:schemeClr>
                </a:solidFill>
              </a:rPr>
              <a:t> vælg derefter ny farve </a:t>
            </a:r>
            <a:br>
              <a:rPr lang="da-DK" sz="1000" baseline="0" dirty="0" smtClean="0">
                <a:solidFill>
                  <a:schemeClr val="bg2">
                    <a:lumMod val="50000"/>
                  </a:schemeClr>
                </a:solidFill>
              </a:rPr>
            </a:br>
            <a:r>
              <a:rPr lang="da-DK" sz="1000" baseline="0" dirty="0" smtClean="0">
                <a:solidFill>
                  <a:schemeClr val="bg2">
                    <a:lumMod val="50000"/>
                  </a:schemeClr>
                </a:solidFill>
              </a:rPr>
              <a:t>i fanen ”Startside” under ”Fyldfarve til figur”</a:t>
            </a:r>
          </a:p>
          <a:p>
            <a:endParaRPr lang="da-DK" sz="1000" baseline="0" dirty="0" smtClean="0">
              <a:solidFill>
                <a:schemeClr val="bg2">
                  <a:lumMod val="50000"/>
                </a:schemeClr>
              </a:solidFill>
            </a:endParaRPr>
          </a:p>
          <a:p>
            <a:r>
              <a:rPr lang="da-DK" sz="1000" b="1" dirty="0" smtClean="0">
                <a:solidFill>
                  <a:schemeClr val="bg2">
                    <a:lumMod val="50000"/>
                  </a:schemeClr>
                </a:solidFill>
              </a:rPr>
              <a:t>Skift farve i felt:</a:t>
            </a:r>
          </a:p>
          <a:p>
            <a:r>
              <a:rPr lang="da-DK" sz="1000" dirty="0" smtClean="0">
                <a:solidFill>
                  <a:schemeClr val="bg2">
                    <a:lumMod val="50000"/>
                  </a:schemeClr>
                </a:solidFill>
              </a:rPr>
              <a:t>Klik på feltet og</a:t>
            </a:r>
            <a:r>
              <a:rPr lang="da-DK" sz="1000" baseline="0" dirty="0" smtClean="0">
                <a:solidFill>
                  <a:schemeClr val="bg2">
                    <a:lumMod val="50000"/>
                  </a:schemeClr>
                </a:solidFill>
              </a:rPr>
              <a:t> vælg derefter ny farve i fanen ”Startside” under ”Fyldfarve til figur”.</a:t>
            </a:r>
          </a:p>
          <a:p>
            <a:endParaRPr lang="da-DK" sz="1000" baseline="0" dirty="0" smtClean="0">
              <a:solidFill>
                <a:schemeClr val="bg2">
                  <a:lumMod val="50000"/>
                </a:schemeClr>
              </a:solidFill>
            </a:endParaRPr>
          </a:p>
        </p:txBody>
      </p:sp>
      <p:sp>
        <p:nvSpPr>
          <p:cNvPr id="16" name="Pladsholder til tekst 8"/>
          <p:cNvSpPr>
            <a:spLocks noGrp="1"/>
          </p:cNvSpPr>
          <p:nvPr>
            <p:ph type="body" sz="quarter" idx="18"/>
          </p:nvPr>
        </p:nvSpPr>
        <p:spPr>
          <a:xfrm>
            <a:off x="0" y="342000"/>
            <a:ext cx="457200" cy="914400"/>
          </a:xfrm>
          <a:solidFill>
            <a:schemeClr val="bg1">
              <a:lumMod val="85000"/>
            </a:schemeClr>
          </a:solidFill>
        </p:spPr>
        <p:txBody>
          <a:bodyPr/>
          <a:lstStyle>
            <a:lvl1pPr>
              <a:defRPr sz="100"/>
            </a:lvl1pPr>
            <a:lvl2pPr>
              <a:defRPr sz="100"/>
            </a:lvl2pPr>
            <a:lvl3pPr>
              <a:defRPr sz="100"/>
            </a:lvl3pPr>
            <a:lvl4pPr>
              <a:defRPr sz="100"/>
            </a:lvl4pPr>
            <a:lvl5pPr>
              <a:defRPr sz="100"/>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7" name="Pladsholder til titel 1"/>
          <p:cNvSpPr>
            <a:spLocks noGrp="1"/>
          </p:cNvSpPr>
          <p:nvPr>
            <p:ph type="title"/>
          </p:nvPr>
        </p:nvSpPr>
        <p:spPr>
          <a:xfrm>
            <a:off x="914400" y="379976"/>
            <a:ext cx="8002587" cy="902134"/>
          </a:xfrm>
          <a:prstGeom prst="rect">
            <a:avLst/>
          </a:prstGeom>
        </p:spPr>
        <p:txBody>
          <a:bodyPr vert="horz" lIns="0" tIns="0" rIns="0" bIns="0" rtlCol="0" anchor="b" anchorCtr="0">
            <a:noAutofit/>
          </a:bodyPr>
          <a:lstStyle/>
          <a:p>
            <a:r>
              <a:rPr lang="da-DK" smtClean="0"/>
              <a:t>Klik for at redigere i master</a:t>
            </a:r>
            <a:endParaRPr lang="da-DK" dirty="0"/>
          </a:p>
        </p:txBody>
      </p:sp>
    </p:spTree>
    <p:extLst>
      <p:ext uri="{BB962C8B-B14F-4D97-AF65-F5344CB8AC3E}">
        <p14:creationId xmlns:p14="http://schemas.microsoft.com/office/powerpoint/2010/main" val="2574265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1 tekstboks">
    <p:spTree>
      <p:nvGrpSpPr>
        <p:cNvPr id="1" name=""/>
        <p:cNvGrpSpPr/>
        <p:nvPr/>
      </p:nvGrpSpPr>
      <p:grpSpPr>
        <a:xfrm>
          <a:off x="0" y="0"/>
          <a:ext cx="0" cy="0"/>
          <a:chOff x="0" y="0"/>
          <a:chExt cx="0" cy="0"/>
        </a:xfrm>
      </p:grpSpPr>
      <p:sp>
        <p:nvSpPr>
          <p:cNvPr id="8" name="Pladsholder til billede 8"/>
          <p:cNvSpPr>
            <a:spLocks noGrp="1"/>
          </p:cNvSpPr>
          <p:nvPr>
            <p:ph type="pic" sz="quarter" idx="13"/>
          </p:nvPr>
        </p:nvSpPr>
        <p:spPr>
          <a:xfrm>
            <a:off x="0" y="0"/>
            <a:ext cx="9144000" cy="6173788"/>
          </a:xfrm>
          <a:solidFill>
            <a:schemeClr val="bg1"/>
          </a:solidFill>
        </p:spPr>
        <p:txBody>
          <a:bodyPr/>
          <a:lstStyle>
            <a:lvl1pPr marL="0" indent="0">
              <a:buNone/>
              <a:defRPr/>
            </a:lvl1pPr>
          </a:lstStyle>
          <a:p>
            <a:r>
              <a:rPr lang="da-DK" smtClean="0"/>
              <a:t>Klik på ikonet for at tilføje et billede</a:t>
            </a:r>
            <a:endParaRPr lang="da-DK" dirty="0"/>
          </a:p>
        </p:txBody>
      </p:sp>
      <p:sp>
        <p:nvSpPr>
          <p:cNvPr id="3" name="Pladsholder til dato 2"/>
          <p:cNvSpPr>
            <a:spLocks noGrp="1"/>
          </p:cNvSpPr>
          <p:nvPr>
            <p:ph type="dt" sz="half" idx="10"/>
          </p:nvPr>
        </p:nvSpPr>
        <p:spPr/>
        <p:txBody>
          <a:bodyPr/>
          <a:lstStyle/>
          <a:p>
            <a:fld id="{72BC4769-5CEE-4B1A-8196-B6B050468071}" type="datetime1">
              <a:rPr lang="da-DK" smtClean="0"/>
              <a:t>02-11-2015</a:t>
            </a:fld>
            <a:endParaRPr lang="da-DK"/>
          </a:p>
        </p:txBody>
      </p:sp>
      <p:sp>
        <p:nvSpPr>
          <p:cNvPr id="4" name="Pladsholder til sidefod 3"/>
          <p:cNvSpPr>
            <a:spLocks noGrp="1"/>
          </p:cNvSpPr>
          <p:nvPr>
            <p:ph type="ftr" sz="quarter" idx="11"/>
          </p:nvPr>
        </p:nvSpPr>
        <p:spPr/>
        <p:txBody>
          <a:bodyPr/>
          <a:lstStyle/>
          <a:p>
            <a:r>
              <a:rPr lang="da-DK" smtClean="0"/>
              <a:t>Uddannelsesvejledning til voksne</a:t>
            </a:r>
            <a:endParaRPr lang="da-DK" dirty="0"/>
          </a:p>
        </p:txBody>
      </p:sp>
      <p:sp>
        <p:nvSpPr>
          <p:cNvPr id="5" name="Pladsholder til diasnummer 4"/>
          <p:cNvSpPr>
            <a:spLocks noGrp="1"/>
          </p:cNvSpPr>
          <p:nvPr>
            <p:ph type="sldNum" sz="quarter" idx="12"/>
          </p:nvPr>
        </p:nvSpPr>
        <p:spPr/>
        <p:txBody>
          <a:bodyPr/>
          <a:lstStyle/>
          <a:p>
            <a:fld id="{61A7DA12-F1F9-43F2-A12A-1E9EF0E92BD7}" type="slidenum">
              <a:rPr lang="da-DK" smtClean="0"/>
              <a:pPr/>
              <a:t>‹nr.›</a:t>
            </a:fld>
            <a:endParaRPr lang="da-DK" dirty="0"/>
          </a:p>
        </p:txBody>
      </p:sp>
      <p:sp>
        <p:nvSpPr>
          <p:cNvPr id="6" name="Pladsholder til tekst 1023"/>
          <p:cNvSpPr>
            <a:spLocks noGrp="1"/>
          </p:cNvSpPr>
          <p:nvPr>
            <p:ph type="body" sz="quarter" idx="15"/>
          </p:nvPr>
        </p:nvSpPr>
        <p:spPr>
          <a:xfrm>
            <a:off x="0" y="1710000"/>
            <a:ext cx="4417200" cy="4140000"/>
          </a:xfrm>
          <a:solidFill>
            <a:schemeClr val="accent6">
              <a:alpha val="85000"/>
            </a:schemeClr>
          </a:solidFill>
        </p:spPr>
        <p:txBody>
          <a:bodyPr lIns="288000" tIns="180000" rIns="288000" bIns="180000"/>
          <a:lstStyle>
            <a:lvl1pPr marL="0" indent="0">
              <a:spcBef>
                <a:spcPts val="0"/>
              </a:spcBef>
              <a:buNone/>
              <a:defRPr sz="1800" baseline="0">
                <a:solidFill>
                  <a:schemeClr val="bg1"/>
                </a:solidFill>
              </a:defRPr>
            </a:lvl1pPr>
          </a:lstStyle>
          <a:p>
            <a:pPr lvl="0"/>
            <a:r>
              <a:rPr lang="da-DK" smtClean="0"/>
              <a:t>Klik for at redigere i master</a:t>
            </a:r>
          </a:p>
        </p:txBody>
      </p:sp>
      <p:sp>
        <p:nvSpPr>
          <p:cNvPr id="10" name="Tekstboks 9"/>
          <p:cNvSpPr txBox="1"/>
          <p:nvPr userDrawn="1"/>
        </p:nvSpPr>
        <p:spPr>
          <a:xfrm>
            <a:off x="9514800" y="1367999"/>
            <a:ext cx="1980000" cy="3693319"/>
          </a:xfrm>
          <a:prstGeom prst="rect">
            <a:avLst/>
          </a:prstGeom>
          <a:noFill/>
        </p:spPr>
        <p:txBody>
          <a:bodyPr wrap="square" lIns="0" tIns="0" rIns="0" bIns="0" rtlCol="0">
            <a:spAutoFit/>
          </a:bodyPr>
          <a:lstStyle/>
          <a:p>
            <a:r>
              <a:rPr lang="da-DK" sz="1000" b="1" dirty="0" smtClean="0">
                <a:solidFill>
                  <a:schemeClr val="bg2">
                    <a:lumMod val="50000"/>
                  </a:schemeClr>
                </a:solidFill>
              </a:rPr>
              <a:t>Indsæt foto:</a:t>
            </a:r>
          </a:p>
          <a:p>
            <a:r>
              <a:rPr lang="da-DK" sz="1000" dirty="0" smtClean="0">
                <a:solidFill>
                  <a:schemeClr val="bg2">
                    <a:lumMod val="50000"/>
                  </a:schemeClr>
                </a:solidFill>
              </a:rPr>
              <a:t>Klik på det lille fotoikon</a:t>
            </a:r>
            <a:r>
              <a:rPr lang="da-DK" sz="1000" baseline="0" dirty="0" smtClean="0">
                <a:solidFill>
                  <a:schemeClr val="bg2">
                    <a:lumMod val="50000"/>
                  </a:schemeClr>
                </a:solidFill>
              </a:rPr>
              <a:t> </a:t>
            </a:r>
            <a:br>
              <a:rPr lang="da-DK" sz="1000" baseline="0" dirty="0" smtClean="0">
                <a:solidFill>
                  <a:schemeClr val="bg2">
                    <a:lumMod val="50000"/>
                  </a:schemeClr>
                </a:solidFill>
              </a:rPr>
            </a:br>
            <a:r>
              <a:rPr lang="da-DK" sz="1000" baseline="0" dirty="0" smtClean="0">
                <a:solidFill>
                  <a:schemeClr val="bg2">
                    <a:lumMod val="50000"/>
                  </a:schemeClr>
                </a:solidFill>
              </a:rPr>
              <a:t>og vælg det ønskede foto </a:t>
            </a:r>
            <a:br>
              <a:rPr lang="da-DK" sz="1000" baseline="0" dirty="0" smtClean="0">
                <a:solidFill>
                  <a:schemeClr val="bg2">
                    <a:lumMod val="50000"/>
                  </a:schemeClr>
                </a:solidFill>
              </a:rPr>
            </a:br>
            <a:r>
              <a:rPr lang="da-DK" sz="1000" baseline="0" dirty="0" smtClean="0">
                <a:solidFill>
                  <a:schemeClr val="bg2">
                    <a:lumMod val="50000"/>
                  </a:schemeClr>
                </a:solidFill>
              </a:rPr>
              <a:t>i dialogboksen.</a:t>
            </a:r>
          </a:p>
          <a:p>
            <a:endParaRPr lang="da-DK" sz="1000" baseline="0" dirty="0" smtClean="0">
              <a:solidFill>
                <a:schemeClr val="bg2">
                  <a:lumMod val="50000"/>
                </a:schemeClr>
              </a:solidFill>
            </a:endParaRPr>
          </a:p>
          <a:p>
            <a:r>
              <a:rPr lang="da-DK" sz="1000" b="1" dirty="0" smtClean="0">
                <a:solidFill>
                  <a:schemeClr val="bg2">
                    <a:lumMod val="50000"/>
                  </a:schemeClr>
                </a:solidFill>
              </a:rPr>
              <a:t>Skift eksisterende foto:</a:t>
            </a:r>
          </a:p>
          <a:p>
            <a:r>
              <a:rPr lang="da-DK" sz="1000" dirty="0" smtClean="0">
                <a:solidFill>
                  <a:schemeClr val="bg2">
                    <a:lumMod val="50000"/>
                  </a:schemeClr>
                </a:solidFill>
              </a:rPr>
              <a:t>Klik på foto og brug derefter slettetasten til at fjerne det eksisterende foto. Gentag</a:t>
            </a:r>
            <a:r>
              <a:rPr lang="da-DK" sz="1000" baseline="0" dirty="0" smtClean="0">
                <a:solidFill>
                  <a:schemeClr val="bg2">
                    <a:lumMod val="50000"/>
                  </a:schemeClr>
                </a:solidFill>
              </a:rPr>
              <a:t> proceduren for indsættelse af foto som beskrevet ovenfor.</a:t>
            </a:r>
          </a:p>
          <a:p>
            <a:endParaRPr lang="da-DK" sz="1000" baseline="0" dirty="0" smtClean="0">
              <a:solidFill>
                <a:schemeClr val="bg2">
                  <a:lumMod val="50000"/>
                </a:schemeClr>
              </a:solidFill>
            </a:endParaRPr>
          </a:p>
          <a:p>
            <a:r>
              <a:rPr lang="da-DK" sz="1000" b="1" dirty="0" smtClean="0">
                <a:solidFill>
                  <a:schemeClr val="bg2">
                    <a:lumMod val="50000"/>
                  </a:schemeClr>
                </a:solidFill>
              </a:rPr>
              <a:t>Skift farve i tekstfelt:</a:t>
            </a:r>
          </a:p>
          <a:p>
            <a:r>
              <a:rPr lang="da-DK" sz="1000" dirty="0" smtClean="0">
                <a:solidFill>
                  <a:schemeClr val="bg2">
                    <a:lumMod val="50000"/>
                  </a:schemeClr>
                </a:solidFill>
              </a:rPr>
              <a:t>Klik på det farvede tekstfelt </a:t>
            </a:r>
            <a:br>
              <a:rPr lang="da-DK" sz="1000" dirty="0" smtClean="0">
                <a:solidFill>
                  <a:schemeClr val="bg2">
                    <a:lumMod val="50000"/>
                  </a:schemeClr>
                </a:solidFill>
              </a:rPr>
            </a:br>
            <a:r>
              <a:rPr lang="da-DK" sz="1000" dirty="0" smtClean="0">
                <a:solidFill>
                  <a:schemeClr val="bg2">
                    <a:lumMod val="50000"/>
                  </a:schemeClr>
                </a:solidFill>
              </a:rPr>
              <a:t>og</a:t>
            </a:r>
            <a:r>
              <a:rPr lang="da-DK" sz="1000" baseline="0" dirty="0" smtClean="0">
                <a:solidFill>
                  <a:schemeClr val="bg2">
                    <a:lumMod val="50000"/>
                  </a:schemeClr>
                </a:solidFill>
              </a:rPr>
              <a:t> vælg derefter ny farve </a:t>
            </a:r>
          </a:p>
          <a:p>
            <a:r>
              <a:rPr lang="da-DK" sz="1000" baseline="0" dirty="0" smtClean="0">
                <a:solidFill>
                  <a:schemeClr val="bg2">
                    <a:lumMod val="50000"/>
                  </a:schemeClr>
                </a:solidFill>
              </a:rPr>
              <a:t>i fanen ”Startside” under ”Fyldfarve til figur”.</a:t>
            </a:r>
          </a:p>
          <a:p>
            <a:endParaRPr lang="da-DK" sz="1000" baseline="0" dirty="0" smtClean="0">
              <a:solidFill>
                <a:schemeClr val="bg2">
                  <a:lumMod val="50000"/>
                </a:schemeClr>
              </a:solidFill>
            </a:endParaRPr>
          </a:p>
          <a:p>
            <a:r>
              <a:rPr lang="da-DK" sz="1000" b="1" dirty="0" smtClean="0">
                <a:solidFill>
                  <a:schemeClr val="bg2">
                    <a:lumMod val="50000"/>
                  </a:schemeClr>
                </a:solidFill>
              </a:rPr>
              <a:t>Større eller mindre</a:t>
            </a:r>
            <a:r>
              <a:rPr lang="da-DK" sz="1000" b="1" baseline="0" dirty="0" smtClean="0">
                <a:solidFill>
                  <a:schemeClr val="bg2">
                    <a:lumMod val="50000"/>
                  </a:schemeClr>
                </a:solidFill>
              </a:rPr>
              <a:t> </a:t>
            </a:r>
            <a:r>
              <a:rPr lang="da-DK" sz="1000" b="1" dirty="0" smtClean="0">
                <a:solidFill>
                  <a:schemeClr val="bg2">
                    <a:lumMod val="50000"/>
                  </a:schemeClr>
                </a:solidFill>
              </a:rPr>
              <a:t>tekstfelt:</a:t>
            </a:r>
          </a:p>
          <a:p>
            <a:r>
              <a:rPr lang="da-DK" sz="1000" dirty="0" smtClean="0">
                <a:solidFill>
                  <a:schemeClr val="bg2">
                    <a:lumMod val="50000"/>
                  </a:schemeClr>
                </a:solidFill>
              </a:rPr>
              <a:t>Justering af tekstfeltets</a:t>
            </a:r>
            <a:r>
              <a:rPr lang="da-DK" sz="1000" baseline="0" dirty="0" smtClean="0">
                <a:solidFill>
                  <a:schemeClr val="bg2">
                    <a:lumMod val="50000"/>
                  </a:schemeClr>
                </a:solidFill>
              </a:rPr>
              <a:t> størrelse gøres manuelt ved at trække i top, bund eller siden af tekstfeltet. </a:t>
            </a:r>
          </a:p>
        </p:txBody>
      </p:sp>
    </p:spTree>
    <p:extLst>
      <p:ext uri="{BB962C8B-B14F-4D97-AF65-F5344CB8AC3E}">
        <p14:creationId xmlns:p14="http://schemas.microsoft.com/office/powerpoint/2010/main" val="22294329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to, 2 tekstbokse">
    <p:spTree>
      <p:nvGrpSpPr>
        <p:cNvPr id="1" name=""/>
        <p:cNvGrpSpPr/>
        <p:nvPr/>
      </p:nvGrpSpPr>
      <p:grpSpPr>
        <a:xfrm>
          <a:off x="0" y="0"/>
          <a:ext cx="0" cy="0"/>
          <a:chOff x="0" y="0"/>
          <a:chExt cx="0" cy="0"/>
        </a:xfrm>
      </p:grpSpPr>
      <p:sp>
        <p:nvSpPr>
          <p:cNvPr id="8" name="Pladsholder til billede 8"/>
          <p:cNvSpPr>
            <a:spLocks noGrp="1"/>
          </p:cNvSpPr>
          <p:nvPr>
            <p:ph type="pic" sz="quarter" idx="13"/>
          </p:nvPr>
        </p:nvSpPr>
        <p:spPr>
          <a:xfrm>
            <a:off x="0" y="0"/>
            <a:ext cx="9144000" cy="6173788"/>
          </a:xfrm>
          <a:solidFill>
            <a:schemeClr val="bg1"/>
          </a:solidFill>
        </p:spPr>
        <p:txBody>
          <a:bodyPr/>
          <a:lstStyle>
            <a:lvl1pPr marL="0" indent="0">
              <a:buNone/>
              <a:defRPr/>
            </a:lvl1pPr>
          </a:lstStyle>
          <a:p>
            <a:r>
              <a:rPr lang="da-DK" smtClean="0"/>
              <a:t>Klik på ikonet for at tilføje et billede</a:t>
            </a:r>
            <a:endParaRPr lang="da-DK" dirty="0"/>
          </a:p>
        </p:txBody>
      </p:sp>
      <p:sp>
        <p:nvSpPr>
          <p:cNvPr id="3" name="Pladsholder til dato 2"/>
          <p:cNvSpPr>
            <a:spLocks noGrp="1"/>
          </p:cNvSpPr>
          <p:nvPr>
            <p:ph type="dt" sz="half" idx="10"/>
          </p:nvPr>
        </p:nvSpPr>
        <p:spPr/>
        <p:txBody>
          <a:bodyPr/>
          <a:lstStyle/>
          <a:p>
            <a:fld id="{F2433AF5-15B1-44E9-BF6C-DA82018B2C36}" type="datetime1">
              <a:rPr lang="da-DK" smtClean="0"/>
              <a:t>02-11-2015</a:t>
            </a:fld>
            <a:endParaRPr lang="da-DK"/>
          </a:p>
        </p:txBody>
      </p:sp>
      <p:sp>
        <p:nvSpPr>
          <p:cNvPr id="4" name="Pladsholder til sidefod 3"/>
          <p:cNvSpPr>
            <a:spLocks noGrp="1"/>
          </p:cNvSpPr>
          <p:nvPr>
            <p:ph type="ftr" sz="quarter" idx="11"/>
          </p:nvPr>
        </p:nvSpPr>
        <p:spPr/>
        <p:txBody>
          <a:bodyPr/>
          <a:lstStyle/>
          <a:p>
            <a:r>
              <a:rPr lang="da-DK" smtClean="0"/>
              <a:t>Uddannelsesvejledning til voksne</a:t>
            </a:r>
            <a:endParaRPr lang="da-DK" dirty="0"/>
          </a:p>
        </p:txBody>
      </p:sp>
      <p:sp>
        <p:nvSpPr>
          <p:cNvPr id="5" name="Pladsholder til diasnummer 4"/>
          <p:cNvSpPr>
            <a:spLocks noGrp="1"/>
          </p:cNvSpPr>
          <p:nvPr>
            <p:ph type="sldNum" sz="quarter" idx="12"/>
          </p:nvPr>
        </p:nvSpPr>
        <p:spPr/>
        <p:txBody>
          <a:bodyPr/>
          <a:lstStyle/>
          <a:p>
            <a:fld id="{61A7DA12-F1F9-43F2-A12A-1E9EF0E92BD7}" type="slidenum">
              <a:rPr lang="da-DK" smtClean="0"/>
              <a:pPr/>
              <a:t>‹nr.›</a:t>
            </a:fld>
            <a:endParaRPr lang="da-DK" dirty="0"/>
          </a:p>
        </p:txBody>
      </p:sp>
      <p:sp>
        <p:nvSpPr>
          <p:cNvPr id="6" name="Pladsholder til tekst 1023"/>
          <p:cNvSpPr>
            <a:spLocks noGrp="1"/>
          </p:cNvSpPr>
          <p:nvPr>
            <p:ph type="body" sz="quarter" idx="15"/>
          </p:nvPr>
        </p:nvSpPr>
        <p:spPr>
          <a:xfrm>
            <a:off x="5103534" y="1710000"/>
            <a:ext cx="4040465" cy="1800000"/>
          </a:xfrm>
          <a:solidFill>
            <a:schemeClr val="accent6">
              <a:alpha val="85000"/>
            </a:schemeClr>
          </a:solidFill>
        </p:spPr>
        <p:txBody>
          <a:bodyPr lIns="288000" tIns="180000" rIns="288000" bIns="180000"/>
          <a:lstStyle>
            <a:lvl1pPr marL="0" indent="0">
              <a:spcBef>
                <a:spcPts val="0"/>
              </a:spcBef>
              <a:buNone/>
              <a:defRPr sz="1800" baseline="0">
                <a:solidFill>
                  <a:schemeClr val="bg1"/>
                </a:solidFill>
              </a:defRPr>
            </a:lvl1pPr>
          </a:lstStyle>
          <a:p>
            <a:pPr lvl="0"/>
            <a:r>
              <a:rPr lang="da-DK" smtClean="0"/>
              <a:t>Klik for at redigere i master</a:t>
            </a:r>
          </a:p>
        </p:txBody>
      </p:sp>
      <p:sp>
        <p:nvSpPr>
          <p:cNvPr id="9" name="Pladsholder til tekst 1023"/>
          <p:cNvSpPr>
            <a:spLocks noGrp="1"/>
          </p:cNvSpPr>
          <p:nvPr>
            <p:ph type="body" sz="quarter" idx="16"/>
          </p:nvPr>
        </p:nvSpPr>
        <p:spPr>
          <a:xfrm>
            <a:off x="5564406" y="3807024"/>
            <a:ext cx="3579594" cy="1800000"/>
          </a:xfrm>
          <a:solidFill>
            <a:schemeClr val="accent2">
              <a:alpha val="85000"/>
            </a:schemeClr>
          </a:solidFill>
        </p:spPr>
        <p:txBody>
          <a:bodyPr lIns="288000" tIns="180000" rIns="288000" bIns="180000"/>
          <a:lstStyle>
            <a:lvl1pPr marL="0" indent="0">
              <a:spcBef>
                <a:spcPts val="0"/>
              </a:spcBef>
              <a:buNone/>
              <a:defRPr sz="1800" baseline="0">
                <a:solidFill>
                  <a:schemeClr val="bg1"/>
                </a:solidFill>
              </a:defRPr>
            </a:lvl1pPr>
          </a:lstStyle>
          <a:p>
            <a:pPr lvl="0"/>
            <a:r>
              <a:rPr lang="da-DK" smtClean="0"/>
              <a:t>Klik for at redigere i master</a:t>
            </a:r>
          </a:p>
        </p:txBody>
      </p:sp>
      <p:sp>
        <p:nvSpPr>
          <p:cNvPr id="11" name="Tekstboks 10"/>
          <p:cNvSpPr txBox="1"/>
          <p:nvPr userDrawn="1"/>
        </p:nvSpPr>
        <p:spPr>
          <a:xfrm>
            <a:off x="9514799" y="1367998"/>
            <a:ext cx="1980000" cy="3693319"/>
          </a:xfrm>
          <a:prstGeom prst="rect">
            <a:avLst/>
          </a:prstGeom>
          <a:noFill/>
        </p:spPr>
        <p:txBody>
          <a:bodyPr wrap="square" lIns="0" tIns="0" rIns="0" bIns="0" rtlCol="0">
            <a:spAutoFit/>
          </a:bodyPr>
          <a:lstStyle/>
          <a:p>
            <a:r>
              <a:rPr lang="da-DK" sz="1000" b="1" dirty="0" smtClean="0">
                <a:solidFill>
                  <a:schemeClr val="bg2">
                    <a:lumMod val="50000"/>
                  </a:schemeClr>
                </a:solidFill>
              </a:rPr>
              <a:t>Indsæt foto:</a:t>
            </a:r>
          </a:p>
          <a:p>
            <a:r>
              <a:rPr lang="da-DK" sz="1000" dirty="0" smtClean="0">
                <a:solidFill>
                  <a:schemeClr val="bg2">
                    <a:lumMod val="50000"/>
                  </a:schemeClr>
                </a:solidFill>
              </a:rPr>
              <a:t>Klik på det lille fotoikon</a:t>
            </a:r>
            <a:r>
              <a:rPr lang="da-DK" sz="1000" baseline="0" dirty="0" smtClean="0">
                <a:solidFill>
                  <a:schemeClr val="bg2">
                    <a:lumMod val="50000"/>
                  </a:schemeClr>
                </a:solidFill>
              </a:rPr>
              <a:t> </a:t>
            </a:r>
            <a:br>
              <a:rPr lang="da-DK" sz="1000" baseline="0" dirty="0" smtClean="0">
                <a:solidFill>
                  <a:schemeClr val="bg2">
                    <a:lumMod val="50000"/>
                  </a:schemeClr>
                </a:solidFill>
              </a:rPr>
            </a:br>
            <a:r>
              <a:rPr lang="da-DK" sz="1000" baseline="0" dirty="0" smtClean="0">
                <a:solidFill>
                  <a:schemeClr val="bg2">
                    <a:lumMod val="50000"/>
                  </a:schemeClr>
                </a:solidFill>
              </a:rPr>
              <a:t>og vælg det ønskede foto </a:t>
            </a:r>
            <a:br>
              <a:rPr lang="da-DK" sz="1000" baseline="0" dirty="0" smtClean="0">
                <a:solidFill>
                  <a:schemeClr val="bg2">
                    <a:lumMod val="50000"/>
                  </a:schemeClr>
                </a:solidFill>
              </a:rPr>
            </a:br>
            <a:r>
              <a:rPr lang="da-DK" sz="1000" baseline="0" dirty="0" smtClean="0">
                <a:solidFill>
                  <a:schemeClr val="bg2">
                    <a:lumMod val="50000"/>
                  </a:schemeClr>
                </a:solidFill>
              </a:rPr>
              <a:t>i dialogboksen.</a:t>
            </a:r>
          </a:p>
          <a:p>
            <a:endParaRPr lang="da-DK" sz="1000" baseline="0" dirty="0" smtClean="0">
              <a:solidFill>
                <a:schemeClr val="bg2">
                  <a:lumMod val="50000"/>
                </a:schemeClr>
              </a:solidFill>
            </a:endParaRPr>
          </a:p>
          <a:p>
            <a:r>
              <a:rPr lang="da-DK" sz="1000" b="1" dirty="0" smtClean="0">
                <a:solidFill>
                  <a:schemeClr val="bg2">
                    <a:lumMod val="50000"/>
                  </a:schemeClr>
                </a:solidFill>
              </a:rPr>
              <a:t>Skift eksisterende foto:</a:t>
            </a:r>
          </a:p>
          <a:p>
            <a:r>
              <a:rPr lang="da-DK" sz="1000" dirty="0" smtClean="0">
                <a:solidFill>
                  <a:schemeClr val="bg2">
                    <a:lumMod val="50000"/>
                  </a:schemeClr>
                </a:solidFill>
              </a:rPr>
              <a:t>Klik på foto og brug derefter slettetasten til at fjerne det eksisterende foto. Gentag</a:t>
            </a:r>
            <a:r>
              <a:rPr lang="da-DK" sz="1000" baseline="0" dirty="0" smtClean="0">
                <a:solidFill>
                  <a:schemeClr val="bg2">
                    <a:lumMod val="50000"/>
                  </a:schemeClr>
                </a:solidFill>
              </a:rPr>
              <a:t> proceduren for indsættelse </a:t>
            </a:r>
            <a:br>
              <a:rPr lang="da-DK" sz="1000" baseline="0" dirty="0" smtClean="0">
                <a:solidFill>
                  <a:schemeClr val="bg2">
                    <a:lumMod val="50000"/>
                  </a:schemeClr>
                </a:solidFill>
              </a:rPr>
            </a:br>
            <a:r>
              <a:rPr lang="da-DK" sz="1000" baseline="0" dirty="0" smtClean="0">
                <a:solidFill>
                  <a:schemeClr val="bg2">
                    <a:lumMod val="50000"/>
                  </a:schemeClr>
                </a:solidFill>
              </a:rPr>
              <a:t>af foto som beskrevet ovenfor.</a:t>
            </a:r>
          </a:p>
          <a:p>
            <a:endParaRPr lang="da-DK" sz="1000" baseline="0" dirty="0" smtClean="0">
              <a:solidFill>
                <a:schemeClr val="bg2">
                  <a:lumMod val="50000"/>
                </a:schemeClr>
              </a:solidFill>
            </a:endParaRPr>
          </a:p>
          <a:p>
            <a:r>
              <a:rPr lang="da-DK" sz="1000" b="1" dirty="0" smtClean="0">
                <a:solidFill>
                  <a:schemeClr val="bg2">
                    <a:lumMod val="50000"/>
                  </a:schemeClr>
                </a:solidFill>
              </a:rPr>
              <a:t>Skift farve i tekstfelt:</a:t>
            </a:r>
          </a:p>
          <a:p>
            <a:r>
              <a:rPr lang="da-DK" sz="1000" dirty="0" smtClean="0">
                <a:solidFill>
                  <a:schemeClr val="bg2">
                    <a:lumMod val="50000"/>
                  </a:schemeClr>
                </a:solidFill>
              </a:rPr>
              <a:t>Klik på det farvede tekstfelt </a:t>
            </a:r>
            <a:br>
              <a:rPr lang="da-DK" sz="1000" dirty="0" smtClean="0">
                <a:solidFill>
                  <a:schemeClr val="bg2">
                    <a:lumMod val="50000"/>
                  </a:schemeClr>
                </a:solidFill>
              </a:rPr>
            </a:br>
            <a:r>
              <a:rPr lang="da-DK" sz="1000" dirty="0" smtClean="0">
                <a:solidFill>
                  <a:schemeClr val="bg2">
                    <a:lumMod val="50000"/>
                  </a:schemeClr>
                </a:solidFill>
              </a:rPr>
              <a:t>og</a:t>
            </a:r>
            <a:r>
              <a:rPr lang="da-DK" sz="1000" baseline="0" dirty="0" smtClean="0">
                <a:solidFill>
                  <a:schemeClr val="bg2">
                    <a:lumMod val="50000"/>
                  </a:schemeClr>
                </a:solidFill>
              </a:rPr>
              <a:t> vælg derefter ny farve </a:t>
            </a:r>
          </a:p>
          <a:p>
            <a:r>
              <a:rPr lang="da-DK" sz="1000" baseline="0" dirty="0" smtClean="0">
                <a:solidFill>
                  <a:schemeClr val="bg2">
                    <a:lumMod val="50000"/>
                  </a:schemeClr>
                </a:solidFill>
              </a:rPr>
              <a:t>i fanen ”Startside” under ”Fyldfarve til figur”.</a:t>
            </a:r>
          </a:p>
          <a:p>
            <a:endParaRPr lang="da-DK" sz="1000" baseline="0" dirty="0" smtClean="0">
              <a:solidFill>
                <a:schemeClr val="bg2">
                  <a:lumMod val="50000"/>
                </a:schemeClr>
              </a:solidFill>
            </a:endParaRPr>
          </a:p>
          <a:p>
            <a:r>
              <a:rPr lang="da-DK" sz="1000" b="1" dirty="0" smtClean="0">
                <a:solidFill>
                  <a:schemeClr val="bg2">
                    <a:lumMod val="50000"/>
                  </a:schemeClr>
                </a:solidFill>
              </a:rPr>
              <a:t>Større eller mindre</a:t>
            </a:r>
            <a:r>
              <a:rPr lang="da-DK" sz="1000" b="1" baseline="0" dirty="0" smtClean="0">
                <a:solidFill>
                  <a:schemeClr val="bg2">
                    <a:lumMod val="50000"/>
                  </a:schemeClr>
                </a:solidFill>
              </a:rPr>
              <a:t> </a:t>
            </a:r>
            <a:r>
              <a:rPr lang="da-DK" sz="1000" b="1" dirty="0" smtClean="0">
                <a:solidFill>
                  <a:schemeClr val="bg2">
                    <a:lumMod val="50000"/>
                  </a:schemeClr>
                </a:solidFill>
              </a:rPr>
              <a:t>tekstfelt:</a:t>
            </a:r>
          </a:p>
          <a:p>
            <a:r>
              <a:rPr lang="da-DK" sz="1000" dirty="0" smtClean="0">
                <a:solidFill>
                  <a:schemeClr val="bg2">
                    <a:lumMod val="50000"/>
                  </a:schemeClr>
                </a:solidFill>
              </a:rPr>
              <a:t>Justering af tekstfeltets</a:t>
            </a:r>
            <a:r>
              <a:rPr lang="da-DK" sz="1000" baseline="0" dirty="0" smtClean="0">
                <a:solidFill>
                  <a:schemeClr val="bg2">
                    <a:lumMod val="50000"/>
                  </a:schemeClr>
                </a:solidFill>
              </a:rPr>
              <a:t> størrelse gøres manuelt ved at trække i top, bund eller højre side af tekstfeltet. </a:t>
            </a:r>
          </a:p>
        </p:txBody>
      </p:sp>
    </p:spTree>
    <p:extLst>
      <p:ext uri="{BB962C8B-B14F-4D97-AF65-F5344CB8AC3E}">
        <p14:creationId xmlns:p14="http://schemas.microsoft.com/office/powerpoint/2010/main" val="27022785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ntakt, 2 personer">
    <p:bg>
      <p:bgPr>
        <a:solidFill>
          <a:schemeClr val="bg2"/>
        </a:solidFill>
        <a:effectLst/>
      </p:bgPr>
    </p:bg>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p>
            <a:fld id="{39DCE1F2-E33C-42CE-8169-82DCD1F20AD5}" type="datetime1">
              <a:rPr lang="da-DK" smtClean="0"/>
              <a:t>02-11-2015</a:t>
            </a:fld>
            <a:endParaRPr lang="da-DK"/>
          </a:p>
        </p:txBody>
      </p:sp>
      <p:sp>
        <p:nvSpPr>
          <p:cNvPr id="6" name="Pladsholder til sidefod 5"/>
          <p:cNvSpPr>
            <a:spLocks noGrp="1"/>
          </p:cNvSpPr>
          <p:nvPr>
            <p:ph type="ftr" sz="quarter" idx="11"/>
          </p:nvPr>
        </p:nvSpPr>
        <p:spPr/>
        <p:txBody>
          <a:bodyPr/>
          <a:lstStyle/>
          <a:p>
            <a:r>
              <a:rPr lang="da-DK" smtClean="0"/>
              <a:t>Uddannelsesvejledning til voksne</a:t>
            </a:r>
            <a:endParaRPr lang="da-DK"/>
          </a:p>
        </p:txBody>
      </p:sp>
      <p:sp>
        <p:nvSpPr>
          <p:cNvPr id="7" name="Pladsholder til diasnummer 6"/>
          <p:cNvSpPr>
            <a:spLocks noGrp="1"/>
          </p:cNvSpPr>
          <p:nvPr>
            <p:ph type="sldNum" sz="quarter" idx="12"/>
          </p:nvPr>
        </p:nvSpPr>
        <p:spPr/>
        <p:txBody>
          <a:bodyPr/>
          <a:lstStyle/>
          <a:p>
            <a:fld id="{61A7DA12-F1F9-43F2-A12A-1E9EF0E92BD7}" type="slidenum">
              <a:rPr lang="da-DK" smtClean="0"/>
              <a:t>‹nr.›</a:t>
            </a:fld>
            <a:endParaRPr lang="da-DK"/>
          </a:p>
        </p:txBody>
      </p:sp>
      <p:sp>
        <p:nvSpPr>
          <p:cNvPr id="10" name="Rektangel 9"/>
          <p:cNvSpPr/>
          <p:nvPr userDrawn="1"/>
        </p:nvSpPr>
        <p:spPr>
          <a:xfrm>
            <a:off x="0" y="342000"/>
            <a:ext cx="457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Pladsholder til indhold 2"/>
          <p:cNvSpPr>
            <a:spLocks noGrp="1"/>
          </p:cNvSpPr>
          <p:nvPr>
            <p:ph idx="1" hasCustomPrompt="1"/>
          </p:nvPr>
        </p:nvSpPr>
        <p:spPr>
          <a:xfrm>
            <a:off x="914400" y="4149100"/>
            <a:ext cx="3534770" cy="274320"/>
          </a:xfrm>
        </p:spPr>
        <p:txBody>
          <a:bodyPr wrap="square"/>
          <a:lstStyle>
            <a:lvl1pPr marL="0" indent="0">
              <a:spcBef>
                <a:spcPts val="0"/>
              </a:spcBef>
              <a:buFontTx/>
              <a:buNone/>
              <a:defRPr sz="1600">
                <a:solidFill>
                  <a:schemeClr val="tx1"/>
                </a:solidFill>
                <a:latin typeface="+mn-lt"/>
              </a:defRPr>
            </a:lvl1pPr>
            <a:lvl2pPr marL="269875" indent="0">
              <a:buFontTx/>
              <a:buNone/>
              <a:defRPr>
                <a:solidFill>
                  <a:schemeClr val="tx2"/>
                </a:solidFill>
              </a:defRPr>
            </a:lvl2pPr>
            <a:lvl3pPr marL="541338" indent="0">
              <a:buFontTx/>
              <a:buNone/>
              <a:defRPr>
                <a:solidFill>
                  <a:schemeClr val="tx2"/>
                </a:solidFill>
              </a:defRPr>
            </a:lvl3pPr>
            <a:lvl4pPr marL="804863" indent="0">
              <a:buFontTx/>
              <a:buNone/>
              <a:defRPr>
                <a:solidFill>
                  <a:schemeClr val="tx2"/>
                </a:solidFill>
              </a:defRPr>
            </a:lvl4pPr>
            <a:lvl5pPr marL="1074737" indent="0">
              <a:buFontTx/>
              <a:buNone/>
              <a:defRPr>
                <a:solidFill>
                  <a:schemeClr val="tx2"/>
                </a:solidFill>
              </a:defRPr>
            </a:lvl5pPr>
          </a:lstStyle>
          <a:p>
            <a:pPr lvl="0"/>
            <a:r>
              <a:rPr lang="da-DK" dirty="0" smtClean="0"/>
              <a:t>Navn</a:t>
            </a:r>
          </a:p>
        </p:txBody>
      </p:sp>
      <p:sp>
        <p:nvSpPr>
          <p:cNvPr id="13" name="Pladsholder til billede 12"/>
          <p:cNvSpPr>
            <a:spLocks noGrp="1"/>
          </p:cNvSpPr>
          <p:nvPr>
            <p:ph type="pic" sz="quarter" idx="13"/>
          </p:nvPr>
        </p:nvSpPr>
        <p:spPr>
          <a:xfrm>
            <a:off x="917575" y="1681200"/>
            <a:ext cx="3200400" cy="2059200"/>
          </a:xfrm>
        </p:spPr>
        <p:txBody>
          <a:bodyPr/>
          <a:lstStyle>
            <a:lvl1pPr marL="0" indent="0">
              <a:buNone/>
              <a:defRPr/>
            </a:lvl1pPr>
          </a:lstStyle>
          <a:p>
            <a:r>
              <a:rPr lang="da-DK" smtClean="0"/>
              <a:t>Klik på ikonet for at tilføje et billede</a:t>
            </a:r>
            <a:endParaRPr lang="da-DK" dirty="0"/>
          </a:p>
        </p:txBody>
      </p:sp>
      <p:sp>
        <p:nvSpPr>
          <p:cNvPr id="9" name="Pladsholder til indhold 2"/>
          <p:cNvSpPr>
            <a:spLocks noGrp="1"/>
          </p:cNvSpPr>
          <p:nvPr>
            <p:ph idx="14" hasCustomPrompt="1"/>
          </p:nvPr>
        </p:nvSpPr>
        <p:spPr>
          <a:xfrm>
            <a:off x="917575" y="4429516"/>
            <a:ext cx="3212592" cy="274320"/>
          </a:xfrm>
        </p:spPr>
        <p:txBody>
          <a:bodyPr wrap="square"/>
          <a:lstStyle>
            <a:lvl1pPr marL="0" indent="0">
              <a:spcBef>
                <a:spcPts val="0"/>
              </a:spcBef>
              <a:buFontTx/>
              <a:buNone/>
              <a:defRPr sz="1200">
                <a:solidFill>
                  <a:schemeClr val="tx1"/>
                </a:solidFill>
                <a:latin typeface="+mn-lt"/>
              </a:defRPr>
            </a:lvl1pPr>
            <a:lvl2pPr marL="269875" indent="0">
              <a:buFontTx/>
              <a:buNone/>
              <a:defRPr>
                <a:solidFill>
                  <a:schemeClr val="tx2"/>
                </a:solidFill>
              </a:defRPr>
            </a:lvl2pPr>
            <a:lvl3pPr marL="541338" indent="0">
              <a:buFontTx/>
              <a:buNone/>
              <a:defRPr>
                <a:solidFill>
                  <a:schemeClr val="tx2"/>
                </a:solidFill>
              </a:defRPr>
            </a:lvl3pPr>
            <a:lvl4pPr marL="804863" indent="0">
              <a:buFontTx/>
              <a:buNone/>
              <a:defRPr>
                <a:solidFill>
                  <a:schemeClr val="tx2"/>
                </a:solidFill>
              </a:defRPr>
            </a:lvl4pPr>
            <a:lvl5pPr marL="1074737" indent="0">
              <a:buFontTx/>
              <a:buNone/>
              <a:defRPr>
                <a:solidFill>
                  <a:schemeClr val="tx2"/>
                </a:solidFill>
              </a:defRPr>
            </a:lvl5pPr>
          </a:lstStyle>
          <a:p>
            <a:pPr lvl="0"/>
            <a:r>
              <a:rPr lang="da-DK" dirty="0" smtClean="0"/>
              <a:t>Titel</a:t>
            </a:r>
          </a:p>
        </p:txBody>
      </p:sp>
      <p:sp>
        <p:nvSpPr>
          <p:cNvPr id="12" name="Pladsholder til indhold 2"/>
          <p:cNvSpPr>
            <a:spLocks noGrp="1"/>
          </p:cNvSpPr>
          <p:nvPr>
            <p:ph idx="15" hasCustomPrompt="1"/>
          </p:nvPr>
        </p:nvSpPr>
        <p:spPr>
          <a:xfrm>
            <a:off x="917575" y="4941210"/>
            <a:ext cx="3212592" cy="508614"/>
          </a:xfrm>
        </p:spPr>
        <p:txBody>
          <a:bodyPr wrap="square"/>
          <a:lstStyle>
            <a:lvl1pPr marL="0" indent="0">
              <a:lnSpc>
                <a:spcPts val="1500"/>
              </a:lnSpc>
              <a:spcBef>
                <a:spcPts val="0"/>
              </a:spcBef>
              <a:buFontTx/>
              <a:buNone/>
              <a:defRPr sz="1200">
                <a:solidFill>
                  <a:schemeClr val="tx1"/>
                </a:solidFill>
                <a:latin typeface="+mn-lt"/>
              </a:defRPr>
            </a:lvl1pPr>
            <a:lvl2pPr marL="269875" indent="0">
              <a:buFontTx/>
              <a:buNone/>
              <a:defRPr>
                <a:solidFill>
                  <a:schemeClr val="tx2"/>
                </a:solidFill>
              </a:defRPr>
            </a:lvl2pPr>
            <a:lvl3pPr marL="541338" indent="0">
              <a:buFontTx/>
              <a:buNone/>
              <a:defRPr>
                <a:solidFill>
                  <a:schemeClr val="tx2"/>
                </a:solidFill>
              </a:defRPr>
            </a:lvl3pPr>
            <a:lvl4pPr marL="804863" indent="0">
              <a:buFontTx/>
              <a:buNone/>
              <a:defRPr>
                <a:solidFill>
                  <a:schemeClr val="tx2"/>
                </a:solidFill>
              </a:defRPr>
            </a:lvl4pPr>
            <a:lvl5pPr marL="1074737" indent="0">
              <a:buFontTx/>
              <a:buNone/>
              <a:defRPr>
                <a:solidFill>
                  <a:schemeClr val="tx2"/>
                </a:solidFill>
              </a:defRPr>
            </a:lvl5pPr>
          </a:lstStyle>
          <a:p>
            <a:pPr lvl="0"/>
            <a:r>
              <a:rPr lang="da-DK" dirty="0" smtClean="0"/>
              <a:t>Enhed/afdeling</a:t>
            </a:r>
          </a:p>
        </p:txBody>
      </p:sp>
      <p:sp>
        <p:nvSpPr>
          <p:cNvPr id="14" name="Pladsholder til indhold 2"/>
          <p:cNvSpPr>
            <a:spLocks noGrp="1"/>
          </p:cNvSpPr>
          <p:nvPr>
            <p:ph idx="16" hasCustomPrompt="1"/>
          </p:nvPr>
        </p:nvSpPr>
        <p:spPr>
          <a:xfrm>
            <a:off x="917575" y="5630058"/>
            <a:ext cx="3212592" cy="569574"/>
          </a:xfrm>
        </p:spPr>
        <p:txBody>
          <a:bodyPr wrap="square"/>
          <a:lstStyle>
            <a:lvl1pPr marL="0" indent="0">
              <a:lnSpc>
                <a:spcPts val="1500"/>
              </a:lnSpc>
              <a:spcBef>
                <a:spcPts val="0"/>
              </a:spcBef>
              <a:buFontTx/>
              <a:buNone/>
              <a:defRPr sz="1200">
                <a:solidFill>
                  <a:schemeClr val="tx1"/>
                </a:solidFill>
                <a:latin typeface="+mn-lt"/>
              </a:defRPr>
            </a:lvl1pPr>
            <a:lvl2pPr marL="269875" indent="0">
              <a:buFontTx/>
              <a:buNone/>
              <a:defRPr>
                <a:solidFill>
                  <a:schemeClr val="tx2"/>
                </a:solidFill>
              </a:defRPr>
            </a:lvl2pPr>
            <a:lvl3pPr marL="541338" indent="0">
              <a:buFontTx/>
              <a:buNone/>
              <a:defRPr>
                <a:solidFill>
                  <a:schemeClr val="tx2"/>
                </a:solidFill>
              </a:defRPr>
            </a:lvl3pPr>
            <a:lvl4pPr marL="804863" indent="0">
              <a:buFontTx/>
              <a:buNone/>
              <a:defRPr>
                <a:solidFill>
                  <a:schemeClr val="tx2"/>
                </a:solidFill>
              </a:defRPr>
            </a:lvl4pPr>
            <a:lvl5pPr marL="1074737" indent="0">
              <a:buFontTx/>
              <a:buNone/>
              <a:defRPr>
                <a:solidFill>
                  <a:schemeClr val="tx2"/>
                </a:solidFill>
              </a:defRPr>
            </a:lvl5pPr>
          </a:lstStyle>
          <a:p>
            <a:pPr lvl="0"/>
            <a:r>
              <a:rPr lang="da-DK" dirty="0" err="1" smtClean="0"/>
              <a:t>Tlf</a:t>
            </a:r>
            <a:r>
              <a:rPr lang="da-DK" dirty="0" smtClean="0"/>
              <a:t>:</a:t>
            </a:r>
          </a:p>
          <a:p>
            <a:pPr lvl="0"/>
            <a:r>
              <a:rPr lang="da-DK" dirty="0" err="1" smtClean="0"/>
              <a:t>Email</a:t>
            </a:r>
            <a:r>
              <a:rPr lang="da-DK" dirty="0" smtClean="0"/>
              <a:t>:</a:t>
            </a:r>
          </a:p>
        </p:txBody>
      </p:sp>
      <p:sp>
        <p:nvSpPr>
          <p:cNvPr id="15" name="Pladsholder til indhold 2"/>
          <p:cNvSpPr>
            <a:spLocks noGrp="1"/>
          </p:cNvSpPr>
          <p:nvPr>
            <p:ph idx="17" hasCustomPrompt="1"/>
          </p:nvPr>
        </p:nvSpPr>
        <p:spPr>
          <a:xfrm>
            <a:off x="5029200" y="4149100"/>
            <a:ext cx="3600000" cy="274320"/>
          </a:xfrm>
        </p:spPr>
        <p:txBody>
          <a:bodyPr wrap="square"/>
          <a:lstStyle>
            <a:lvl1pPr marL="0" indent="0">
              <a:spcBef>
                <a:spcPts val="0"/>
              </a:spcBef>
              <a:buFontTx/>
              <a:buNone/>
              <a:defRPr sz="1600">
                <a:solidFill>
                  <a:schemeClr val="tx1"/>
                </a:solidFill>
                <a:latin typeface="+mn-lt"/>
              </a:defRPr>
            </a:lvl1pPr>
            <a:lvl2pPr marL="269875" indent="0">
              <a:buFontTx/>
              <a:buNone/>
              <a:defRPr>
                <a:solidFill>
                  <a:schemeClr val="tx2"/>
                </a:solidFill>
              </a:defRPr>
            </a:lvl2pPr>
            <a:lvl3pPr marL="541338" indent="0">
              <a:buFontTx/>
              <a:buNone/>
              <a:defRPr>
                <a:solidFill>
                  <a:schemeClr val="tx2"/>
                </a:solidFill>
              </a:defRPr>
            </a:lvl3pPr>
            <a:lvl4pPr marL="804863" indent="0">
              <a:buFontTx/>
              <a:buNone/>
              <a:defRPr>
                <a:solidFill>
                  <a:schemeClr val="tx2"/>
                </a:solidFill>
              </a:defRPr>
            </a:lvl4pPr>
            <a:lvl5pPr marL="1074737" indent="0">
              <a:buFontTx/>
              <a:buNone/>
              <a:defRPr>
                <a:solidFill>
                  <a:schemeClr val="tx2"/>
                </a:solidFill>
              </a:defRPr>
            </a:lvl5pPr>
          </a:lstStyle>
          <a:p>
            <a:pPr lvl="0"/>
            <a:r>
              <a:rPr lang="da-DK" dirty="0" smtClean="0"/>
              <a:t>Navn</a:t>
            </a:r>
          </a:p>
        </p:txBody>
      </p:sp>
      <p:sp>
        <p:nvSpPr>
          <p:cNvPr id="16" name="Pladsholder til billede 12"/>
          <p:cNvSpPr>
            <a:spLocks noGrp="1"/>
          </p:cNvSpPr>
          <p:nvPr>
            <p:ph type="pic" sz="quarter" idx="18"/>
          </p:nvPr>
        </p:nvSpPr>
        <p:spPr>
          <a:xfrm>
            <a:off x="5029200" y="1681200"/>
            <a:ext cx="3200400" cy="2059200"/>
          </a:xfrm>
        </p:spPr>
        <p:txBody>
          <a:bodyPr/>
          <a:lstStyle>
            <a:lvl1pPr marL="0" indent="0">
              <a:buNone/>
              <a:defRPr/>
            </a:lvl1pPr>
          </a:lstStyle>
          <a:p>
            <a:r>
              <a:rPr lang="da-DK" smtClean="0"/>
              <a:t>Klik på ikonet for at tilføje et billede</a:t>
            </a:r>
            <a:endParaRPr lang="da-DK" dirty="0"/>
          </a:p>
        </p:txBody>
      </p:sp>
      <p:sp>
        <p:nvSpPr>
          <p:cNvPr id="17" name="Pladsholder til indhold 2"/>
          <p:cNvSpPr>
            <a:spLocks noGrp="1"/>
          </p:cNvSpPr>
          <p:nvPr>
            <p:ph idx="19" hasCustomPrompt="1"/>
          </p:nvPr>
        </p:nvSpPr>
        <p:spPr>
          <a:xfrm>
            <a:off x="5029200" y="4429516"/>
            <a:ext cx="3212592" cy="274320"/>
          </a:xfrm>
        </p:spPr>
        <p:txBody>
          <a:bodyPr wrap="square"/>
          <a:lstStyle>
            <a:lvl1pPr marL="0" indent="0">
              <a:spcBef>
                <a:spcPts val="0"/>
              </a:spcBef>
              <a:buFontTx/>
              <a:buNone/>
              <a:defRPr sz="1200">
                <a:solidFill>
                  <a:schemeClr val="tx1"/>
                </a:solidFill>
                <a:latin typeface="+mn-lt"/>
              </a:defRPr>
            </a:lvl1pPr>
            <a:lvl2pPr marL="269875" indent="0">
              <a:buFontTx/>
              <a:buNone/>
              <a:defRPr>
                <a:solidFill>
                  <a:schemeClr val="tx2"/>
                </a:solidFill>
              </a:defRPr>
            </a:lvl2pPr>
            <a:lvl3pPr marL="541338" indent="0">
              <a:buFontTx/>
              <a:buNone/>
              <a:defRPr>
                <a:solidFill>
                  <a:schemeClr val="tx2"/>
                </a:solidFill>
              </a:defRPr>
            </a:lvl3pPr>
            <a:lvl4pPr marL="804863" indent="0">
              <a:buFontTx/>
              <a:buNone/>
              <a:defRPr>
                <a:solidFill>
                  <a:schemeClr val="tx2"/>
                </a:solidFill>
              </a:defRPr>
            </a:lvl4pPr>
            <a:lvl5pPr marL="1074737" indent="0">
              <a:buFontTx/>
              <a:buNone/>
              <a:defRPr>
                <a:solidFill>
                  <a:schemeClr val="tx2"/>
                </a:solidFill>
              </a:defRPr>
            </a:lvl5pPr>
          </a:lstStyle>
          <a:p>
            <a:pPr lvl="0"/>
            <a:r>
              <a:rPr lang="da-DK" dirty="0" smtClean="0"/>
              <a:t>Titel</a:t>
            </a:r>
          </a:p>
        </p:txBody>
      </p:sp>
      <p:sp>
        <p:nvSpPr>
          <p:cNvPr id="18" name="Pladsholder til indhold 2"/>
          <p:cNvSpPr>
            <a:spLocks noGrp="1"/>
          </p:cNvSpPr>
          <p:nvPr>
            <p:ph idx="20" hasCustomPrompt="1"/>
          </p:nvPr>
        </p:nvSpPr>
        <p:spPr>
          <a:xfrm>
            <a:off x="5029200" y="4941210"/>
            <a:ext cx="3212592" cy="508614"/>
          </a:xfrm>
        </p:spPr>
        <p:txBody>
          <a:bodyPr wrap="square"/>
          <a:lstStyle>
            <a:lvl1pPr marL="0" indent="0">
              <a:lnSpc>
                <a:spcPts val="1500"/>
              </a:lnSpc>
              <a:spcBef>
                <a:spcPts val="0"/>
              </a:spcBef>
              <a:buFontTx/>
              <a:buNone/>
              <a:defRPr sz="1200">
                <a:solidFill>
                  <a:schemeClr val="tx1"/>
                </a:solidFill>
                <a:latin typeface="+mn-lt"/>
              </a:defRPr>
            </a:lvl1pPr>
            <a:lvl2pPr marL="269875" indent="0">
              <a:buFontTx/>
              <a:buNone/>
              <a:defRPr>
                <a:solidFill>
                  <a:schemeClr val="tx2"/>
                </a:solidFill>
              </a:defRPr>
            </a:lvl2pPr>
            <a:lvl3pPr marL="541338" indent="0">
              <a:buFontTx/>
              <a:buNone/>
              <a:defRPr>
                <a:solidFill>
                  <a:schemeClr val="tx2"/>
                </a:solidFill>
              </a:defRPr>
            </a:lvl3pPr>
            <a:lvl4pPr marL="804863" indent="0">
              <a:buFontTx/>
              <a:buNone/>
              <a:defRPr>
                <a:solidFill>
                  <a:schemeClr val="tx2"/>
                </a:solidFill>
              </a:defRPr>
            </a:lvl4pPr>
            <a:lvl5pPr marL="1074737" indent="0">
              <a:buFontTx/>
              <a:buNone/>
              <a:defRPr>
                <a:solidFill>
                  <a:schemeClr val="tx2"/>
                </a:solidFill>
              </a:defRPr>
            </a:lvl5pPr>
          </a:lstStyle>
          <a:p>
            <a:pPr lvl="0"/>
            <a:r>
              <a:rPr lang="da-DK" dirty="0" smtClean="0"/>
              <a:t>Enhed/afdeling</a:t>
            </a:r>
          </a:p>
        </p:txBody>
      </p:sp>
      <p:sp>
        <p:nvSpPr>
          <p:cNvPr id="19" name="Pladsholder til indhold 2"/>
          <p:cNvSpPr>
            <a:spLocks noGrp="1"/>
          </p:cNvSpPr>
          <p:nvPr>
            <p:ph idx="21" hasCustomPrompt="1"/>
          </p:nvPr>
        </p:nvSpPr>
        <p:spPr>
          <a:xfrm>
            <a:off x="5029200" y="5630058"/>
            <a:ext cx="3212592" cy="569574"/>
          </a:xfrm>
        </p:spPr>
        <p:txBody>
          <a:bodyPr wrap="square"/>
          <a:lstStyle>
            <a:lvl1pPr marL="0" indent="0">
              <a:lnSpc>
                <a:spcPts val="1500"/>
              </a:lnSpc>
              <a:spcBef>
                <a:spcPts val="0"/>
              </a:spcBef>
              <a:buFontTx/>
              <a:buNone/>
              <a:defRPr sz="1200">
                <a:solidFill>
                  <a:schemeClr val="tx1"/>
                </a:solidFill>
                <a:latin typeface="+mn-lt"/>
              </a:defRPr>
            </a:lvl1pPr>
            <a:lvl2pPr marL="269875" indent="0">
              <a:buFontTx/>
              <a:buNone/>
              <a:defRPr>
                <a:solidFill>
                  <a:schemeClr val="tx2"/>
                </a:solidFill>
              </a:defRPr>
            </a:lvl2pPr>
            <a:lvl3pPr marL="541338" indent="0">
              <a:buFontTx/>
              <a:buNone/>
              <a:defRPr>
                <a:solidFill>
                  <a:schemeClr val="tx2"/>
                </a:solidFill>
              </a:defRPr>
            </a:lvl3pPr>
            <a:lvl4pPr marL="804863" indent="0">
              <a:buFontTx/>
              <a:buNone/>
              <a:defRPr>
                <a:solidFill>
                  <a:schemeClr val="tx2"/>
                </a:solidFill>
              </a:defRPr>
            </a:lvl4pPr>
            <a:lvl5pPr marL="1074737" indent="0">
              <a:buFontTx/>
              <a:buNone/>
              <a:defRPr>
                <a:solidFill>
                  <a:schemeClr val="tx2"/>
                </a:solidFill>
              </a:defRPr>
            </a:lvl5pPr>
          </a:lstStyle>
          <a:p>
            <a:pPr lvl="0"/>
            <a:r>
              <a:rPr lang="da-DK" dirty="0" err="1" smtClean="0"/>
              <a:t>Tlf</a:t>
            </a:r>
            <a:r>
              <a:rPr lang="da-DK" dirty="0" smtClean="0"/>
              <a:t>:</a:t>
            </a:r>
          </a:p>
          <a:p>
            <a:pPr lvl="0"/>
            <a:r>
              <a:rPr lang="da-DK" dirty="0" err="1" smtClean="0"/>
              <a:t>Email</a:t>
            </a:r>
            <a:r>
              <a:rPr lang="da-DK" dirty="0" smtClean="0"/>
              <a:t>:</a:t>
            </a:r>
          </a:p>
        </p:txBody>
      </p:sp>
      <p:sp>
        <p:nvSpPr>
          <p:cNvPr id="22" name="Tekstboks 21"/>
          <p:cNvSpPr txBox="1"/>
          <p:nvPr userDrawn="1"/>
        </p:nvSpPr>
        <p:spPr>
          <a:xfrm>
            <a:off x="9514800" y="1367998"/>
            <a:ext cx="1980000" cy="3600000"/>
          </a:xfrm>
          <a:prstGeom prst="rect">
            <a:avLst/>
          </a:prstGeom>
          <a:noFill/>
        </p:spPr>
        <p:txBody>
          <a:bodyPr wrap="square" lIns="0" tIns="0" rIns="0" bIns="0" rtlCol="0">
            <a:spAutoFit/>
          </a:bodyPr>
          <a:lstStyle/>
          <a:p>
            <a:r>
              <a:rPr lang="da-DK" sz="1000" b="1" dirty="0" smtClean="0">
                <a:solidFill>
                  <a:schemeClr val="bg2">
                    <a:lumMod val="50000"/>
                  </a:schemeClr>
                </a:solidFill>
              </a:rPr>
              <a:t>Indsæt foto:</a:t>
            </a:r>
          </a:p>
          <a:p>
            <a:r>
              <a:rPr lang="da-DK" sz="1000" dirty="0" smtClean="0">
                <a:solidFill>
                  <a:schemeClr val="bg2">
                    <a:lumMod val="50000"/>
                  </a:schemeClr>
                </a:solidFill>
              </a:rPr>
              <a:t>Klik på det lille fotoikon</a:t>
            </a:r>
            <a:r>
              <a:rPr lang="da-DK" sz="1000" baseline="0" dirty="0" smtClean="0">
                <a:solidFill>
                  <a:schemeClr val="bg2">
                    <a:lumMod val="50000"/>
                  </a:schemeClr>
                </a:solidFill>
              </a:rPr>
              <a:t> </a:t>
            </a:r>
            <a:br>
              <a:rPr lang="da-DK" sz="1000" baseline="0" dirty="0" smtClean="0">
                <a:solidFill>
                  <a:schemeClr val="bg2">
                    <a:lumMod val="50000"/>
                  </a:schemeClr>
                </a:solidFill>
              </a:rPr>
            </a:br>
            <a:r>
              <a:rPr lang="da-DK" sz="1000" baseline="0" dirty="0" smtClean="0">
                <a:solidFill>
                  <a:schemeClr val="bg2">
                    <a:lumMod val="50000"/>
                  </a:schemeClr>
                </a:solidFill>
              </a:rPr>
              <a:t>og vælg det ønskede foto </a:t>
            </a:r>
            <a:br>
              <a:rPr lang="da-DK" sz="1000" baseline="0" dirty="0" smtClean="0">
                <a:solidFill>
                  <a:schemeClr val="bg2">
                    <a:lumMod val="50000"/>
                  </a:schemeClr>
                </a:solidFill>
              </a:rPr>
            </a:br>
            <a:r>
              <a:rPr lang="da-DK" sz="1000" baseline="0" dirty="0" smtClean="0">
                <a:solidFill>
                  <a:schemeClr val="bg2">
                    <a:lumMod val="50000"/>
                  </a:schemeClr>
                </a:solidFill>
              </a:rPr>
              <a:t>i dialogboksen.</a:t>
            </a:r>
          </a:p>
          <a:p>
            <a:endParaRPr lang="da-DK" sz="1000" baseline="0" dirty="0" smtClean="0">
              <a:solidFill>
                <a:schemeClr val="bg2">
                  <a:lumMod val="50000"/>
                </a:schemeClr>
              </a:solidFill>
            </a:endParaRPr>
          </a:p>
          <a:p>
            <a:r>
              <a:rPr lang="da-DK" sz="1000" b="1" dirty="0" smtClean="0">
                <a:solidFill>
                  <a:schemeClr val="bg2">
                    <a:lumMod val="50000"/>
                  </a:schemeClr>
                </a:solidFill>
              </a:rPr>
              <a:t>Skift eksisterende foto:</a:t>
            </a:r>
          </a:p>
          <a:p>
            <a:r>
              <a:rPr lang="da-DK" sz="1000" dirty="0" smtClean="0">
                <a:solidFill>
                  <a:schemeClr val="bg2">
                    <a:lumMod val="50000"/>
                  </a:schemeClr>
                </a:solidFill>
              </a:rPr>
              <a:t>Klik på foto og brug derefter slettetasten til at fjerne det eksisterende foto. Gentag</a:t>
            </a:r>
            <a:r>
              <a:rPr lang="da-DK" sz="1000" baseline="0" dirty="0" smtClean="0">
                <a:solidFill>
                  <a:schemeClr val="bg2">
                    <a:lumMod val="50000"/>
                  </a:schemeClr>
                </a:solidFill>
              </a:rPr>
              <a:t> proceduren for indsættelse af foto som beskrevet ovenfor.</a:t>
            </a:r>
          </a:p>
        </p:txBody>
      </p:sp>
      <p:sp>
        <p:nvSpPr>
          <p:cNvPr id="21" name="Pladsholder til titel 1"/>
          <p:cNvSpPr>
            <a:spLocks noGrp="1"/>
          </p:cNvSpPr>
          <p:nvPr>
            <p:ph type="title"/>
          </p:nvPr>
        </p:nvSpPr>
        <p:spPr>
          <a:xfrm>
            <a:off x="914401" y="379976"/>
            <a:ext cx="6477000" cy="902134"/>
          </a:xfrm>
          <a:prstGeom prst="rect">
            <a:avLst/>
          </a:prstGeom>
        </p:spPr>
        <p:txBody>
          <a:bodyPr vert="horz" lIns="0" tIns="0" rIns="0" bIns="0" rtlCol="0" anchor="b" anchorCtr="0">
            <a:noAutofit/>
          </a:bodyPr>
          <a:lstStyle>
            <a:lvl1pPr>
              <a:defRPr>
                <a:solidFill>
                  <a:schemeClr val="tx1"/>
                </a:solidFill>
              </a:defRPr>
            </a:lvl1pPr>
          </a:lstStyle>
          <a:p>
            <a:r>
              <a:rPr lang="da-DK" smtClean="0"/>
              <a:t>Klik for at redigere i master</a:t>
            </a:r>
            <a:endParaRPr lang="da-DK" dirty="0"/>
          </a:p>
        </p:txBody>
      </p:sp>
      <p:sp>
        <p:nvSpPr>
          <p:cNvPr id="20" name="Tekstfelt 14"/>
          <p:cNvSpPr txBox="1"/>
          <p:nvPr userDrawn="1"/>
        </p:nvSpPr>
        <p:spPr>
          <a:xfrm>
            <a:off x="7311419" y="1027750"/>
            <a:ext cx="1462425" cy="184666"/>
          </a:xfrm>
          <a:prstGeom prst="rect">
            <a:avLst/>
          </a:prstGeom>
          <a:noFill/>
        </p:spPr>
        <p:txBody>
          <a:bodyPr wrap="square" tIns="0" rIns="0" bIns="0" rtlCol="0">
            <a:spAutoFit/>
          </a:bodyPr>
          <a:lstStyle/>
          <a:p>
            <a:pPr algn="r"/>
            <a:r>
              <a:rPr lang="da-DK" sz="1200" dirty="0" smtClean="0">
                <a:solidFill>
                  <a:schemeClr val="tx2"/>
                </a:solidFill>
              </a:rPr>
              <a:t>www.eva.dk </a:t>
            </a:r>
            <a:endParaRPr lang="da-DK" sz="1200" dirty="0">
              <a:solidFill>
                <a:schemeClr val="tx2"/>
              </a:solidFill>
            </a:endParaRPr>
          </a:p>
        </p:txBody>
      </p:sp>
    </p:spTree>
    <p:extLst>
      <p:ext uri="{BB962C8B-B14F-4D97-AF65-F5344CB8AC3E}">
        <p14:creationId xmlns:p14="http://schemas.microsoft.com/office/powerpoint/2010/main" val="27961472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V">
    <p:bg>
      <p:bgPr>
        <a:solidFill>
          <a:schemeClr val="bg2"/>
        </a:solidFill>
        <a:effectLst/>
      </p:bgPr>
    </p:bg>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p>
            <a:fld id="{F3F151B9-2D22-4B2E-A4C3-65222F2B4EE7}" type="datetime1">
              <a:rPr lang="da-DK" smtClean="0"/>
              <a:t>02-11-2015</a:t>
            </a:fld>
            <a:endParaRPr lang="da-DK"/>
          </a:p>
        </p:txBody>
      </p:sp>
      <p:sp>
        <p:nvSpPr>
          <p:cNvPr id="6" name="Pladsholder til sidefod 5"/>
          <p:cNvSpPr>
            <a:spLocks noGrp="1"/>
          </p:cNvSpPr>
          <p:nvPr>
            <p:ph type="ftr" sz="quarter" idx="11"/>
          </p:nvPr>
        </p:nvSpPr>
        <p:spPr/>
        <p:txBody>
          <a:bodyPr/>
          <a:lstStyle/>
          <a:p>
            <a:r>
              <a:rPr lang="da-DK" smtClean="0"/>
              <a:t>Uddannelsesvejledning til voksne</a:t>
            </a:r>
            <a:endParaRPr lang="da-DK"/>
          </a:p>
        </p:txBody>
      </p:sp>
      <p:sp>
        <p:nvSpPr>
          <p:cNvPr id="7" name="Pladsholder til diasnummer 6"/>
          <p:cNvSpPr>
            <a:spLocks noGrp="1"/>
          </p:cNvSpPr>
          <p:nvPr>
            <p:ph type="sldNum" sz="quarter" idx="12"/>
          </p:nvPr>
        </p:nvSpPr>
        <p:spPr/>
        <p:txBody>
          <a:bodyPr/>
          <a:lstStyle/>
          <a:p>
            <a:fld id="{61A7DA12-F1F9-43F2-A12A-1E9EF0E92BD7}" type="slidenum">
              <a:rPr lang="da-DK" smtClean="0"/>
              <a:t>‹nr.›</a:t>
            </a:fld>
            <a:endParaRPr lang="da-DK"/>
          </a:p>
        </p:txBody>
      </p:sp>
      <p:sp>
        <p:nvSpPr>
          <p:cNvPr id="10" name="Rektangel 9"/>
          <p:cNvSpPr/>
          <p:nvPr userDrawn="1"/>
        </p:nvSpPr>
        <p:spPr>
          <a:xfrm>
            <a:off x="0" y="342000"/>
            <a:ext cx="457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Pladsholder til billede 12"/>
          <p:cNvSpPr>
            <a:spLocks noGrp="1"/>
          </p:cNvSpPr>
          <p:nvPr>
            <p:ph type="pic" sz="quarter" idx="13"/>
          </p:nvPr>
        </p:nvSpPr>
        <p:spPr>
          <a:xfrm>
            <a:off x="917575" y="1681200"/>
            <a:ext cx="3200400" cy="2059200"/>
          </a:xfrm>
        </p:spPr>
        <p:txBody>
          <a:bodyPr/>
          <a:lstStyle>
            <a:lvl1pPr marL="0" indent="0">
              <a:buNone/>
              <a:defRPr/>
            </a:lvl1pPr>
          </a:lstStyle>
          <a:p>
            <a:r>
              <a:rPr lang="da-DK" smtClean="0"/>
              <a:t>Klik på ikonet for at tilføje et billede</a:t>
            </a:r>
            <a:endParaRPr lang="da-DK" dirty="0"/>
          </a:p>
        </p:txBody>
      </p:sp>
      <p:sp>
        <p:nvSpPr>
          <p:cNvPr id="9" name="Pladsholder til indhold 2"/>
          <p:cNvSpPr>
            <a:spLocks noGrp="1"/>
          </p:cNvSpPr>
          <p:nvPr>
            <p:ph idx="14" hasCustomPrompt="1"/>
          </p:nvPr>
        </p:nvSpPr>
        <p:spPr>
          <a:xfrm>
            <a:off x="917575" y="4429516"/>
            <a:ext cx="3212592" cy="274320"/>
          </a:xfrm>
        </p:spPr>
        <p:txBody>
          <a:bodyPr wrap="square"/>
          <a:lstStyle>
            <a:lvl1pPr marL="0" indent="0">
              <a:spcBef>
                <a:spcPts val="0"/>
              </a:spcBef>
              <a:buFontTx/>
              <a:buNone/>
              <a:defRPr sz="1200">
                <a:solidFill>
                  <a:schemeClr val="tx1"/>
                </a:solidFill>
                <a:latin typeface="+mn-lt"/>
              </a:defRPr>
            </a:lvl1pPr>
            <a:lvl2pPr marL="269875" indent="0">
              <a:buFontTx/>
              <a:buNone/>
              <a:defRPr>
                <a:solidFill>
                  <a:schemeClr val="tx2"/>
                </a:solidFill>
              </a:defRPr>
            </a:lvl2pPr>
            <a:lvl3pPr marL="541338" indent="0">
              <a:buFontTx/>
              <a:buNone/>
              <a:defRPr>
                <a:solidFill>
                  <a:schemeClr val="tx2"/>
                </a:solidFill>
              </a:defRPr>
            </a:lvl3pPr>
            <a:lvl4pPr marL="804863" indent="0">
              <a:buFontTx/>
              <a:buNone/>
              <a:defRPr>
                <a:solidFill>
                  <a:schemeClr val="tx2"/>
                </a:solidFill>
              </a:defRPr>
            </a:lvl4pPr>
            <a:lvl5pPr marL="1074737" indent="0">
              <a:buFontTx/>
              <a:buNone/>
              <a:defRPr>
                <a:solidFill>
                  <a:schemeClr val="tx2"/>
                </a:solidFill>
              </a:defRPr>
            </a:lvl5pPr>
          </a:lstStyle>
          <a:p>
            <a:pPr lvl="0"/>
            <a:r>
              <a:rPr lang="da-DK" dirty="0" smtClean="0"/>
              <a:t>Titel</a:t>
            </a:r>
          </a:p>
        </p:txBody>
      </p:sp>
      <p:sp>
        <p:nvSpPr>
          <p:cNvPr id="12" name="Pladsholder til indhold 2"/>
          <p:cNvSpPr>
            <a:spLocks noGrp="1"/>
          </p:cNvSpPr>
          <p:nvPr>
            <p:ph idx="15" hasCustomPrompt="1"/>
          </p:nvPr>
        </p:nvSpPr>
        <p:spPr>
          <a:xfrm>
            <a:off x="917575" y="4941210"/>
            <a:ext cx="3212592" cy="508614"/>
          </a:xfrm>
        </p:spPr>
        <p:txBody>
          <a:bodyPr wrap="square"/>
          <a:lstStyle>
            <a:lvl1pPr marL="0" indent="0">
              <a:lnSpc>
                <a:spcPts val="1500"/>
              </a:lnSpc>
              <a:spcBef>
                <a:spcPts val="0"/>
              </a:spcBef>
              <a:buFontTx/>
              <a:buNone/>
              <a:defRPr sz="1200">
                <a:solidFill>
                  <a:schemeClr val="tx1"/>
                </a:solidFill>
                <a:latin typeface="+mn-lt"/>
              </a:defRPr>
            </a:lvl1pPr>
            <a:lvl2pPr marL="269875" indent="0">
              <a:buFontTx/>
              <a:buNone/>
              <a:defRPr>
                <a:solidFill>
                  <a:schemeClr val="tx2"/>
                </a:solidFill>
              </a:defRPr>
            </a:lvl2pPr>
            <a:lvl3pPr marL="541338" indent="0">
              <a:buFontTx/>
              <a:buNone/>
              <a:defRPr>
                <a:solidFill>
                  <a:schemeClr val="tx2"/>
                </a:solidFill>
              </a:defRPr>
            </a:lvl3pPr>
            <a:lvl4pPr marL="804863" indent="0">
              <a:buFontTx/>
              <a:buNone/>
              <a:defRPr>
                <a:solidFill>
                  <a:schemeClr val="tx2"/>
                </a:solidFill>
              </a:defRPr>
            </a:lvl4pPr>
            <a:lvl5pPr marL="1074737" indent="0">
              <a:buFontTx/>
              <a:buNone/>
              <a:defRPr>
                <a:solidFill>
                  <a:schemeClr val="tx2"/>
                </a:solidFill>
              </a:defRPr>
            </a:lvl5pPr>
          </a:lstStyle>
          <a:p>
            <a:pPr lvl="0"/>
            <a:r>
              <a:rPr lang="da-DK" dirty="0" smtClean="0"/>
              <a:t>Enhed/afdeling</a:t>
            </a:r>
          </a:p>
        </p:txBody>
      </p:sp>
      <p:sp>
        <p:nvSpPr>
          <p:cNvPr id="14" name="Pladsholder til indhold 2"/>
          <p:cNvSpPr>
            <a:spLocks noGrp="1"/>
          </p:cNvSpPr>
          <p:nvPr>
            <p:ph idx="16" hasCustomPrompt="1"/>
          </p:nvPr>
        </p:nvSpPr>
        <p:spPr>
          <a:xfrm>
            <a:off x="917575" y="5630058"/>
            <a:ext cx="3212592" cy="569574"/>
          </a:xfrm>
        </p:spPr>
        <p:txBody>
          <a:bodyPr wrap="square"/>
          <a:lstStyle>
            <a:lvl1pPr marL="0" indent="0">
              <a:lnSpc>
                <a:spcPts val="1500"/>
              </a:lnSpc>
              <a:spcBef>
                <a:spcPts val="0"/>
              </a:spcBef>
              <a:buFontTx/>
              <a:buNone/>
              <a:defRPr sz="1200">
                <a:solidFill>
                  <a:schemeClr val="tx1"/>
                </a:solidFill>
                <a:latin typeface="+mn-lt"/>
              </a:defRPr>
            </a:lvl1pPr>
            <a:lvl2pPr marL="269875" indent="0">
              <a:buFontTx/>
              <a:buNone/>
              <a:defRPr>
                <a:solidFill>
                  <a:schemeClr val="tx2"/>
                </a:solidFill>
              </a:defRPr>
            </a:lvl2pPr>
            <a:lvl3pPr marL="541338" indent="0">
              <a:buFontTx/>
              <a:buNone/>
              <a:defRPr>
                <a:solidFill>
                  <a:schemeClr val="tx2"/>
                </a:solidFill>
              </a:defRPr>
            </a:lvl3pPr>
            <a:lvl4pPr marL="804863" indent="0">
              <a:buFontTx/>
              <a:buNone/>
              <a:defRPr>
                <a:solidFill>
                  <a:schemeClr val="tx2"/>
                </a:solidFill>
              </a:defRPr>
            </a:lvl4pPr>
            <a:lvl5pPr marL="1074737" indent="0">
              <a:buFontTx/>
              <a:buNone/>
              <a:defRPr>
                <a:solidFill>
                  <a:schemeClr val="tx2"/>
                </a:solidFill>
              </a:defRPr>
            </a:lvl5pPr>
          </a:lstStyle>
          <a:p>
            <a:pPr lvl="0"/>
            <a:r>
              <a:rPr lang="da-DK" dirty="0" err="1" smtClean="0"/>
              <a:t>Tlf</a:t>
            </a:r>
            <a:r>
              <a:rPr lang="da-DK" dirty="0" smtClean="0"/>
              <a:t>:</a:t>
            </a:r>
          </a:p>
          <a:p>
            <a:pPr lvl="0"/>
            <a:r>
              <a:rPr lang="da-DK" dirty="0" err="1" smtClean="0"/>
              <a:t>Email</a:t>
            </a:r>
            <a:r>
              <a:rPr lang="da-DK" dirty="0" smtClean="0"/>
              <a:t>:</a:t>
            </a:r>
          </a:p>
        </p:txBody>
      </p:sp>
      <p:sp>
        <p:nvSpPr>
          <p:cNvPr id="16" name="Pladsholder til tekst 15"/>
          <p:cNvSpPr>
            <a:spLocks noGrp="1"/>
          </p:cNvSpPr>
          <p:nvPr>
            <p:ph type="body" sz="quarter" idx="18"/>
          </p:nvPr>
        </p:nvSpPr>
        <p:spPr>
          <a:xfrm>
            <a:off x="4684713" y="1690688"/>
            <a:ext cx="3600000" cy="4492800"/>
          </a:xfrm>
        </p:spPr>
        <p:txBody>
          <a:bodyPr/>
          <a:lstStyle>
            <a:lvl1pPr marL="180975" indent="-180975">
              <a:lnSpc>
                <a:spcPts val="1500"/>
              </a:lnSpc>
              <a:spcBef>
                <a:spcPts val="200"/>
              </a:spcBef>
              <a:buClr>
                <a:schemeClr val="tx2"/>
              </a:buClr>
              <a:defRPr sz="1200">
                <a:solidFill>
                  <a:schemeClr val="tx1"/>
                </a:solidFill>
              </a:defRPr>
            </a:lvl1pPr>
            <a:lvl2pPr marL="355600" indent="-174625">
              <a:lnSpc>
                <a:spcPts val="1500"/>
              </a:lnSpc>
              <a:spcBef>
                <a:spcPts val="200"/>
              </a:spcBef>
              <a:buClr>
                <a:schemeClr val="tx2"/>
              </a:buClr>
              <a:defRPr sz="1200">
                <a:solidFill>
                  <a:schemeClr val="tx1"/>
                </a:solidFill>
              </a:defRPr>
            </a:lvl2pPr>
            <a:lvl3pPr marL="538163" indent="-182563">
              <a:lnSpc>
                <a:spcPts val="1500"/>
              </a:lnSpc>
              <a:spcBef>
                <a:spcPts val="200"/>
              </a:spcBef>
              <a:buClr>
                <a:schemeClr val="tx2"/>
              </a:buClr>
              <a:defRPr sz="1200">
                <a:solidFill>
                  <a:schemeClr val="tx1"/>
                </a:solidFill>
              </a:defRPr>
            </a:lvl3pPr>
            <a:lvl4pPr marL="719138" indent="-180975">
              <a:lnSpc>
                <a:spcPts val="1500"/>
              </a:lnSpc>
              <a:spcBef>
                <a:spcPts val="200"/>
              </a:spcBef>
              <a:buClr>
                <a:schemeClr val="tx2"/>
              </a:buClr>
              <a:defRPr sz="1200">
                <a:solidFill>
                  <a:schemeClr val="tx1"/>
                </a:solidFill>
              </a:defRPr>
            </a:lvl4pPr>
            <a:lvl5pPr marL="893763" indent="-174625">
              <a:lnSpc>
                <a:spcPct val="100000"/>
              </a:lnSpc>
              <a:spcBef>
                <a:spcPts val="0"/>
              </a:spcBef>
              <a:spcAft>
                <a:spcPts val="400"/>
              </a:spcAft>
              <a:buClr>
                <a:schemeClr val="tx2"/>
              </a:buClr>
              <a:defRPr sz="1200">
                <a:solidFill>
                  <a:schemeClr val="tx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7" name="Tekstboks 16"/>
          <p:cNvSpPr txBox="1"/>
          <p:nvPr userDrawn="1"/>
        </p:nvSpPr>
        <p:spPr>
          <a:xfrm>
            <a:off x="9514800" y="1367998"/>
            <a:ext cx="1980000" cy="3600000"/>
          </a:xfrm>
          <a:prstGeom prst="rect">
            <a:avLst/>
          </a:prstGeom>
          <a:noFill/>
        </p:spPr>
        <p:txBody>
          <a:bodyPr wrap="square" lIns="0" tIns="0" rIns="0" bIns="0" rtlCol="0">
            <a:spAutoFit/>
          </a:bodyPr>
          <a:lstStyle/>
          <a:p>
            <a:r>
              <a:rPr lang="da-DK" sz="1000" b="1" dirty="0" smtClean="0">
                <a:solidFill>
                  <a:schemeClr val="bg2">
                    <a:lumMod val="50000"/>
                  </a:schemeClr>
                </a:solidFill>
              </a:rPr>
              <a:t>Indsæt foto:</a:t>
            </a:r>
          </a:p>
          <a:p>
            <a:r>
              <a:rPr lang="da-DK" sz="1000" dirty="0" smtClean="0">
                <a:solidFill>
                  <a:schemeClr val="bg2">
                    <a:lumMod val="50000"/>
                  </a:schemeClr>
                </a:solidFill>
              </a:rPr>
              <a:t>Klik på det lille fotoikon</a:t>
            </a:r>
            <a:r>
              <a:rPr lang="da-DK" sz="1000" baseline="0" dirty="0" smtClean="0">
                <a:solidFill>
                  <a:schemeClr val="bg2">
                    <a:lumMod val="50000"/>
                  </a:schemeClr>
                </a:solidFill>
              </a:rPr>
              <a:t> </a:t>
            </a:r>
            <a:br>
              <a:rPr lang="da-DK" sz="1000" baseline="0" dirty="0" smtClean="0">
                <a:solidFill>
                  <a:schemeClr val="bg2">
                    <a:lumMod val="50000"/>
                  </a:schemeClr>
                </a:solidFill>
              </a:rPr>
            </a:br>
            <a:r>
              <a:rPr lang="da-DK" sz="1000" baseline="0" dirty="0" smtClean="0">
                <a:solidFill>
                  <a:schemeClr val="bg2">
                    <a:lumMod val="50000"/>
                  </a:schemeClr>
                </a:solidFill>
              </a:rPr>
              <a:t>og vælg det ønskede foto </a:t>
            </a:r>
            <a:br>
              <a:rPr lang="da-DK" sz="1000" baseline="0" dirty="0" smtClean="0">
                <a:solidFill>
                  <a:schemeClr val="bg2">
                    <a:lumMod val="50000"/>
                  </a:schemeClr>
                </a:solidFill>
              </a:rPr>
            </a:br>
            <a:r>
              <a:rPr lang="da-DK" sz="1000" baseline="0" dirty="0" smtClean="0">
                <a:solidFill>
                  <a:schemeClr val="bg2">
                    <a:lumMod val="50000"/>
                  </a:schemeClr>
                </a:solidFill>
              </a:rPr>
              <a:t>i dialogboksen.</a:t>
            </a:r>
          </a:p>
          <a:p>
            <a:endParaRPr lang="da-DK" sz="1000" baseline="0" dirty="0" smtClean="0">
              <a:solidFill>
                <a:schemeClr val="bg2">
                  <a:lumMod val="50000"/>
                </a:schemeClr>
              </a:solidFill>
            </a:endParaRPr>
          </a:p>
          <a:p>
            <a:r>
              <a:rPr lang="da-DK" sz="1000" b="1" dirty="0" smtClean="0">
                <a:solidFill>
                  <a:schemeClr val="bg2">
                    <a:lumMod val="50000"/>
                  </a:schemeClr>
                </a:solidFill>
              </a:rPr>
              <a:t>Skift eksisterende foto:</a:t>
            </a:r>
          </a:p>
          <a:p>
            <a:r>
              <a:rPr lang="da-DK" sz="1000" dirty="0" smtClean="0">
                <a:solidFill>
                  <a:schemeClr val="bg2">
                    <a:lumMod val="50000"/>
                  </a:schemeClr>
                </a:solidFill>
              </a:rPr>
              <a:t>Klik på foto og brug derefter slettetasten til at fjerne det eksisterende foto. Gentag</a:t>
            </a:r>
            <a:r>
              <a:rPr lang="da-DK" sz="1000" baseline="0" dirty="0" smtClean="0">
                <a:solidFill>
                  <a:schemeClr val="bg2">
                    <a:lumMod val="50000"/>
                  </a:schemeClr>
                </a:solidFill>
              </a:rPr>
              <a:t> proceduren for indsættelse af foto som beskrevet ovenfor.</a:t>
            </a:r>
          </a:p>
        </p:txBody>
      </p:sp>
      <p:sp>
        <p:nvSpPr>
          <p:cNvPr id="20" name="Pladsholder til indhold 2"/>
          <p:cNvSpPr>
            <a:spLocks noGrp="1"/>
          </p:cNvSpPr>
          <p:nvPr>
            <p:ph idx="19" hasCustomPrompt="1"/>
          </p:nvPr>
        </p:nvSpPr>
        <p:spPr>
          <a:xfrm>
            <a:off x="914400" y="4149100"/>
            <a:ext cx="3534770" cy="274320"/>
          </a:xfrm>
        </p:spPr>
        <p:txBody>
          <a:bodyPr wrap="square"/>
          <a:lstStyle>
            <a:lvl1pPr marL="0" indent="0">
              <a:spcBef>
                <a:spcPts val="0"/>
              </a:spcBef>
              <a:buFontTx/>
              <a:buNone/>
              <a:defRPr sz="1600">
                <a:solidFill>
                  <a:schemeClr val="tx1"/>
                </a:solidFill>
                <a:latin typeface="+mn-lt"/>
              </a:defRPr>
            </a:lvl1pPr>
            <a:lvl2pPr marL="269875" indent="0">
              <a:buFontTx/>
              <a:buNone/>
              <a:defRPr>
                <a:solidFill>
                  <a:schemeClr val="tx2"/>
                </a:solidFill>
              </a:defRPr>
            </a:lvl2pPr>
            <a:lvl3pPr marL="541338" indent="0">
              <a:buFontTx/>
              <a:buNone/>
              <a:defRPr>
                <a:solidFill>
                  <a:schemeClr val="tx2"/>
                </a:solidFill>
              </a:defRPr>
            </a:lvl3pPr>
            <a:lvl4pPr marL="804863" indent="0">
              <a:buFontTx/>
              <a:buNone/>
              <a:defRPr>
                <a:solidFill>
                  <a:schemeClr val="tx2"/>
                </a:solidFill>
              </a:defRPr>
            </a:lvl4pPr>
            <a:lvl5pPr marL="1074737" indent="0">
              <a:buFontTx/>
              <a:buNone/>
              <a:defRPr>
                <a:solidFill>
                  <a:schemeClr val="tx2"/>
                </a:solidFill>
              </a:defRPr>
            </a:lvl5pPr>
          </a:lstStyle>
          <a:p>
            <a:pPr lvl="0"/>
            <a:r>
              <a:rPr lang="da-DK" dirty="0" smtClean="0"/>
              <a:t>Navn</a:t>
            </a:r>
          </a:p>
        </p:txBody>
      </p:sp>
      <p:sp>
        <p:nvSpPr>
          <p:cNvPr id="15" name="Pladsholder til titel 1"/>
          <p:cNvSpPr>
            <a:spLocks noGrp="1"/>
          </p:cNvSpPr>
          <p:nvPr>
            <p:ph type="title"/>
          </p:nvPr>
        </p:nvSpPr>
        <p:spPr>
          <a:xfrm>
            <a:off x="914401" y="379976"/>
            <a:ext cx="6507386" cy="902134"/>
          </a:xfrm>
          <a:prstGeom prst="rect">
            <a:avLst/>
          </a:prstGeom>
        </p:spPr>
        <p:txBody>
          <a:bodyPr vert="horz" lIns="0" tIns="0" rIns="0" bIns="0" rtlCol="0" anchor="b" anchorCtr="0">
            <a:noAutofit/>
          </a:bodyPr>
          <a:lstStyle>
            <a:lvl1pPr>
              <a:defRPr>
                <a:solidFill>
                  <a:schemeClr val="tx1"/>
                </a:solidFill>
              </a:defRPr>
            </a:lvl1pPr>
          </a:lstStyle>
          <a:p>
            <a:r>
              <a:rPr lang="da-DK" smtClean="0"/>
              <a:t>Klik for at redigere i master</a:t>
            </a:r>
            <a:endParaRPr lang="da-DK" dirty="0"/>
          </a:p>
        </p:txBody>
      </p:sp>
      <p:sp>
        <p:nvSpPr>
          <p:cNvPr id="18" name="Tekstfelt 14"/>
          <p:cNvSpPr txBox="1"/>
          <p:nvPr userDrawn="1"/>
        </p:nvSpPr>
        <p:spPr>
          <a:xfrm>
            <a:off x="7311419" y="1027750"/>
            <a:ext cx="1462425" cy="184666"/>
          </a:xfrm>
          <a:prstGeom prst="rect">
            <a:avLst/>
          </a:prstGeom>
          <a:noFill/>
        </p:spPr>
        <p:txBody>
          <a:bodyPr wrap="square" tIns="0" rIns="0" bIns="0" rtlCol="0">
            <a:spAutoFit/>
          </a:bodyPr>
          <a:lstStyle/>
          <a:p>
            <a:pPr algn="r"/>
            <a:r>
              <a:rPr lang="da-DK" sz="1200" dirty="0" smtClean="0">
                <a:solidFill>
                  <a:schemeClr val="tx2"/>
                </a:solidFill>
              </a:rPr>
              <a:t>www.eva.dk </a:t>
            </a:r>
            <a:endParaRPr lang="da-DK" sz="1200" dirty="0">
              <a:solidFill>
                <a:schemeClr val="tx2"/>
              </a:solidFill>
            </a:endParaRPr>
          </a:p>
        </p:txBody>
      </p:sp>
    </p:spTree>
    <p:extLst>
      <p:ext uri="{BB962C8B-B14F-4D97-AF65-F5344CB8AC3E}">
        <p14:creationId xmlns:p14="http://schemas.microsoft.com/office/powerpoint/2010/main" val="7925899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slutning, foto">
    <p:spTree>
      <p:nvGrpSpPr>
        <p:cNvPr id="1" name=""/>
        <p:cNvGrpSpPr/>
        <p:nvPr/>
      </p:nvGrpSpPr>
      <p:grpSpPr>
        <a:xfrm>
          <a:off x="0" y="0"/>
          <a:ext cx="0" cy="0"/>
          <a:chOff x="0" y="0"/>
          <a:chExt cx="0" cy="0"/>
        </a:xfrm>
      </p:grpSpPr>
      <p:sp>
        <p:nvSpPr>
          <p:cNvPr id="18" name="Pladsholder til billede 17"/>
          <p:cNvSpPr>
            <a:spLocks noGrp="1" noChangeAspect="1"/>
          </p:cNvSpPr>
          <p:nvPr>
            <p:ph type="pic" sz="quarter" idx="13"/>
          </p:nvPr>
        </p:nvSpPr>
        <p:spPr>
          <a:xfrm>
            <a:off x="0" y="1368000"/>
            <a:ext cx="9144000" cy="5490000"/>
          </a:xfrm>
          <a:solidFill>
            <a:schemeClr val="bg2"/>
          </a:solidFill>
        </p:spPr>
        <p:txBody>
          <a:bodyPr/>
          <a:lstStyle>
            <a:lvl1pPr marL="0" indent="0" algn="ctr">
              <a:buNone/>
              <a:defRPr baseline="0"/>
            </a:lvl1pPr>
          </a:lstStyle>
          <a:p>
            <a:r>
              <a:rPr lang="da-DK" smtClean="0"/>
              <a:t>Klik på ikonet for at tilføje et billede</a:t>
            </a:r>
            <a:endParaRPr lang="da-DK" dirty="0"/>
          </a:p>
        </p:txBody>
      </p:sp>
      <p:sp>
        <p:nvSpPr>
          <p:cNvPr id="1024" name="Pladsholder til tekst 1023"/>
          <p:cNvSpPr>
            <a:spLocks noGrp="1"/>
          </p:cNvSpPr>
          <p:nvPr>
            <p:ph type="body" sz="quarter" idx="15"/>
          </p:nvPr>
        </p:nvSpPr>
        <p:spPr>
          <a:xfrm>
            <a:off x="914400" y="4114800"/>
            <a:ext cx="8229600" cy="1368000"/>
          </a:xfrm>
          <a:solidFill>
            <a:schemeClr val="accent6">
              <a:alpha val="80000"/>
            </a:schemeClr>
          </a:solidFill>
        </p:spPr>
        <p:txBody>
          <a:bodyPr/>
          <a:lstStyle>
            <a:lvl1pPr>
              <a:defRPr sz="100" baseline="0">
                <a:solidFill>
                  <a:schemeClr val="accent2"/>
                </a:solidFill>
              </a:defRPr>
            </a:lvl1pPr>
          </a:lstStyle>
          <a:p>
            <a:pPr lvl="0"/>
            <a:r>
              <a:rPr lang="da-DK" smtClean="0"/>
              <a:t>Klik for at redigere i master</a:t>
            </a:r>
          </a:p>
        </p:txBody>
      </p:sp>
      <p:sp>
        <p:nvSpPr>
          <p:cNvPr id="14" name="Tekstboks 13"/>
          <p:cNvSpPr txBox="1">
            <a:spLocks/>
          </p:cNvSpPr>
          <p:nvPr userDrawn="1"/>
        </p:nvSpPr>
        <p:spPr>
          <a:xfrm>
            <a:off x="682705" y="582705"/>
            <a:ext cx="532800" cy="432000"/>
          </a:xfrm>
          <a:prstGeom prst="rect">
            <a:avLst/>
          </a:prstGeom>
          <a:blipFill>
            <a:blip r:embed="rId2"/>
            <a:stretch>
              <a:fillRect/>
            </a:stretch>
          </a:blipFill>
        </p:spPr>
        <p:txBody>
          <a:bodyPr wrap="none" lIns="0" tIns="0" rIns="0" bIns="0" rtlCol="0">
            <a:spAutoFit/>
          </a:bodyPr>
          <a:lstStyle/>
          <a:p>
            <a:endParaRPr lang="da-DK" dirty="0"/>
          </a:p>
        </p:txBody>
      </p:sp>
      <p:sp>
        <p:nvSpPr>
          <p:cNvPr id="19" name="Tekstboks 18"/>
          <p:cNvSpPr txBox="1">
            <a:spLocks/>
          </p:cNvSpPr>
          <p:nvPr userDrawn="1"/>
        </p:nvSpPr>
        <p:spPr>
          <a:xfrm>
            <a:off x="7761600" y="730251"/>
            <a:ext cx="1033200" cy="169200"/>
          </a:xfrm>
          <a:prstGeom prst="rect">
            <a:avLst/>
          </a:prstGeom>
          <a:blipFill>
            <a:blip r:embed="rId3"/>
            <a:stretch>
              <a:fillRect/>
            </a:stretch>
          </a:blipFill>
        </p:spPr>
        <p:txBody>
          <a:bodyPr wrap="none" lIns="0" tIns="0" rIns="0" bIns="0" rtlCol="0">
            <a:spAutoFit/>
          </a:bodyPr>
          <a:lstStyle/>
          <a:p>
            <a:endParaRPr lang="da-DK" dirty="0"/>
          </a:p>
        </p:txBody>
      </p:sp>
      <p:sp>
        <p:nvSpPr>
          <p:cNvPr id="2" name="Titel 1"/>
          <p:cNvSpPr>
            <a:spLocks noGrp="1"/>
          </p:cNvSpPr>
          <p:nvPr>
            <p:ph type="ctrTitle" hasCustomPrompt="1"/>
          </p:nvPr>
        </p:nvSpPr>
        <p:spPr>
          <a:xfrm>
            <a:off x="1215504" y="4126938"/>
            <a:ext cx="7316495" cy="1359461"/>
          </a:xfrm>
          <a:noFill/>
        </p:spPr>
        <p:txBody>
          <a:bodyPr lIns="0" tIns="180000" rIns="0" bIns="0" anchor="t" anchorCtr="0"/>
          <a:lstStyle>
            <a:lvl1pPr>
              <a:defRPr kern="0" spc="0" baseline="0">
                <a:solidFill>
                  <a:schemeClr val="bg1"/>
                </a:solidFill>
              </a:defRPr>
            </a:lvl1pPr>
          </a:lstStyle>
          <a:p>
            <a:r>
              <a:rPr lang="da-DK" dirty="0" smtClean="0"/>
              <a:t>Tak for i dag</a:t>
            </a:r>
            <a:endParaRPr lang="da-DK" dirty="0"/>
          </a:p>
        </p:txBody>
      </p:sp>
      <p:sp>
        <p:nvSpPr>
          <p:cNvPr id="3" name="Tekstboks 2"/>
          <p:cNvSpPr txBox="1"/>
          <p:nvPr userDrawn="1"/>
        </p:nvSpPr>
        <p:spPr>
          <a:xfrm>
            <a:off x="9513038" y="1367999"/>
            <a:ext cx="1980000" cy="3600000"/>
          </a:xfrm>
          <a:prstGeom prst="rect">
            <a:avLst/>
          </a:prstGeom>
          <a:noFill/>
        </p:spPr>
        <p:txBody>
          <a:bodyPr wrap="square" lIns="0" tIns="0" rIns="0" bIns="0" rtlCol="0">
            <a:spAutoFit/>
          </a:bodyPr>
          <a:lstStyle/>
          <a:p>
            <a:r>
              <a:rPr lang="da-DK" sz="1000" b="1" dirty="0" smtClean="0">
                <a:solidFill>
                  <a:schemeClr val="bg2">
                    <a:lumMod val="50000"/>
                  </a:schemeClr>
                </a:solidFill>
              </a:rPr>
              <a:t>Indsæt foto:</a:t>
            </a:r>
          </a:p>
          <a:p>
            <a:r>
              <a:rPr lang="da-DK" sz="1000" dirty="0" smtClean="0">
                <a:solidFill>
                  <a:schemeClr val="bg2">
                    <a:lumMod val="50000"/>
                  </a:schemeClr>
                </a:solidFill>
              </a:rPr>
              <a:t>Klik på det lille fotoikon</a:t>
            </a:r>
            <a:r>
              <a:rPr lang="da-DK" sz="1000" baseline="0" dirty="0" smtClean="0">
                <a:solidFill>
                  <a:schemeClr val="bg2">
                    <a:lumMod val="50000"/>
                  </a:schemeClr>
                </a:solidFill>
              </a:rPr>
              <a:t> </a:t>
            </a:r>
            <a:br>
              <a:rPr lang="da-DK" sz="1000" baseline="0" dirty="0" smtClean="0">
                <a:solidFill>
                  <a:schemeClr val="bg2">
                    <a:lumMod val="50000"/>
                  </a:schemeClr>
                </a:solidFill>
              </a:rPr>
            </a:br>
            <a:r>
              <a:rPr lang="da-DK" sz="1000" baseline="0" dirty="0" smtClean="0">
                <a:solidFill>
                  <a:schemeClr val="bg2">
                    <a:lumMod val="50000"/>
                  </a:schemeClr>
                </a:solidFill>
              </a:rPr>
              <a:t>og vælg det ønskede foto </a:t>
            </a:r>
            <a:br>
              <a:rPr lang="da-DK" sz="1000" baseline="0" dirty="0" smtClean="0">
                <a:solidFill>
                  <a:schemeClr val="bg2">
                    <a:lumMod val="50000"/>
                  </a:schemeClr>
                </a:solidFill>
              </a:rPr>
            </a:br>
            <a:r>
              <a:rPr lang="da-DK" sz="1000" baseline="0" dirty="0" smtClean="0">
                <a:solidFill>
                  <a:schemeClr val="bg2">
                    <a:lumMod val="50000"/>
                  </a:schemeClr>
                </a:solidFill>
              </a:rPr>
              <a:t>i dialogboksen.</a:t>
            </a:r>
          </a:p>
          <a:p>
            <a:endParaRPr lang="da-DK" sz="1000" baseline="0" dirty="0" smtClean="0">
              <a:solidFill>
                <a:schemeClr val="bg2">
                  <a:lumMod val="50000"/>
                </a:schemeClr>
              </a:solidFill>
            </a:endParaRPr>
          </a:p>
          <a:p>
            <a:r>
              <a:rPr lang="da-DK" sz="1000" b="1" dirty="0" smtClean="0">
                <a:solidFill>
                  <a:schemeClr val="bg2">
                    <a:lumMod val="50000"/>
                  </a:schemeClr>
                </a:solidFill>
              </a:rPr>
              <a:t>Skift eksisterende foto:</a:t>
            </a:r>
          </a:p>
          <a:p>
            <a:r>
              <a:rPr lang="da-DK" sz="1000" dirty="0" smtClean="0">
                <a:solidFill>
                  <a:schemeClr val="bg2">
                    <a:lumMod val="50000"/>
                  </a:schemeClr>
                </a:solidFill>
              </a:rPr>
              <a:t>Klik på foto og brug derefter slettetasten til at fjerne det eksisterende foto. Gentag</a:t>
            </a:r>
            <a:r>
              <a:rPr lang="da-DK" sz="1000" baseline="0" dirty="0" smtClean="0">
                <a:solidFill>
                  <a:schemeClr val="bg2">
                    <a:lumMod val="50000"/>
                  </a:schemeClr>
                </a:solidFill>
              </a:rPr>
              <a:t> proceduren for indsættelse </a:t>
            </a:r>
            <a:br>
              <a:rPr lang="da-DK" sz="1000" baseline="0" dirty="0" smtClean="0">
                <a:solidFill>
                  <a:schemeClr val="bg2">
                    <a:lumMod val="50000"/>
                  </a:schemeClr>
                </a:solidFill>
              </a:rPr>
            </a:br>
            <a:r>
              <a:rPr lang="da-DK" sz="1000" baseline="0" dirty="0" smtClean="0">
                <a:solidFill>
                  <a:schemeClr val="bg2">
                    <a:lumMod val="50000"/>
                  </a:schemeClr>
                </a:solidFill>
              </a:rPr>
              <a:t>af foto som beskrevet ovenfor.</a:t>
            </a:r>
          </a:p>
          <a:p>
            <a:r>
              <a:rPr lang="da-DK" sz="1000" baseline="0" dirty="0" smtClean="0">
                <a:solidFill>
                  <a:schemeClr val="bg2">
                    <a:lumMod val="50000"/>
                  </a:schemeClr>
                </a:solidFill>
              </a:rPr>
              <a:t>Når foto er placeret, </a:t>
            </a:r>
            <a:r>
              <a:rPr lang="da-DK" sz="1000" baseline="0" dirty="0" err="1" smtClean="0">
                <a:solidFill>
                  <a:schemeClr val="bg2">
                    <a:lumMod val="50000"/>
                  </a:schemeClr>
                </a:solidFill>
              </a:rPr>
              <a:t>højreklik</a:t>
            </a:r>
            <a:r>
              <a:rPr lang="da-DK" sz="1000" baseline="0" dirty="0" smtClean="0">
                <a:solidFill>
                  <a:schemeClr val="bg2">
                    <a:lumMod val="50000"/>
                  </a:schemeClr>
                </a:solidFill>
              </a:rPr>
              <a:t/>
            </a:r>
            <a:br>
              <a:rPr lang="da-DK" sz="1000" baseline="0" dirty="0" smtClean="0">
                <a:solidFill>
                  <a:schemeClr val="bg2">
                    <a:lumMod val="50000"/>
                  </a:schemeClr>
                </a:solidFill>
              </a:rPr>
            </a:br>
            <a:r>
              <a:rPr lang="da-DK" sz="1000" baseline="0" dirty="0" smtClean="0">
                <a:solidFill>
                  <a:schemeClr val="bg2">
                    <a:lumMod val="50000"/>
                  </a:schemeClr>
                </a:solidFill>
              </a:rPr>
              <a:t>og vælg ”Placér bagerst”.</a:t>
            </a:r>
          </a:p>
          <a:p>
            <a:endParaRPr lang="da-DK" sz="1000" baseline="0" dirty="0" smtClean="0">
              <a:solidFill>
                <a:schemeClr val="bg2">
                  <a:lumMod val="50000"/>
                </a:schemeClr>
              </a:solidFill>
            </a:endParaRPr>
          </a:p>
          <a:p>
            <a:r>
              <a:rPr lang="da-DK" sz="1000" b="1" dirty="0" smtClean="0">
                <a:solidFill>
                  <a:schemeClr val="bg2">
                    <a:lumMod val="50000"/>
                  </a:schemeClr>
                </a:solidFill>
              </a:rPr>
              <a:t>Skift farve i bjælke:</a:t>
            </a:r>
          </a:p>
          <a:p>
            <a:r>
              <a:rPr lang="da-DK" sz="1000" dirty="0" smtClean="0">
                <a:solidFill>
                  <a:schemeClr val="bg2">
                    <a:lumMod val="50000"/>
                  </a:schemeClr>
                </a:solidFill>
              </a:rPr>
              <a:t>Klik på den farvede bjælke </a:t>
            </a:r>
            <a:br>
              <a:rPr lang="da-DK" sz="1000" dirty="0" smtClean="0">
                <a:solidFill>
                  <a:schemeClr val="bg2">
                    <a:lumMod val="50000"/>
                  </a:schemeClr>
                </a:solidFill>
              </a:rPr>
            </a:br>
            <a:r>
              <a:rPr lang="da-DK" sz="1000" dirty="0" smtClean="0">
                <a:solidFill>
                  <a:schemeClr val="bg2">
                    <a:lumMod val="50000"/>
                  </a:schemeClr>
                </a:solidFill>
              </a:rPr>
              <a:t>og</a:t>
            </a:r>
            <a:r>
              <a:rPr lang="da-DK" sz="1000" baseline="0" dirty="0" smtClean="0">
                <a:solidFill>
                  <a:schemeClr val="bg2">
                    <a:lumMod val="50000"/>
                  </a:schemeClr>
                </a:solidFill>
              </a:rPr>
              <a:t> vælg derefter ny farve i </a:t>
            </a:r>
            <a:br>
              <a:rPr lang="da-DK" sz="1000" baseline="0" dirty="0" smtClean="0">
                <a:solidFill>
                  <a:schemeClr val="bg2">
                    <a:lumMod val="50000"/>
                  </a:schemeClr>
                </a:solidFill>
              </a:rPr>
            </a:br>
            <a:r>
              <a:rPr lang="da-DK" sz="1000" baseline="0" dirty="0" smtClean="0">
                <a:solidFill>
                  <a:schemeClr val="bg2">
                    <a:lumMod val="50000"/>
                  </a:schemeClr>
                </a:solidFill>
              </a:rPr>
              <a:t>fanen ”Startside” under </a:t>
            </a:r>
            <a:br>
              <a:rPr lang="da-DK" sz="1000" baseline="0" dirty="0" smtClean="0">
                <a:solidFill>
                  <a:schemeClr val="bg2">
                    <a:lumMod val="50000"/>
                  </a:schemeClr>
                </a:solidFill>
              </a:rPr>
            </a:br>
            <a:r>
              <a:rPr lang="da-DK" sz="1000" baseline="0" dirty="0" smtClean="0">
                <a:solidFill>
                  <a:schemeClr val="bg2">
                    <a:lumMod val="50000"/>
                  </a:schemeClr>
                </a:solidFill>
              </a:rPr>
              <a:t>”Fyldfarve til figur”.</a:t>
            </a:r>
          </a:p>
          <a:p>
            <a:endParaRPr lang="da-DK" sz="1000" baseline="0" dirty="0" smtClean="0">
              <a:solidFill>
                <a:schemeClr val="bg2">
                  <a:lumMod val="50000"/>
                </a:schemeClr>
              </a:solidFill>
            </a:endParaRPr>
          </a:p>
          <a:p>
            <a:r>
              <a:rPr lang="da-DK" sz="1000" baseline="0" dirty="0" smtClean="0">
                <a:solidFill>
                  <a:schemeClr val="bg2">
                    <a:lumMod val="50000"/>
                  </a:schemeClr>
                </a:solidFill>
              </a:rPr>
              <a:t>Metoden er den samme for </a:t>
            </a:r>
            <a:br>
              <a:rPr lang="da-DK" sz="1000" baseline="0" dirty="0" smtClean="0">
                <a:solidFill>
                  <a:schemeClr val="bg2">
                    <a:lumMod val="50000"/>
                  </a:schemeClr>
                </a:solidFill>
              </a:rPr>
            </a:br>
            <a:r>
              <a:rPr lang="da-DK" sz="1000" baseline="0" dirty="0" smtClean="0">
                <a:solidFill>
                  <a:schemeClr val="bg2">
                    <a:lumMod val="50000"/>
                  </a:schemeClr>
                </a:solidFill>
              </a:rPr>
              <a:t>det lille farvede felt.</a:t>
            </a:r>
            <a:endParaRPr lang="da-DK" sz="1000" dirty="0">
              <a:solidFill>
                <a:schemeClr val="bg2">
                  <a:lumMod val="50000"/>
                </a:schemeClr>
              </a:solidFill>
            </a:endParaRPr>
          </a:p>
        </p:txBody>
      </p:sp>
      <p:sp>
        <p:nvSpPr>
          <p:cNvPr id="6" name="Pladsholder til tekst 5"/>
          <p:cNvSpPr>
            <a:spLocks noGrp="1"/>
          </p:cNvSpPr>
          <p:nvPr>
            <p:ph type="body" sz="quarter" idx="16"/>
          </p:nvPr>
        </p:nvSpPr>
        <p:spPr>
          <a:xfrm>
            <a:off x="8686800" y="4114272"/>
            <a:ext cx="457200" cy="1368000"/>
          </a:xfrm>
          <a:solidFill>
            <a:schemeClr val="accent6"/>
          </a:solidFill>
        </p:spPr>
        <p:txBody>
          <a:bodyPr/>
          <a:lstStyle>
            <a:lvl1pPr>
              <a:defRPr sz="100">
                <a:solidFill>
                  <a:schemeClr val="accent2"/>
                </a:solidFill>
              </a:defRPr>
            </a:lvl1pPr>
            <a:lvl2pPr>
              <a:defRPr sz="100">
                <a:solidFill>
                  <a:schemeClr val="accent2"/>
                </a:solidFill>
              </a:defRPr>
            </a:lvl2pPr>
            <a:lvl3pPr>
              <a:defRPr sz="100">
                <a:solidFill>
                  <a:schemeClr val="accent2"/>
                </a:solidFill>
              </a:defRPr>
            </a:lvl3pPr>
            <a:lvl4pPr>
              <a:defRPr sz="100">
                <a:solidFill>
                  <a:schemeClr val="accent2"/>
                </a:solidFill>
              </a:defRPr>
            </a:lvl4pPr>
            <a:lvl5pPr>
              <a:defRPr sz="100">
                <a:solidFill>
                  <a:schemeClr val="accent2"/>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0" name="Tekstfelt 14"/>
          <p:cNvSpPr txBox="1"/>
          <p:nvPr userDrawn="1"/>
        </p:nvSpPr>
        <p:spPr>
          <a:xfrm>
            <a:off x="7311419" y="1027750"/>
            <a:ext cx="1462425" cy="184666"/>
          </a:xfrm>
          <a:prstGeom prst="rect">
            <a:avLst/>
          </a:prstGeom>
          <a:noFill/>
        </p:spPr>
        <p:txBody>
          <a:bodyPr wrap="square" tIns="0" rIns="0" bIns="0" rtlCol="0">
            <a:spAutoFit/>
          </a:bodyPr>
          <a:lstStyle/>
          <a:p>
            <a:pPr algn="r"/>
            <a:r>
              <a:rPr lang="da-DK" sz="1200" dirty="0" smtClean="0">
                <a:solidFill>
                  <a:schemeClr val="tx2"/>
                </a:solidFill>
              </a:rPr>
              <a:t>www.eva.dk </a:t>
            </a:r>
            <a:endParaRPr lang="da-DK" sz="1200" dirty="0">
              <a:solidFill>
                <a:schemeClr val="tx2"/>
              </a:solidFill>
            </a:endParaRPr>
          </a:p>
        </p:txBody>
      </p:sp>
    </p:spTree>
    <p:extLst>
      <p:ext uri="{BB962C8B-B14F-4D97-AF65-F5344CB8AC3E}">
        <p14:creationId xmlns:p14="http://schemas.microsoft.com/office/powerpoint/2010/main" val="39028339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farvet bund">
    <p:spTree>
      <p:nvGrpSpPr>
        <p:cNvPr id="1" name=""/>
        <p:cNvGrpSpPr/>
        <p:nvPr/>
      </p:nvGrpSpPr>
      <p:grpSpPr>
        <a:xfrm>
          <a:off x="0" y="0"/>
          <a:ext cx="0" cy="0"/>
          <a:chOff x="0" y="0"/>
          <a:chExt cx="0" cy="0"/>
        </a:xfrm>
      </p:grpSpPr>
      <p:sp>
        <p:nvSpPr>
          <p:cNvPr id="10" name="Pladsholder til billede 17"/>
          <p:cNvSpPr>
            <a:spLocks noGrp="1"/>
          </p:cNvSpPr>
          <p:nvPr>
            <p:ph type="pic" sz="quarter" idx="13"/>
          </p:nvPr>
        </p:nvSpPr>
        <p:spPr>
          <a:xfrm>
            <a:off x="0" y="1368000"/>
            <a:ext cx="9144000" cy="5490000"/>
          </a:xfrm>
          <a:solidFill>
            <a:schemeClr val="accent6"/>
          </a:solidFill>
        </p:spPr>
        <p:txBody>
          <a:bodyPr/>
          <a:lstStyle>
            <a:lvl1pPr marL="0" indent="0" algn="ctr">
              <a:buNone/>
              <a:defRPr sz="100"/>
            </a:lvl1pPr>
          </a:lstStyle>
          <a:p>
            <a:r>
              <a:rPr lang="da-DK" smtClean="0"/>
              <a:t>Klik på ikonet for at tilføje et billede</a:t>
            </a:r>
            <a:endParaRPr lang="da-DK" dirty="0"/>
          </a:p>
        </p:txBody>
      </p:sp>
      <p:sp>
        <p:nvSpPr>
          <p:cNvPr id="11" name="Pladsholder til tekst 1023"/>
          <p:cNvSpPr>
            <a:spLocks noGrp="1"/>
          </p:cNvSpPr>
          <p:nvPr>
            <p:ph type="body" sz="quarter" idx="15"/>
          </p:nvPr>
        </p:nvSpPr>
        <p:spPr>
          <a:xfrm>
            <a:off x="914400" y="4114800"/>
            <a:ext cx="7772400" cy="2340000"/>
          </a:xfrm>
          <a:solidFill>
            <a:schemeClr val="bg1"/>
          </a:solidFill>
        </p:spPr>
        <p:txBody>
          <a:bodyPr/>
          <a:lstStyle>
            <a:lvl1pPr>
              <a:defRPr sz="100" baseline="0">
                <a:solidFill>
                  <a:schemeClr val="bg1"/>
                </a:solidFill>
              </a:defRPr>
            </a:lvl1pPr>
          </a:lstStyle>
          <a:p>
            <a:pPr lvl="0"/>
            <a:r>
              <a:rPr lang="da-DK" smtClean="0"/>
              <a:t>Klik for at redigere i master</a:t>
            </a:r>
          </a:p>
        </p:txBody>
      </p:sp>
      <p:sp>
        <p:nvSpPr>
          <p:cNvPr id="15" name="Tekstboks 14"/>
          <p:cNvSpPr txBox="1"/>
          <p:nvPr userDrawn="1"/>
        </p:nvSpPr>
        <p:spPr>
          <a:xfrm>
            <a:off x="9513036" y="1367999"/>
            <a:ext cx="1980000" cy="1538883"/>
          </a:xfrm>
          <a:prstGeom prst="rect">
            <a:avLst/>
          </a:prstGeom>
          <a:noFill/>
        </p:spPr>
        <p:txBody>
          <a:bodyPr wrap="square" lIns="0" tIns="0" rIns="0" bIns="0" rtlCol="0">
            <a:spAutoFit/>
          </a:bodyPr>
          <a:lstStyle/>
          <a:p>
            <a:r>
              <a:rPr lang="da-DK" sz="1000" b="1" dirty="0" smtClean="0">
                <a:solidFill>
                  <a:schemeClr val="bg2">
                    <a:lumMod val="50000"/>
                  </a:schemeClr>
                </a:solidFill>
              </a:rPr>
              <a:t>Skift farve i baggrund:</a:t>
            </a:r>
          </a:p>
          <a:p>
            <a:r>
              <a:rPr lang="da-DK" sz="1000" dirty="0" smtClean="0">
                <a:solidFill>
                  <a:schemeClr val="bg2">
                    <a:lumMod val="50000"/>
                  </a:schemeClr>
                </a:solidFill>
              </a:rPr>
              <a:t>Klik på den farvede baggrund og</a:t>
            </a:r>
            <a:r>
              <a:rPr lang="da-DK" sz="1000" baseline="0" dirty="0" smtClean="0">
                <a:solidFill>
                  <a:schemeClr val="bg2">
                    <a:lumMod val="50000"/>
                  </a:schemeClr>
                </a:solidFill>
              </a:rPr>
              <a:t> vælg derefter ny farve </a:t>
            </a:r>
            <a:br>
              <a:rPr lang="da-DK" sz="1000" baseline="0" dirty="0" smtClean="0">
                <a:solidFill>
                  <a:schemeClr val="bg2">
                    <a:lumMod val="50000"/>
                  </a:schemeClr>
                </a:solidFill>
              </a:rPr>
            </a:br>
            <a:r>
              <a:rPr lang="da-DK" sz="1000" baseline="0" dirty="0" smtClean="0">
                <a:solidFill>
                  <a:schemeClr val="bg2">
                    <a:lumMod val="50000"/>
                  </a:schemeClr>
                </a:solidFill>
              </a:rPr>
              <a:t>i fanen ”Startside” under ”Fyldfarve til figur”.</a:t>
            </a:r>
          </a:p>
          <a:p>
            <a:endParaRPr lang="da-DK" sz="1000" baseline="0" dirty="0" smtClean="0">
              <a:solidFill>
                <a:schemeClr val="bg2">
                  <a:lumMod val="50000"/>
                </a:schemeClr>
              </a:solidFill>
            </a:endParaRPr>
          </a:p>
          <a:p>
            <a:r>
              <a:rPr lang="da-DK" sz="1000" baseline="0" dirty="0" smtClean="0">
                <a:solidFill>
                  <a:schemeClr val="bg2">
                    <a:lumMod val="50000"/>
                  </a:schemeClr>
                </a:solidFill>
              </a:rPr>
              <a:t>Det lille farvede felt viser automatisk samme farve </a:t>
            </a:r>
            <a:br>
              <a:rPr lang="da-DK" sz="1000" baseline="0" dirty="0" smtClean="0">
                <a:solidFill>
                  <a:schemeClr val="bg2">
                    <a:lumMod val="50000"/>
                  </a:schemeClr>
                </a:solidFill>
              </a:rPr>
            </a:br>
            <a:r>
              <a:rPr lang="da-DK" sz="1000" baseline="0" dirty="0" smtClean="0">
                <a:solidFill>
                  <a:schemeClr val="bg2">
                    <a:lumMod val="50000"/>
                  </a:schemeClr>
                </a:solidFill>
              </a:rPr>
              <a:t>som baggrunden, dog 15% mørkere.</a:t>
            </a:r>
            <a:endParaRPr lang="da-DK" sz="1000" dirty="0">
              <a:solidFill>
                <a:schemeClr val="bg2">
                  <a:lumMod val="50000"/>
                </a:schemeClr>
              </a:solidFill>
            </a:endParaRPr>
          </a:p>
        </p:txBody>
      </p:sp>
      <p:sp>
        <p:nvSpPr>
          <p:cNvPr id="5" name="Pladsholder til tekst 4"/>
          <p:cNvSpPr>
            <a:spLocks noGrp="1"/>
          </p:cNvSpPr>
          <p:nvPr>
            <p:ph type="body" sz="quarter" idx="16"/>
          </p:nvPr>
        </p:nvSpPr>
        <p:spPr>
          <a:xfrm>
            <a:off x="8683472" y="4114800"/>
            <a:ext cx="457200" cy="2340000"/>
          </a:xfrm>
          <a:solidFill>
            <a:schemeClr val="tx1">
              <a:alpha val="25000"/>
            </a:schemeClr>
          </a:solidFill>
        </p:spPr>
        <p:txBody>
          <a:bodyPr/>
          <a:lstStyle>
            <a:lvl1pPr>
              <a:defRPr sz="100"/>
            </a:lvl1pPr>
            <a:lvl2pPr>
              <a:defRPr sz="100"/>
            </a:lvl2pPr>
            <a:lvl3pPr>
              <a:defRPr sz="100"/>
            </a:lvl3pPr>
            <a:lvl4pPr>
              <a:defRPr sz="100"/>
            </a:lvl4pPr>
            <a:lvl5pPr>
              <a:defRPr sz="100"/>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2" name="Titel 1"/>
          <p:cNvSpPr>
            <a:spLocks noGrp="1"/>
          </p:cNvSpPr>
          <p:nvPr>
            <p:ph type="ctrTitle" hasCustomPrompt="1"/>
          </p:nvPr>
        </p:nvSpPr>
        <p:spPr>
          <a:xfrm>
            <a:off x="917576" y="4118290"/>
            <a:ext cx="7528409" cy="1752018"/>
          </a:xfrm>
          <a:noFill/>
        </p:spPr>
        <p:txBody>
          <a:bodyPr lIns="288000" tIns="180000" rIns="0" bIns="0" anchor="t" anchorCtr="0"/>
          <a:lstStyle>
            <a:lvl1pPr>
              <a:defRPr kern="0" spc="0" baseline="0">
                <a:solidFill>
                  <a:schemeClr val="tx1"/>
                </a:solidFill>
              </a:defRPr>
            </a:lvl1pPr>
          </a:lstStyle>
          <a:p>
            <a:r>
              <a:rPr lang="da-DK" dirty="0" smtClean="0"/>
              <a:t>Præsentationstitel</a:t>
            </a:r>
            <a:br>
              <a:rPr lang="da-DK" dirty="0" smtClean="0"/>
            </a:br>
            <a:r>
              <a:rPr lang="da-DK" dirty="0" smtClean="0"/>
              <a:t>i op til tre linjer</a:t>
            </a:r>
            <a:endParaRPr lang="da-DK" dirty="0"/>
          </a:p>
        </p:txBody>
      </p:sp>
      <p:sp>
        <p:nvSpPr>
          <p:cNvPr id="13" name="Undertitel 2"/>
          <p:cNvSpPr>
            <a:spLocks noGrp="1"/>
          </p:cNvSpPr>
          <p:nvPr>
            <p:ph type="subTitle" idx="1" hasCustomPrompt="1"/>
          </p:nvPr>
        </p:nvSpPr>
        <p:spPr>
          <a:xfrm>
            <a:off x="917576" y="5927753"/>
            <a:ext cx="7521429" cy="535867"/>
          </a:xfrm>
        </p:spPr>
        <p:txBody>
          <a:bodyPr lIns="288000" bIns="144000" anchor="b" anchorCtr="0"/>
          <a:lstStyle>
            <a:lvl1pPr marL="0" indent="0" algn="l">
              <a:spcAft>
                <a:spcPts val="400"/>
              </a:spcAft>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Undertitel til præsentationen i op til to linjer</a:t>
            </a:r>
          </a:p>
        </p:txBody>
      </p:sp>
      <p:sp>
        <p:nvSpPr>
          <p:cNvPr id="17" name="Tekstfelt 14"/>
          <p:cNvSpPr txBox="1"/>
          <p:nvPr userDrawn="1"/>
        </p:nvSpPr>
        <p:spPr>
          <a:xfrm>
            <a:off x="7311419" y="753430"/>
            <a:ext cx="1462425" cy="184666"/>
          </a:xfrm>
          <a:prstGeom prst="rect">
            <a:avLst/>
          </a:prstGeom>
          <a:noFill/>
        </p:spPr>
        <p:txBody>
          <a:bodyPr wrap="square" tIns="0" rIns="0" bIns="0" rtlCol="0">
            <a:spAutoFit/>
          </a:bodyPr>
          <a:lstStyle/>
          <a:p>
            <a:pPr algn="r"/>
            <a:r>
              <a:rPr lang="da-DK" sz="1200" dirty="0" smtClean="0">
                <a:solidFill>
                  <a:schemeClr val="tx2"/>
                </a:solidFill>
              </a:rPr>
              <a:t>www.eva.dk </a:t>
            </a:r>
            <a:endParaRPr lang="da-DK" sz="1200" dirty="0">
              <a:solidFill>
                <a:schemeClr val="tx2"/>
              </a:solidFill>
            </a:endParaRPr>
          </a:p>
        </p:txBody>
      </p:sp>
      <p:pic>
        <p:nvPicPr>
          <p:cNvPr id="18" name="Billed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175" y="601638"/>
            <a:ext cx="1673001" cy="416561"/>
          </a:xfrm>
          <a:prstGeom prst="rect">
            <a:avLst/>
          </a:prstGeom>
        </p:spPr>
      </p:pic>
    </p:spTree>
    <p:extLst>
      <p:ext uri="{BB962C8B-B14F-4D97-AF65-F5344CB8AC3E}">
        <p14:creationId xmlns:p14="http://schemas.microsoft.com/office/powerpoint/2010/main" val="62536456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smtClean="0"/>
              <a:t>Klik for at redigere i master</a:t>
            </a:r>
            <a:endParaRPr kumimoji="0" lang="en-US"/>
          </a:p>
        </p:txBody>
      </p:sp>
      <p:sp>
        <p:nvSpPr>
          <p:cNvPr id="4" name="Pladsholder til dato 3"/>
          <p:cNvSpPr>
            <a:spLocks noGrp="1"/>
          </p:cNvSpPr>
          <p:nvPr>
            <p:ph type="dt" sz="half" idx="10"/>
          </p:nvPr>
        </p:nvSpPr>
        <p:spPr/>
        <p:txBody>
          <a:bodyPr/>
          <a:lstStyle/>
          <a:p>
            <a:fld id="{1CE20716-B614-46CF-93BD-0723A234C96B}" type="datetime1">
              <a:rPr lang="da-DK" smtClean="0"/>
              <a:t>02-11-2015</a:t>
            </a:fld>
            <a:endParaRPr lang="da-DK"/>
          </a:p>
        </p:txBody>
      </p:sp>
      <p:sp>
        <p:nvSpPr>
          <p:cNvPr id="5" name="Pladsholder til sidefod 4"/>
          <p:cNvSpPr>
            <a:spLocks noGrp="1"/>
          </p:cNvSpPr>
          <p:nvPr>
            <p:ph type="ftr" sz="quarter" idx="11"/>
          </p:nvPr>
        </p:nvSpPr>
        <p:spPr/>
        <p:txBody>
          <a:bodyPr/>
          <a:lstStyle/>
          <a:p>
            <a:r>
              <a:rPr lang="da-DK" smtClean="0"/>
              <a:t>Uddannelsesvejledning til voksne</a:t>
            </a:r>
            <a:endParaRPr lang="da-DK"/>
          </a:p>
        </p:txBody>
      </p:sp>
      <p:sp>
        <p:nvSpPr>
          <p:cNvPr id="6" name="Pladsholder til diasnummer 5"/>
          <p:cNvSpPr>
            <a:spLocks noGrp="1"/>
          </p:cNvSpPr>
          <p:nvPr>
            <p:ph type="sldNum" sz="quarter" idx="12"/>
          </p:nvPr>
        </p:nvSpPr>
        <p:spPr/>
        <p:txBody>
          <a:bodyPr/>
          <a:lstStyle/>
          <a:p>
            <a:fld id="{3E32C5F4-D2F7-4157-A8BA-85C5E09FE064}" type="slidenum">
              <a:rPr lang="da-DK" smtClean="0"/>
              <a:t>‹nr.›</a:t>
            </a:fld>
            <a:endParaRPr lang="da-DK"/>
          </a:p>
        </p:txBody>
      </p:sp>
      <p:sp>
        <p:nvSpPr>
          <p:cNvPr id="8" name="Pladsholder til indhold 7"/>
          <p:cNvSpPr>
            <a:spLocks noGrp="1"/>
          </p:cNvSpPr>
          <p:nvPr>
            <p:ph sz="quarter" idx="1"/>
          </p:nvPr>
        </p:nvSpPr>
        <p:spPr>
          <a:xfrm>
            <a:off x="457200" y="1219200"/>
            <a:ext cx="8229600" cy="4937760"/>
          </a:xfrm>
        </p:spPr>
        <p:txBody>
          <a:bodyPr/>
          <a:lstStyle/>
          <a:p>
            <a:pPr lvl="0" eaLnBrk="1" latinLnBrk="0" hangingPunct="1"/>
            <a:r>
              <a:rPr lang="da-DK" smtClean="0"/>
              <a:t>Klik for at redigere i master</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Tree>
    <p:extLst>
      <p:ext uri="{BB962C8B-B14F-4D97-AF65-F5344CB8AC3E}">
        <p14:creationId xmlns:p14="http://schemas.microsoft.com/office/powerpoint/2010/main" val="3704472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8" name="Titel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da-DK" smtClean="0"/>
              <a:t>Klik for at redigere i master</a:t>
            </a:r>
            <a:endParaRPr kumimoji="0" lang="en-US"/>
          </a:p>
        </p:txBody>
      </p:sp>
      <p:sp>
        <p:nvSpPr>
          <p:cNvPr id="9" name="Undertitel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a-DK" smtClean="0"/>
              <a:t>Klik for at redigere i master</a:t>
            </a:r>
            <a:endParaRPr kumimoji="0" lang="en-US"/>
          </a:p>
        </p:txBody>
      </p:sp>
      <p:sp>
        <p:nvSpPr>
          <p:cNvPr id="28" name="Pladsholder til dato 27"/>
          <p:cNvSpPr>
            <a:spLocks noGrp="1"/>
          </p:cNvSpPr>
          <p:nvPr>
            <p:ph type="dt" sz="half" idx="10"/>
          </p:nvPr>
        </p:nvSpPr>
        <p:spPr>
          <a:xfrm>
            <a:off x="6400800" y="6355080"/>
            <a:ext cx="2286000" cy="365760"/>
          </a:xfrm>
        </p:spPr>
        <p:txBody>
          <a:bodyPr/>
          <a:lstStyle>
            <a:lvl1pPr>
              <a:defRPr sz="1400"/>
            </a:lvl1pPr>
          </a:lstStyle>
          <a:p>
            <a:fld id="{AD6D34FA-516A-4AEB-86BA-DBF085D0CCD3}" type="datetime1">
              <a:rPr lang="da-DK" smtClean="0">
                <a:solidFill>
                  <a:srgbClr val="464653"/>
                </a:solidFill>
              </a:rPr>
              <a:t>02-11-2015</a:t>
            </a:fld>
            <a:endParaRPr lang="da-DK">
              <a:solidFill>
                <a:srgbClr val="464653"/>
              </a:solidFill>
            </a:endParaRPr>
          </a:p>
        </p:txBody>
      </p:sp>
      <p:sp>
        <p:nvSpPr>
          <p:cNvPr id="17" name="Pladsholder til sidefod 16"/>
          <p:cNvSpPr>
            <a:spLocks noGrp="1"/>
          </p:cNvSpPr>
          <p:nvPr>
            <p:ph type="ftr" sz="quarter" idx="11"/>
          </p:nvPr>
        </p:nvSpPr>
        <p:spPr>
          <a:xfrm>
            <a:off x="2898648" y="6355080"/>
            <a:ext cx="3474720" cy="365760"/>
          </a:xfrm>
        </p:spPr>
        <p:txBody>
          <a:bodyPr/>
          <a:lstStyle/>
          <a:p>
            <a:r>
              <a:rPr lang="da-DK" smtClean="0">
                <a:solidFill>
                  <a:srgbClr val="464653"/>
                </a:solidFill>
              </a:rPr>
              <a:t>Uddannelsesvejledning til voksne</a:t>
            </a:r>
            <a:endParaRPr lang="da-DK">
              <a:solidFill>
                <a:srgbClr val="464653"/>
              </a:solidFill>
            </a:endParaRPr>
          </a:p>
        </p:txBody>
      </p:sp>
      <p:sp>
        <p:nvSpPr>
          <p:cNvPr id="29" name="Pladsholder til diasnummer 28"/>
          <p:cNvSpPr>
            <a:spLocks noGrp="1"/>
          </p:cNvSpPr>
          <p:nvPr>
            <p:ph type="sldNum" sz="quarter" idx="12"/>
          </p:nvPr>
        </p:nvSpPr>
        <p:spPr>
          <a:xfrm>
            <a:off x="1216152" y="6355080"/>
            <a:ext cx="1219200" cy="365760"/>
          </a:xfrm>
        </p:spPr>
        <p:txBody>
          <a:bodyPr/>
          <a:lstStyle/>
          <a:p>
            <a:fld id="{3E32C5F4-D2F7-4157-A8BA-85C5E09FE064}" type="slidenum">
              <a:rPr lang="da-DK" smtClean="0">
                <a:solidFill>
                  <a:srgbClr val="464653"/>
                </a:solidFill>
              </a:rPr>
              <a:pPr/>
              <a:t>‹nr.›</a:t>
            </a:fld>
            <a:endParaRPr lang="da-DK">
              <a:solidFill>
                <a:srgbClr val="464653"/>
              </a:solidFill>
            </a:endParaRPr>
          </a:p>
        </p:txBody>
      </p:sp>
      <p:sp>
        <p:nvSpPr>
          <p:cNvPr id="21" name="Rektangel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ktangel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ktangel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ktangel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442586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smtClean="0"/>
              <a:t>Klik for at redigere i master</a:t>
            </a:r>
            <a:endParaRPr kumimoji="0" lang="en-US"/>
          </a:p>
        </p:txBody>
      </p:sp>
      <p:sp>
        <p:nvSpPr>
          <p:cNvPr id="4" name="Pladsholder til dato 3"/>
          <p:cNvSpPr>
            <a:spLocks noGrp="1"/>
          </p:cNvSpPr>
          <p:nvPr>
            <p:ph type="dt" sz="half" idx="10"/>
          </p:nvPr>
        </p:nvSpPr>
        <p:spPr/>
        <p:txBody>
          <a:bodyPr/>
          <a:lstStyle/>
          <a:p>
            <a:fld id="{02C8BC79-8DFB-45D3-AF41-9CCD3DD7186B}" type="datetime1">
              <a:rPr lang="da-DK" smtClean="0">
                <a:solidFill>
                  <a:srgbClr val="464653"/>
                </a:solidFill>
              </a:rPr>
              <a:t>02-11-2015</a:t>
            </a:fld>
            <a:endParaRPr lang="da-DK">
              <a:solidFill>
                <a:srgbClr val="464653"/>
              </a:solidFill>
            </a:endParaRPr>
          </a:p>
        </p:txBody>
      </p:sp>
      <p:sp>
        <p:nvSpPr>
          <p:cNvPr id="5" name="Pladsholder til sidefod 4"/>
          <p:cNvSpPr>
            <a:spLocks noGrp="1"/>
          </p:cNvSpPr>
          <p:nvPr>
            <p:ph type="ftr" sz="quarter" idx="11"/>
          </p:nvPr>
        </p:nvSpPr>
        <p:spPr/>
        <p:txBody>
          <a:bodyPr/>
          <a:lstStyle/>
          <a:p>
            <a:r>
              <a:rPr lang="da-DK" smtClean="0">
                <a:solidFill>
                  <a:srgbClr val="464653"/>
                </a:solidFill>
              </a:rPr>
              <a:t>Uddannelsesvejledning til voksne</a:t>
            </a:r>
            <a:endParaRPr lang="da-DK">
              <a:solidFill>
                <a:srgbClr val="464653"/>
              </a:solidFill>
            </a:endParaRPr>
          </a:p>
        </p:txBody>
      </p:sp>
      <p:sp>
        <p:nvSpPr>
          <p:cNvPr id="6" name="Pladsholder til diasnummer 5"/>
          <p:cNvSpPr>
            <a:spLocks noGrp="1"/>
          </p:cNvSpPr>
          <p:nvPr>
            <p:ph type="sldNum" sz="quarter" idx="12"/>
          </p:nvPr>
        </p:nvSpPr>
        <p:spPr/>
        <p:txBody>
          <a:bodyPr/>
          <a:lstStyle/>
          <a:p>
            <a:fld id="{3E32C5F4-D2F7-4157-A8BA-85C5E09FE064}" type="slidenum">
              <a:rPr lang="da-DK" smtClean="0">
                <a:solidFill>
                  <a:srgbClr val="464653"/>
                </a:solidFill>
              </a:rPr>
              <a:pPr/>
              <a:t>‹nr.›</a:t>
            </a:fld>
            <a:endParaRPr lang="da-DK">
              <a:solidFill>
                <a:srgbClr val="464653"/>
              </a:solidFill>
            </a:endParaRPr>
          </a:p>
        </p:txBody>
      </p:sp>
      <p:sp>
        <p:nvSpPr>
          <p:cNvPr id="8" name="Pladsholder til indhold 7"/>
          <p:cNvSpPr>
            <a:spLocks noGrp="1"/>
          </p:cNvSpPr>
          <p:nvPr>
            <p:ph sz="quarter" idx="1"/>
          </p:nvPr>
        </p:nvSpPr>
        <p:spPr>
          <a:xfrm>
            <a:off x="457200" y="1219200"/>
            <a:ext cx="8229600" cy="4937760"/>
          </a:xfrm>
        </p:spPr>
        <p:txBody>
          <a:bodyPr/>
          <a:lstStyle/>
          <a:p>
            <a:pPr lvl="0" eaLnBrk="1" latinLnBrk="0" hangingPunct="1"/>
            <a:r>
              <a:rPr lang="da-DK" smtClean="0"/>
              <a:t>Klik for at redigere i master</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Tree>
    <p:extLst>
      <p:ext uri="{BB962C8B-B14F-4D97-AF65-F5344CB8AC3E}">
        <p14:creationId xmlns:p14="http://schemas.microsoft.com/office/powerpoint/2010/main" val="2069897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da-DK" smtClean="0"/>
              <a:t>Klik for at redigere i master</a:t>
            </a:r>
            <a:endParaRPr kumimoji="0" lang="en-US"/>
          </a:p>
        </p:txBody>
      </p:sp>
      <p:sp>
        <p:nvSpPr>
          <p:cNvPr id="3" name="Pladsholder til teks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a-DK" smtClean="0"/>
              <a:t>Klik for at redigere i master</a:t>
            </a:r>
          </a:p>
        </p:txBody>
      </p:sp>
      <p:sp>
        <p:nvSpPr>
          <p:cNvPr id="4" name="Pladsholder til dato 3"/>
          <p:cNvSpPr>
            <a:spLocks noGrp="1"/>
          </p:cNvSpPr>
          <p:nvPr>
            <p:ph type="dt" sz="half" idx="10"/>
          </p:nvPr>
        </p:nvSpPr>
        <p:spPr>
          <a:xfrm>
            <a:off x="6400800" y="6355080"/>
            <a:ext cx="2286000" cy="365760"/>
          </a:xfrm>
        </p:spPr>
        <p:txBody>
          <a:bodyPr/>
          <a:lstStyle/>
          <a:p>
            <a:fld id="{80D29247-8734-4FF4-B013-70F66364AFD6}" type="datetime1">
              <a:rPr lang="da-DK" smtClean="0">
                <a:solidFill>
                  <a:srgbClr val="DDE9EC"/>
                </a:solidFill>
              </a:rPr>
              <a:t>02-11-2015</a:t>
            </a:fld>
            <a:endParaRPr lang="da-DK">
              <a:solidFill>
                <a:srgbClr val="DDE9EC"/>
              </a:solidFill>
            </a:endParaRPr>
          </a:p>
        </p:txBody>
      </p:sp>
      <p:sp>
        <p:nvSpPr>
          <p:cNvPr id="5" name="Pladsholder til sidefod 4"/>
          <p:cNvSpPr>
            <a:spLocks noGrp="1"/>
          </p:cNvSpPr>
          <p:nvPr>
            <p:ph type="ftr" sz="quarter" idx="11"/>
          </p:nvPr>
        </p:nvSpPr>
        <p:spPr>
          <a:xfrm>
            <a:off x="2898648" y="6355080"/>
            <a:ext cx="3474720" cy="365760"/>
          </a:xfrm>
        </p:spPr>
        <p:txBody>
          <a:bodyPr/>
          <a:lstStyle/>
          <a:p>
            <a:r>
              <a:rPr lang="da-DK" smtClean="0">
                <a:solidFill>
                  <a:srgbClr val="DDE9EC"/>
                </a:solidFill>
              </a:rPr>
              <a:t>Uddannelsesvejledning til voksne</a:t>
            </a:r>
            <a:endParaRPr lang="da-DK">
              <a:solidFill>
                <a:srgbClr val="DDE9EC"/>
              </a:solidFill>
            </a:endParaRPr>
          </a:p>
        </p:txBody>
      </p:sp>
      <p:sp>
        <p:nvSpPr>
          <p:cNvPr id="6" name="Pladsholder til diasnummer 5"/>
          <p:cNvSpPr>
            <a:spLocks noGrp="1"/>
          </p:cNvSpPr>
          <p:nvPr>
            <p:ph type="sldNum" sz="quarter" idx="12"/>
          </p:nvPr>
        </p:nvSpPr>
        <p:spPr>
          <a:xfrm>
            <a:off x="1069848" y="6355080"/>
            <a:ext cx="1520952" cy="365760"/>
          </a:xfrm>
        </p:spPr>
        <p:txBody>
          <a:bodyPr/>
          <a:lstStyle/>
          <a:p>
            <a:fld id="{3E32C5F4-D2F7-4157-A8BA-85C5E09FE064}" type="slidenum">
              <a:rPr lang="da-DK" smtClean="0">
                <a:solidFill>
                  <a:srgbClr val="DDE9EC"/>
                </a:solidFill>
              </a:rPr>
              <a:pPr/>
              <a:t>‹nr.›</a:t>
            </a:fld>
            <a:endParaRPr lang="da-DK">
              <a:solidFill>
                <a:srgbClr val="DDE9EC"/>
              </a:solidFill>
            </a:endParaRPr>
          </a:p>
        </p:txBody>
      </p:sp>
      <p:sp>
        <p:nvSpPr>
          <p:cNvPr id="7" name="Rektangel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ktangel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86204537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da-DK" smtClean="0"/>
              <a:t>Klik for at redigere i master</a:t>
            </a:r>
            <a:endParaRPr kumimoji="0" lang="en-US"/>
          </a:p>
        </p:txBody>
      </p:sp>
      <p:sp>
        <p:nvSpPr>
          <p:cNvPr id="5" name="Pladsholder til dato 4"/>
          <p:cNvSpPr>
            <a:spLocks noGrp="1"/>
          </p:cNvSpPr>
          <p:nvPr>
            <p:ph type="dt" sz="half" idx="10"/>
          </p:nvPr>
        </p:nvSpPr>
        <p:spPr/>
        <p:txBody>
          <a:bodyPr/>
          <a:lstStyle/>
          <a:p>
            <a:fld id="{ACDD358F-D268-4CF4-87BA-0D523CD05999}" type="datetime1">
              <a:rPr lang="da-DK" smtClean="0">
                <a:solidFill>
                  <a:srgbClr val="464653"/>
                </a:solidFill>
              </a:rPr>
              <a:t>02-11-2015</a:t>
            </a:fld>
            <a:endParaRPr lang="da-DK">
              <a:solidFill>
                <a:srgbClr val="464653"/>
              </a:solidFill>
            </a:endParaRPr>
          </a:p>
        </p:txBody>
      </p:sp>
      <p:sp>
        <p:nvSpPr>
          <p:cNvPr id="6" name="Pladsholder til sidefod 5"/>
          <p:cNvSpPr>
            <a:spLocks noGrp="1"/>
          </p:cNvSpPr>
          <p:nvPr>
            <p:ph type="ftr" sz="quarter" idx="11"/>
          </p:nvPr>
        </p:nvSpPr>
        <p:spPr/>
        <p:txBody>
          <a:bodyPr/>
          <a:lstStyle/>
          <a:p>
            <a:r>
              <a:rPr lang="da-DK" smtClean="0">
                <a:solidFill>
                  <a:srgbClr val="464653"/>
                </a:solidFill>
              </a:rPr>
              <a:t>Uddannelsesvejledning til voksne</a:t>
            </a:r>
            <a:endParaRPr lang="da-DK">
              <a:solidFill>
                <a:srgbClr val="464653"/>
              </a:solidFill>
            </a:endParaRPr>
          </a:p>
        </p:txBody>
      </p:sp>
      <p:sp>
        <p:nvSpPr>
          <p:cNvPr id="7" name="Pladsholder til diasnummer 6"/>
          <p:cNvSpPr>
            <a:spLocks noGrp="1"/>
          </p:cNvSpPr>
          <p:nvPr>
            <p:ph type="sldNum" sz="quarter" idx="12"/>
          </p:nvPr>
        </p:nvSpPr>
        <p:spPr/>
        <p:txBody>
          <a:bodyPr/>
          <a:lstStyle/>
          <a:p>
            <a:fld id="{3E32C5F4-D2F7-4157-A8BA-85C5E09FE064}" type="slidenum">
              <a:rPr lang="da-DK" smtClean="0">
                <a:solidFill>
                  <a:srgbClr val="464653"/>
                </a:solidFill>
              </a:rPr>
              <a:pPr/>
              <a:t>‹nr.›</a:t>
            </a:fld>
            <a:endParaRPr lang="da-DK">
              <a:solidFill>
                <a:srgbClr val="464653"/>
              </a:solidFill>
            </a:endParaRPr>
          </a:p>
        </p:txBody>
      </p:sp>
      <p:sp>
        <p:nvSpPr>
          <p:cNvPr id="9" name="Pladsholder til indhold 8"/>
          <p:cNvSpPr>
            <a:spLocks noGrp="1"/>
          </p:cNvSpPr>
          <p:nvPr>
            <p:ph sz="quarter" idx="1"/>
          </p:nvPr>
        </p:nvSpPr>
        <p:spPr>
          <a:xfrm>
            <a:off x="457200" y="1219200"/>
            <a:ext cx="4041648" cy="4937760"/>
          </a:xfrm>
        </p:spPr>
        <p:txBody>
          <a:bodyPr/>
          <a:lstStyle/>
          <a:p>
            <a:pPr lvl="0" eaLnBrk="1" latinLnBrk="0" hangingPunct="1"/>
            <a:r>
              <a:rPr lang="da-DK" smtClean="0"/>
              <a:t>Klik for at redigere i master</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11" name="Pladsholder til indhold 10"/>
          <p:cNvSpPr>
            <a:spLocks noGrp="1"/>
          </p:cNvSpPr>
          <p:nvPr>
            <p:ph sz="quarter" idx="2"/>
          </p:nvPr>
        </p:nvSpPr>
        <p:spPr>
          <a:xfrm>
            <a:off x="4632198" y="1216152"/>
            <a:ext cx="4041648" cy="4937760"/>
          </a:xfrm>
        </p:spPr>
        <p:txBody>
          <a:bodyPr/>
          <a:lstStyle/>
          <a:p>
            <a:pPr lvl="0" eaLnBrk="1" latinLnBrk="0" hangingPunct="1"/>
            <a:r>
              <a:rPr lang="da-DK" smtClean="0"/>
              <a:t>Klik for at redigere i master</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Tree>
    <p:extLst>
      <p:ext uri="{BB962C8B-B14F-4D97-AF65-F5344CB8AC3E}">
        <p14:creationId xmlns:p14="http://schemas.microsoft.com/office/powerpoint/2010/main" val="3724537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nchor="ctr"/>
          <a:lstStyle>
            <a:lvl1pPr>
              <a:defRPr/>
            </a:lvl1pPr>
          </a:lstStyle>
          <a:p>
            <a:r>
              <a:rPr kumimoji="0" lang="da-DK" smtClean="0"/>
              <a:t>Klik for at redigere i master</a:t>
            </a:r>
            <a:endParaRPr kumimoji="0" lang="en-US"/>
          </a:p>
        </p:txBody>
      </p:sp>
      <p:sp>
        <p:nvSpPr>
          <p:cNvPr id="3" name="Pladsholder til teks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a-DK" smtClean="0"/>
              <a:t>Klik for at redigere i master</a:t>
            </a:r>
          </a:p>
        </p:txBody>
      </p:sp>
      <p:sp>
        <p:nvSpPr>
          <p:cNvPr id="4" name="Pladsholder til teks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a-DK" smtClean="0"/>
              <a:t>Klik for at redigere i master</a:t>
            </a:r>
          </a:p>
        </p:txBody>
      </p:sp>
      <p:sp>
        <p:nvSpPr>
          <p:cNvPr id="7" name="Pladsholder til dato 6"/>
          <p:cNvSpPr>
            <a:spLocks noGrp="1"/>
          </p:cNvSpPr>
          <p:nvPr>
            <p:ph type="dt" sz="half" idx="10"/>
          </p:nvPr>
        </p:nvSpPr>
        <p:spPr/>
        <p:txBody>
          <a:bodyPr/>
          <a:lstStyle/>
          <a:p>
            <a:fld id="{D6DE4DB4-0024-4718-9EEE-4EB366CCEC20}" type="datetime1">
              <a:rPr lang="da-DK" smtClean="0">
                <a:solidFill>
                  <a:srgbClr val="464653"/>
                </a:solidFill>
              </a:rPr>
              <a:t>02-11-2015</a:t>
            </a:fld>
            <a:endParaRPr lang="da-DK">
              <a:solidFill>
                <a:srgbClr val="464653"/>
              </a:solidFill>
            </a:endParaRPr>
          </a:p>
        </p:txBody>
      </p:sp>
      <p:sp>
        <p:nvSpPr>
          <p:cNvPr id="8" name="Pladsholder til sidefod 7"/>
          <p:cNvSpPr>
            <a:spLocks noGrp="1"/>
          </p:cNvSpPr>
          <p:nvPr>
            <p:ph type="ftr" sz="quarter" idx="11"/>
          </p:nvPr>
        </p:nvSpPr>
        <p:spPr/>
        <p:txBody>
          <a:bodyPr/>
          <a:lstStyle/>
          <a:p>
            <a:r>
              <a:rPr lang="da-DK" smtClean="0">
                <a:solidFill>
                  <a:srgbClr val="464653"/>
                </a:solidFill>
              </a:rPr>
              <a:t>Uddannelsesvejledning til voksne</a:t>
            </a:r>
            <a:endParaRPr lang="da-DK">
              <a:solidFill>
                <a:srgbClr val="464653"/>
              </a:solidFill>
            </a:endParaRPr>
          </a:p>
        </p:txBody>
      </p:sp>
      <p:sp>
        <p:nvSpPr>
          <p:cNvPr id="9" name="Pladsholder til diasnummer 8"/>
          <p:cNvSpPr>
            <a:spLocks noGrp="1"/>
          </p:cNvSpPr>
          <p:nvPr>
            <p:ph type="sldNum" sz="quarter" idx="12"/>
          </p:nvPr>
        </p:nvSpPr>
        <p:spPr/>
        <p:txBody>
          <a:bodyPr/>
          <a:lstStyle/>
          <a:p>
            <a:fld id="{3E32C5F4-D2F7-4157-A8BA-85C5E09FE064}" type="slidenum">
              <a:rPr lang="da-DK" smtClean="0">
                <a:solidFill>
                  <a:srgbClr val="464653"/>
                </a:solidFill>
              </a:rPr>
              <a:pPr/>
              <a:t>‹nr.›</a:t>
            </a:fld>
            <a:endParaRPr lang="da-DK">
              <a:solidFill>
                <a:srgbClr val="464653"/>
              </a:solidFill>
            </a:endParaRPr>
          </a:p>
        </p:txBody>
      </p:sp>
      <p:sp>
        <p:nvSpPr>
          <p:cNvPr id="11" name="Pladsholder til indhold 10"/>
          <p:cNvSpPr>
            <a:spLocks noGrp="1"/>
          </p:cNvSpPr>
          <p:nvPr>
            <p:ph sz="quarter" idx="2"/>
          </p:nvPr>
        </p:nvSpPr>
        <p:spPr>
          <a:xfrm>
            <a:off x="457200" y="2133600"/>
            <a:ext cx="4038600" cy="4038600"/>
          </a:xfrm>
        </p:spPr>
        <p:txBody>
          <a:bodyPr/>
          <a:lstStyle/>
          <a:p>
            <a:pPr lvl="0" eaLnBrk="1" latinLnBrk="0" hangingPunct="1"/>
            <a:r>
              <a:rPr lang="da-DK" smtClean="0"/>
              <a:t>Klik for at redigere i master</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13" name="Pladsholder til indhold 12"/>
          <p:cNvSpPr>
            <a:spLocks noGrp="1"/>
          </p:cNvSpPr>
          <p:nvPr>
            <p:ph sz="quarter" idx="4"/>
          </p:nvPr>
        </p:nvSpPr>
        <p:spPr>
          <a:xfrm>
            <a:off x="4648200" y="2133600"/>
            <a:ext cx="4038600" cy="4038600"/>
          </a:xfrm>
        </p:spPr>
        <p:txBody>
          <a:bodyPr/>
          <a:lstStyle/>
          <a:p>
            <a:pPr lvl="0" eaLnBrk="1" latinLnBrk="0" hangingPunct="1"/>
            <a:r>
              <a:rPr lang="da-DK" smtClean="0"/>
              <a:t>Klik for at redigere i master</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Tree>
    <p:extLst>
      <p:ext uri="{BB962C8B-B14F-4D97-AF65-F5344CB8AC3E}">
        <p14:creationId xmlns:p14="http://schemas.microsoft.com/office/powerpoint/2010/main" val="75767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da-DK" smtClean="0"/>
              <a:t>Klik for at redigere i master</a:t>
            </a:r>
            <a:endParaRPr kumimoji="0" lang="en-US"/>
          </a:p>
        </p:txBody>
      </p:sp>
      <p:sp>
        <p:nvSpPr>
          <p:cNvPr id="3" name="Pladsholder til dato 2"/>
          <p:cNvSpPr>
            <a:spLocks noGrp="1"/>
          </p:cNvSpPr>
          <p:nvPr>
            <p:ph type="dt" sz="half" idx="10"/>
          </p:nvPr>
        </p:nvSpPr>
        <p:spPr/>
        <p:txBody>
          <a:bodyPr/>
          <a:lstStyle/>
          <a:p>
            <a:fld id="{018D5F8D-33FF-46AD-ACBA-FA5FE6FD845D}" type="datetime1">
              <a:rPr lang="da-DK" smtClean="0">
                <a:solidFill>
                  <a:srgbClr val="464653"/>
                </a:solidFill>
              </a:rPr>
              <a:t>02-11-2015</a:t>
            </a:fld>
            <a:endParaRPr lang="da-DK">
              <a:solidFill>
                <a:srgbClr val="464653"/>
              </a:solidFill>
            </a:endParaRPr>
          </a:p>
        </p:txBody>
      </p:sp>
      <p:sp>
        <p:nvSpPr>
          <p:cNvPr id="4" name="Pladsholder til sidefod 3"/>
          <p:cNvSpPr>
            <a:spLocks noGrp="1"/>
          </p:cNvSpPr>
          <p:nvPr>
            <p:ph type="ftr" sz="quarter" idx="11"/>
          </p:nvPr>
        </p:nvSpPr>
        <p:spPr/>
        <p:txBody>
          <a:bodyPr/>
          <a:lstStyle/>
          <a:p>
            <a:r>
              <a:rPr lang="da-DK" smtClean="0">
                <a:solidFill>
                  <a:srgbClr val="464653"/>
                </a:solidFill>
              </a:rPr>
              <a:t>Uddannelsesvejledning til voksne</a:t>
            </a:r>
            <a:endParaRPr lang="da-DK">
              <a:solidFill>
                <a:srgbClr val="464653"/>
              </a:solidFill>
            </a:endParaRPr>
          </a:p>
        </p:txBody>
      </p:sp>
      <p:sp>
        <p:nvSpPr>
          <p:cNvPr id="5" name="Pladsholder til diasnummer 4"/>
          <p:cNvSpPr>
            <a:spLocks noGrp="1"/>
          </p:cNvSpPr>
          <p:nvPr>
            <p:ph type="sldNum" sz="quarter" idx="12"/>
          </p:nvPr>
        </p:nvSpPr>
        <p:spPr/>
        <p:txBody>
          <a:bodyPr/>
          <a:lstStyle/>
          <a:p>
            <a:fld id="{3E32C5F4-D2F7-4157-A8BA-85C5E09FE064}" type="slidenum">
              <a:rPr lang="da-DK" smtClean="0">
                <a:solidFill>
                  <a:srgbClr val="464653"/>
                </a:solidFill>
              </a:rPr>
              <a:pPr/>
              <a:t>‹nr.›</a:t>
            </a:fld>
            <a:endParaRPr lang="da-DK">
              <a:solidFill>
                <a:srgbClr val="464653"/>
              </a:solidFill>
            </a:endParaRPr>
          </a:p>
        </p:txBody>
      </p:sp>
      <p:sp>
        <p:nvSpPr>
          <p:cNvPr id="6" name="Ligebenet trekant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429388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184884BF-0505-4FB5-8287-FB1F0FF6330B}" type="datetime1">
              <a:rPr lang="da-DK" smtClean="0">
                <a:solidFill>
                  <a:srgbClr val="464653"/>
                </a:solidFill>
              </a:rPr>
              <a:t>02-11-2015</a:t>
            </a:fld>
            <a:endParaRPr lang="da-DK">
              <a:solidFill>
                <a:srgbClr val="464653"/>
              </a:solidFill>
            </a:endParaRPr>
          </a:p>
        </p:txBody>
      </p:sp>
      <p:sp>
        <p:nvSpPr>
          <p:cNvPr id="3" name="Pladsholder til sidefod 2"/>
          <p:cNvSpPr>
            <a:spLocks noGrp="1"/>
          </p:cNvSpPr>
          <p:nvPr>
            <p:ph type="ftr" sz="quarter" idx="11"/>
          </p:nvPr>
        </p:nvSpPr>
        <p:spPr/>
        <p:txBody>
          <a:bodyPr/>
          <a:lstStyle/>
          <a:p>
            <a:r>
              <a:rPr lang="da-DK" smtClean="0">
                <a:solidFill>
                  <a:srgbClr val="464653"/>
                </a:solidFill>
              </a:rPr>
              <a:t>Uddannelsesvejledning til voksne</a:t>
            </a:r>
            <a:endParaRPr lang="da-DK">
              <a:solidFill>
                <a:srgbClr val="464653"/>
              </a:solidFill>
            </a:endParaRPr>
          </a:p>
        </p:txBody>
      </p:sp>
      <p:sp>
        <p:nvSpPr>
          <p:cNvPr id="4" name="Pladsholder til diasnummer 3"/>
          <p:cNvSpPr>
            <a:spLocks noGrp="1"/>
          </p:cNvSpPr>
          <p:nvPr>
            <p:ph type="sldNum" sz="quarter" idx="12"/>
          </p:nvPr>
        </p:nvSpPr>
        <p:spPr/>
        <p:txBody>
          <a:bodyPr/>
          <a:lstStyle/>
          <a:p>
            <a:fld id="{3E32C5F4-D2F7-4157-A8BA-85C5E09FE064}" type="slidenum">
              <a:rPr lang="da-DK" smtClean="0">
                <a:solidFill>
                  <a:srgbClr val="464653"/>
                </a:solidFill>
              </a:rPr>
              <a:pPr/>
              <a:t>‹nr.›</a:t>
            </a:fld>
            <a:endParaRPr lang="da-DK">
              <a:solidFill>
                <a:srgbClr val="464653"/>
              </a:solidFill>
            </a:endParaRPr>
          </a:p>
        </p:txBody>
      </p:sp>
      <p:sp>
        <p:nvSpPr>
          <p:cNvPr id="5" name="Lige forbindelse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Ligebenet trekant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147385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da-DK" smtClean="0"/>
              <a:t>Klik for at redigere i master</a:t>
            </a:r>
            <a:endParaRPr kumimoji="0" lang="en-US"/>
          </a:p>
        </p:txBody>
      </p:sp>
      <p:sp>
        <p:nvSpPr>
          <p:cNvPr id="3" name="Pladsholder til teks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da-DK" smtClean="0"/>
              <a:t>Klik for at redigere i master</a:t>
            </a:r>
          </a:p>
        </p:txBody>
      </p:sp>
      <p:sp>
        <p:nvSpPr>
          <p:cNvPr id="5" name="Pladsholder til dato 4"/>
          <p:cNvSpPr>
            <a:spLocks noGrp="1"/>
          </p:cNvSpPr>
          <p:nvPr>
            <p:ph type="dt" sz="half" idx="10"/>
          </p:nvPr>
        </p:nvSpPr>
        <p:spPr/>
        <p:txBody>
          <a:bodyPr/>
          <a:lstStyle/>
          <a:p>
            <a:fld id="{FA1FA9F8-DB8A-4916-929C-EC1DBEA1351E}" type="datetime1">
              <a:rPr lang="da-DK" smtClean="0">
                <a:solidFill>
                  <a:srgbClr val="464653"/>
                </a:solidFill>
              </a:rPr>
              <a:t>02-11-2015</a:t>
            </a:fld>
            <a:endParaRPr lang="da-DK">
              <a:solidFill>
                <a:srgbClr val="464653"/>
              </a:solidFill>
            </a:endParaRPr>
          </a:p>
        </p:txBody>
      </p:sp>
      <p:sp>
        <p:nvSpPr>
          <p:cNvPr id="6" name="Pladsholder til sidefod 5"/>
          <p:cNvSpPr>
            <a:spLocks noGrp="1"/>
          </p:cNvSpPr>
          <p:nvPr>
            <p:ph type="ftr" sz="quarter" idx="11"/>
          </p:nvPr>
        </p:nvSpPr>
        <p:spPr/>
        <p:txBody>
          <a:bodyPr/>
          <a:lstStyle/>
          <a:p>
            <a:r>
              <a:rPr lang="da-DK" smtClean="0">
                <a:solidFill>
                  <a:srgbClr val="464653"/>
                </a:solidFill>
              </a:rPr>
              <a:t>Uddannelsesvejledning til voksne</a:t>
            </a:r>
            <a:endParaRPr lang="da-DK">
              <a:solidFill>
                <a:srgbClr val="464653"/>
              </a:solidFill>
            </a:endParaRPr>
          </a:p>
        </p:txBody>
      </p:sp>
      <p:sp>
        <p:nvSpPr>
          <p:cNvPr id="7" name="Pladsholder til diasnummer 6"/>
          <p:cNvSpPr>
            <a:spLocks noGrp="1"/>
          </p:cNvSpPr>
          <p:nvPr>
            <p:ph type="sldNum" sz="quarter" idx="12"/>
          </p:nvPr>
        </p:nvSpPr>
        <p:spPr/>
        <p:txBody>
          <a:bodyPr/>
          <a:lstStyle/>
          <a:p>
            <a:fld id="{3E32C5F4-D2F7-4157-A8BA-85C5E09FE064}" type="slidenum">
              <a:rPr lang="da-DK" smtClean="0">
                <a:solidFill>
                  <a:srgbClr val="464653"/>
                </a:solidFill>
              </a:rPr>
              <a:pPr/>
              <a:t>‹nr.›</a:t>
            </a:fld>
            <a:endParaRPr lang="da-DK">
              <a:solidFill>
                <a:srgbClr val="464653"/>
              </a:solidFill>
            </a:endParaRPr>
          </a:p>
        </p:txBody>
      </p:sp>
      <p:sp>
        <p:nvSpPr>
          <p:cNvPr id="8" name="Lige forbindels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Lige forbindelse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Ligebenet trekant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Pladsholder til indhold 11"/>
          <p:cNvSpPr>
            <a:spLocks noGrp="1"/>
          </p:cNvSpPr>
          <p:nvPr>
            <p:ph sz="quarter" idx="1"/>
          </p:nvPr>
        </p:nvSpPr>
        <p:spPr>
          <a:xfrm>
            <a:off x="304800" y="304800"/>
            <a:ext cx="5715000" cy="5715000"/>
          </a:xfrm>
        </p:spPr>
        <p:txBody>
          <a:bodyPr/>
          <a:lstStyle/>
          <a:p>
            <a:pPr lvl="0" eaLnBrk="1" latinLnBrk="0" hangingPunct="1"/>
            <a:r>
              <a:rPr lang="da-DK" smtClean="0"/>
              <a:t>Klik for at redigere i master</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Tree>
    <p:extLst>
      <p:ext uri="{BB962C8B-B14F-4D97-AF65-F5344CB8AC3E}">
        <p14:creationId xmlns:p14="http://schemas.microsoft.com/office/powerpoint/2010/main" val="542018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da-DK" smtClean="0"/>
              <a:t>Klik for at redigere i master</a:t>
            </a:r>
            <a:endParaRPr kumimoji="0" lang="en-US"/>
          </a:p>
        </p:txBody>
      </p:sp>
      <p:sp>
        <p:nvSpPr>
          <p:cNvPr id="3" name="Pladsholder til billed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da-DK" smtClean="0"/>
              <a:t>Klik på ikonet for at tilføje et billede</a:t>
            </a:r>
            <a:endParaRPr kumimoji="0" lang="en-US" dirty="0"/>
          </a:p>
        </p:txBody>
      </p:sp>
      <p:sp>
        <p:nvSpPr>
          <p:cNvPr id="4" name="Pladsholder til teks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da-DK" smtClean="0"/>
              <a:t>Klik for at redigere i master</a:t>
            </a:r>
          </a:p>
        </p:txBody>
      </p:sp>
      <p:sp>
        <p:nvSpPr>
          <p:cNvPr id="5" name="Pladsholder til dato 4"/>
          <p:cNvSpPr>
            <a:spLocks noGrp="1"/>
          </p:cNvSpPr>
          <p:nvPr>
            <p:ph type="dt" sz="half" idx="10"/>
          </p:nvPr>
        </p:nvSpPr>
        <p:spPr/>
        <p:txBody>
          <a:bodyPr/>
          <a:lstStyle/>
          <a:p>
            <a:fld id="{70E14461-4959-4E1E-9CEF-F8644EC02C9A}" type="datetime1">
              <a:rPr lang="da-DK" smtClean="0">
                <a:solidFill>
                  <a:srgbClr val="DDE9EC"/>
                </a:solidFill>
              </a:rPr>
              <a:t>02-11-2015</a:t>
            </a:fld>
            <a:endParaRPr lang="da-DK">
              <a:solidFill>
                <a:srgbClr val="DDE9EC"/>
              </a:solidFill>
            </a:endParaRPr>
          </a:p>
        </p:txBody>
      </p:sp>
      <p:sp>
        <p:nvSpPr>
          <p:cNvPr id="6" name="Pladsholder til sidefod 5"/>
          <p:cNvSpPr>
            <a:spLocks noGrp="1"/>
          </p:cNvSpPr>
          <p:nvPr>
            <p:ph type="ftr" sz="quarter" idx="11"/>
          </p:nvPr>
        </p:nvSpPr>
        <p:spPr/>
        <p:txBody>
          <a:bodyPr/>
          <a:lstStyle/>
          <a:p>
            <a:r>
              <a:rPr lang="da-DK" smtClean="0">
                <a:solidFill>
                  <a:srgbClr val="DDE9EC"/>
                </a:solidFill>
              </a:rPr>
              <a:t>Uddannelsesvejledning til voksne</a:t>
            </a:r>
            <a:endParaRPr lang="da-DK">
              <a:solidFill>
                <a:srgbClr val="DDE9EC"/>
              </a:solidFill>
            </a:endParaRPr>
          </a:p>
        </p:txBody>
      </p:sp>
      <p:sp>
        <p:nvSpPr>
          <p:cNvPr id="7" name="Pladsholder til diasnummer 6"/>
          <p:cNvSpPr>
            <a:spLocks noGrp="1"/>
          </p:cNvSpPr>
          <p:nvPr>
            <p:ph type="sldNum" sz="quarter" idx="12"/>
          </p:nvPr>
        </p:nvSpPr>
        <p:spPr/>
        <p:txBody>
          <a:bodyPr/>
          <a:lstStyle/>
          <a:p>
            <a:fld id="{3E32C5F4-D2F7-4157-A8BA-85C5E09FE064}" type="slidenum">
              <a:rPr lang="da-DK" smtClean="0">
                <a:solidFill>
                  <a:srgbClr val="DDE9EC"/>
                </a:solidFill>
              </a:rPr>
              <a:pPr/>
              <a:t>‹nr.›</a:t>
            </a:fld>
            <a:endParaRPr lang="da-DK">
              <a:solidFill>
                <a:srgbClr val="DDE9EC"/>
              </a:solidFill>
            </a:endParaRPr>
          </a:p>
        </p:txBody>
      </p:sp>
      <p:sp>
        <p:nvSpPr>
          <p:cNvPr id="8" name="Lige forbindels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Ligebenet trekant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ktangel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58270193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ødtekst, 1 spalte">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lvl1pPr marL="0" indent="0">
              <a:spcBef>
                <a:spcPts val="0"/>
              </a:spcBef>
              <a:spcAft>
                <a:spcPts val="1000"/>
              </a:spcAft>
              <a:buClr>
                <a:schemeClr val="tx2"/>
              </a:buClr>
              <a:buFont typeface="Arial" panose="020B0604020202020204" pitchFamily="34" charset="0"/>
              <a:buNone/>
              <a:defRPr sz="2000" baseline="0">
                <a:solidFill>
                  <a:schemeClr val="tx1"/>
                </a:solidFill>
              </a:defRPr>
            </a:lvl1pPr>
            <a:lvl2pPr marL="269875" indent="0">
              <a:buFontTx/>
              <a:buNone/>
              <a:defRPr>
                <a:solidFill>
                  <a:schemeClr val="tx2"/>
                </a:solidFill>
              </a:defRPr>
            </a:lvl2pPr>
            <a:lvl3pPr marL="541338" indent="0">
              <a:buFontTx/>
              <a:buNone/>
              <a:defRPr>
                <a:solidFill>
                  <a:schemeClr val="tx2"/>
                </a:solidFill>
              </a:defRPr>
            </a:lvl3pPr>
            <a:lvl4pPr marL="804863" indent="0">
              <a:buFontTx/>
              <a:buNone/>
              <a:defRPr>
                <a:solidFill>
                  <a:schemeClr val="tx2"/>
                </a:solidFill>
              </a:defRPr>
            </a:lvl4pPr>
            <a:lvl5pPr marL="1074737" indent="0">
              <a:buFontTx/>
              <a:buNone/>
              <a:defRPr>
                <a:solidFill>
                  <a:schemeClr val="tx2"/>
                </a:solidFill>
              </a:defRPr>
            </a:lvl5pPr>
          </a:lstStyle>
          <a:p>
            <a:pPr lvl="0"/>
            <a:r>
              <a:rPr lang="da-DK" smtClean="0"/>
              <a:t>Klik for at redigere i master</a:t>
            </a:r>
          </a:p>
        </p:txBody>
      </p:sp>
      <p:sp>
        <p:nvSpPr>
          <p:cNvPr id="4" name="Pladsholder til dato 3"/>
          <p:cNvSpPr>
            <a:spLocks noGrp="1"/>
          </p:cNvSpPr>
          <p:nvPr>
            <p:ph type="dt" sz="half" idx="10"/>
          </p:nvPr>
        </p:nvSpPr>
        <p:spPr/>
        <p:txBody>
          <a:bodyPr/>
          <a:lstStyle/>
          <a:p>
            <a:fld id="{914821FC-2B64-475C-A372-B8D566B82E7C}" type="datetime1">
              <a:rPr lang="da-DK" smtClean="0"/>
              <a:t>02-11-2015</a:t>
            </a:fld>
            <a:endParaRPr lang="da-DK"/>
          </a:p>
        </p:txBody>
      </p:sp>
      <p:sp>
        <p:nvSpPr>
          <p:cNvPr id="5" name="Pladsholder til sidefod 4"/>
          <p:cNvSpPr>
            <a:spLocks noGrp="1"/>
          </p:cNvSpPr>
          <p:nvPr>
            <p:ph type="ftr" sz="quarter" idx="11"/>
          </p:nvPr>
        </p:nvSpPr>
        <p:spPr/>
        <p:txBody>
          <a:bodyPr/>
          <a:lstStyle/>
          <a:p>
            <a:r>
              <a:rPr lang="da-DK" smtClean="0"/>
              <a:t>Uddannelsesvejledning til voksne</a:t>
            </a:r>
            <a:endParaRPr lang="da-DK"/>
          </a:p>
        </p:txBody>
      </p:sp>
      <p:sp>
        <p:nvSpPr>
          <p:cNvPr id="6" name="Pladsholder til diasnummer 5"/>
          <p:cNvSpPr>
            <a:spLocks noGrp="1"/>
          </p:cNvSpPr>
          <p:nvPr>
            <p:ph type="sldNum" sz="quarter" idx="12"/>
          </p:nvPr>
        </p:nvSpPr>
        <p:spPr/>
        <p:txBody>
          <a:bodyPr/>
          <a:lstStyle/>
          <a:p>
            <a:fld id="{61A7DA12-F1F9-43F2-A12A-1E9EF0E92BD7}" type="slidenum">
              <a:rPr lang="da-DK" smtClean="0"/>
              <a:t>‹nr.›</a:t>
            </a:fld>
            <a:endParaRPr lang="da-DK"/>
          </a:p>
        </p:txBody>
      </p:sp>
      <p:sp>
        <p:nvSpPr>
          <p:cNvPr id="10" name="Pladsholder til tekst 8"/>
          <p:cNvSpPr>
            <a:spLocks noGrp="1"/>
          </p:cNvSpPr>
          <p:nvPr>
            <p:ph type="body" sz="quarter" idx="13"/>
          </p:nvPr>
        </p:nvSpPr>
        <p:spPr>
          <a:xfrm>
            <a:off x="0" y="342000"/>
            <a:ext cx="457200" cy="914400"/>
          </a:xfrm>
          <a:solidFill>
            <a:schemeClr val="bg1">
              <a:lumMod val="85000"/>
            </a:schemeClr>
          </a:solidFill>
        </p:spPr>
        <p:txBody>
          <a:bodyPr/>
          <a:lstStyle>
            <a:lvl1pPr>
              <a:defRPr sz="100"/>
            </a:lvl1pPr>
            <a:lvl2pPr>
              <a:defRPr sz="100"/>
            </a:lvl2pPr>
            <a:lvl3pPr>
              <a:defRPr sz="100"/>
            </a:lvl3pPr>
            <a:lvl4pPr>
              <a:defRPr sz="100"/>
            </a:lvl4pPr>
            <a:lvl5pPr>
              <a:defRPr sz="100"/>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1" name="Pladsholder til titel 1"/>
          <p:cNvSpPr>
            <a:spLocks noGrp="1"/>
          </p:cNvSpPr>
          <p:nvPr>
            <p:ph type="title"/>
          </p:nvPr>
        </p:nvSpPr>
        <p:spPr>
          <a:xfrm>
            <a:off x="914400" y="379976"/>
            <a:ext cx="8002587" cy="902134"/>
          </a:xfrm>
          <a:prstGeom prst="rect">
            <a:avLst/>
          </a:prstGeom>
        </p:spPr>
        <p:txBody>
          <a:bodyPr vert="horz" lIns="0" tIns="0" rIns="0" bIns="0" rtlCol="0" anchor="b" anchorCtr="0">
            <a:noAutofit/>
          </a:bodyPr>
          <a:lstStyle/>
          <a:p>
            <a:r>
              <a:rPr lang="da-DK" smtClean="0"/>
              <a:t>Klik for at redigere i master</a:t>
            </a:r>
            <a:endParaRPr lang="da-DK" dirty="0"/>
          </a:p>
        </p:txBody>
      </p:sp>
      <p:sp>
        <p:nvSpPr>
          <p:cNvPr id="16" name="Tekstboks 15"/>
          <p:cNvSpPr txBox="1"/>
          <p:nvPr userDrawn="1"/>
        </p:nvSpPr>
        <p:spPr>
          <a:xfrm>
            <a:off x="9513036" y="1367999"/>
            <a:ext cx="1980000" cy="615553"/>
          </a:xfrm>
          <a:prstGeom prst="rect">
            <a:avLst/>
          </a:prstGeom>
          <a:noFill/>
        </p:spPr>
        <p:txBody>
          <a:bodyPr wrap="square" lIns="0" tIns="0" rIns="0" bIns="0" rtlCol="0">
            <a:spAutoFit/>
          </a:bodyPr>
          <a:lstStyle/>
          <a:p>
            <a:r>
              <a:rPr lang="da-DK" sz="1000" b="1" dirty="0" smtClean="0">
                <a:solidFill>
                  <a:schemeClr val="bg2">
                    <a:lumMod val="50000"/>
                  </a:schemeClr>
                </a:solidFill>
              </a:rPr>
              <a:t>Skift farve i felt:</a:t>
            </a:r>
          </a:p>
          <a:p>
            <a:r>
              <a:rPr lang="da-DK" sz="1000" dirty="0" smtClean="0">
                <a:solidFill>
                  <a:schemeClr val="bg2">
                    <a:lumMod val="50000"/>
                  </a:schemeClr>
                </a:solidFill>
              </a:rPr>
              <a:t>Klik på feltet og</a:t>
            </a:r>
            <a:r>
              <a:rPr lang="da-DK" sz="1000" baseline="0" dirty="0" smtClean="0">
                <a:solidFill>
                  <a:schemeClr val="bg2">
                    <a:lumMod val="50000"/>
                  </a:schemeClr>
                </a:solidFill>
              </a:rPr>
              <a:t> vælg derefter ny farve i fanen ”Startside” under ”Fyldfarve til figur”.</a:t>
            </a:r>
          </a:p>
        </p:txBody>
      </p:sp>
    </p:spTree>
    <p:extLst>
      <p:ext uri="{BB962C8B-B14F-4D97-AF65-F5344CB8AC3E}">
        <p14:creationId xmlns:p14="http://schemas.microsoft.com/office/powerpoint/2010/main" val="34040385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smtClean="0"/>
              <a:t>Klik for at redigere i master</a:t>
            </a:r>
            <a:endParaRPr kumimoji="0" lang="en-US"/>
          </a:p>
        </p:txBody>
      </p:sp>
      <p:sp>
        <p:nvSpPr>
          <p:cNvPr id="3" name="Pladsholder til lodret titel 2"/>
          <p:cNvSpPr>
            <a:spLocks noGrp="1"/>
          </p:cNvSpPr>
          <p:nvPr>
            <p:ph type="body" orient="vert" idx="1"/>
          </p:nvPr>
        </p:nvSpPr>
        <p:spPr/>
        <p:txBody>
          <a:bodyPr vert="eaVert"/>
          <a:lstStyle/>
          <a:p>
            <a:pPr lvl="0" eaLnBrk="1" latinLnBrk="0" hangingPunct="1"/>
            <a:r>
              <a:rPr lang="da-DK" smtClean="0"/>
              <a:t>Klik for at redigere i master</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p>
            <a:fld id="{2673BCED-E072-457E-A33F-C7CA21E14774}" type="datetime1">
              <a:rPr lang="da-DK" smtClean="0">
                <a:solidFill>
                  <a:srgbClr val="464653"/>
                </a:solidFill>
              </a:rPr>
              <a:t>02-11-2015</a:t>
            </a:fld>
            <a:endParaRPr lang="da-DK">
              <a:solidFill>
                <a:srgbClr val="464653"/>
              </a:solidFill>
            </a:endParaRPr>
          </a:p>
        </p:txBody>
      </p:sp>
      <p:sp>
        <p:nvSpPr>
          <p:cNvPr id="5" name="Pladsholder til sidefod 4"/>
          <p:cNvSpPr>
            <a:spLocks noGrp="1"/>
          </p:cNvSpPr>
          <p:nvPr>
            <p:ph type="ftr" sz="quarter" idx="11"/>
          </p:nvPr>
        </p:nvSpPr>
        <p:spPr/>
        <p:txBody>
          <a:bodyPr/>
          <a:lstStyle/>
          <a:p>
            <a:r>
              <a:rPr lang="da-DK" smtClean="0">
                <a:solidFill>
                  <a:srgbClr val="464653"/>
                </a:solidFill>
              </a:rPr>
              <a:t>Uddannelsesvejledning til voksne</a:t>
            </a:r>
            <a:endParaRPr lang="da-DK">
              <a:solidFill>
                <a:srgbClr val="464653"/>
              </a:solidFill>
            </a:endParaRPr>
          </a:p>
        </p:txBody>
      </p:sp>
      <p:sp>
        <p:nvSpPr>
          <p:cNvPr id="6" name="Pladsholder til diasnummer 5"/>
          <p:cNvSpPr>
            <a:spLocks noGrp="1"/>
          </p:cNvSpPr>
          <p:nvPr>
            <p:ph type="sldNum" sz="quarter" idx="12"/>
          </p:nvPr>
        </p:nvSpPr>
        <p:spPr/>
        <p:txBody>
          <a:bodyPr/>
          <a:lstStyle/>
          <a:p>
            <a:fld id="{3E32C5F4-D2F7-4157-A8BA-85C5E09FE064}" type="slidenum">
              <a:rPr lang="da-DK" smtClean="0">
                <a:solidFill>
                  <a:srgbClr val="464653"/>
                </a:solidFill>
              </a:rPr>
              <a:pPr/>
              <a:t>‹nr.›</a:t>
            </a:fld>
            <a:endParaRPr lang="da-DK">
              <a:solidFill>
                <a:srgbClr val="464653"/>
              </a:solidFill>
            </a:endParaRPr>
          </a:p>
        </p:txBody>
      </p:sp>
    </p:spTree>
    <p:extLst>
      <p:ext uri="{BB962C8B-B14F-4D97-AF65-F5344CB8AC3E}">
        <p14:creationId xmlns:p14="http://schemas.microsoft.com/office/powerpoint/2010/main" val="19893510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kumimoji="0" lang="da-DK" smtClean="0"/>
              <a:t>Klik for at redigere i master</a:t>
            </a:r>
            <a:endParaRPr kumimoji="0" lang="en-US"/>
          </a:p>
        </p:txBody>
      </p:sp>
      <p:sp>
        <p:nvSpPr>
          <p:cNvPr id="3" name="Pladsholder til lodret titel 2"/>
          <p:cNvSpPr>
            <a:spLocks noGrp="1"/>
          </p:cNvSpPr>
          <p:nvPr>
            <p:ph type="body" orient="vert" idx="1"/>
          </p:nvPr>
        </p:nvSpPr>
        <p:spPr>
          <a:xfrm>
            <a:off x="457200" y="274638"/>
            <a:ext cx="6019800" cy="5851525"/>
          </a:xfrm>
        </p:spPr>
        <p:txBody>
          <a:bodyPr vert="eaVert"/>
          <a:lstStyle/>
          <a:p>
            <a:pPr lvl="0" eaLnBrk="1" latinLnBrk="0" hangingPunct="1"/>
            <a:r>
              <a:rPr lang="da-DK" smtClean="0"/>
              <a:t>Klik for at redigere i master</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p>
            <a:fld id="{415437F6-D5D2-4FE5-B617-ED793E018097}" type="datetime1">
              <a:rPr lang="da-DK" smtClean="0">
                <a:solidFill>
                  <a:srgbClr val="464653"/>
                </a:solidFill>
              </a:rPr>
              <a:t>02-11-2015</a:t>
            </a:fld>
            <a:endParaRPr lang="da-DK">
              <a:solidFill>
                <a:srgbClr val="464653"/>
              </a:solidFill>
            </a:endParaRPr>
          </a:p>
        </p:txBody>
      </p:sp>
      <p:sp>
        <p:nvSpPr>
          <p:cNvPr id="5" name="Pladsholder til sidefod 4"/>
          <p:cNvSpPr>
            <a:spLocks noGrp="1"/>
          </p:cNvSpPr>
          <p:nvPr>
            <p:ph type="ftr" sz="quarter" idx="11"/>
          </p:nvPr>
        </p:nvSpPr>
        <p:spPr/>
        <p:txBody>
          <a:bodyPr/>
          <a:lstStyle/>
          <a:p>
            <a:r>
              <a:rPr lang="da-DK" smtClean="0">
                <a:solidFill>
                  <a:srgbClr val="464653"/>
                </a:solidFill>
              </a:rPr>
              <a:t>Uddannelsesvejledning til voksne</a:t>
            </a:r>
            <a:endParaRPr lang="da-DK">
              <a:solidFill>
                <a:srgbClr val="464653"/>
              </a:solidFill>
            </a:endParaRPr>
          </a:p>
        </p:txBody>
      </p:sp>
      <p:sp>
        <p:nvSpPr>
          <p:cNvPr id="6" name="Pladsholder til diasnummer 5"/>
          <p:cNvSpPr>
            <a:spLocks noGrp="1"/>
          </p:cNvSpPr>
          <p:nvPr>
            <p:ph type="sldNum" sz="quarter" idx="12"/>
          </p:nvPr>
        </p:nvSpPr>
        <p:spPr/>
        <p:txBody>
          <a:bodyPr/>
          <a:lstStyle/>
          <a:p>
            <a:fld id="{3E32C5F4-D2F7-4157-A8BA-85C5E09FE064}" type="slidenum">
              <a:rPr lang="da-DK" smtClean="0">
                <a:solidFill>
                  <a:srgbClr val="464653"/>
                </a:solidFill>
              </a:rPr>
              <a:pPr/>
              <a:t>‹nr.›</a:t>
            </a:fld>
            <a:endParaRPr lang="da-DK">
              <a:solidFill>
                <a:srgbClr val="464653"/>
              </a:solidFill>
            </a:endParaRPr>
          </a:p>
        </p:txBody>
      </p:sp>
      <p:sp>
        <p:nvSpPr>
          <p:cNvPr id="7" name="Lige forbindelse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Ligebenet trekant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Lige forbindelse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42009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ødtekst, 2 spalter">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C83F8ECB-6942-40AF-B4A0-AF521BC907CC}" type="datetime1">
              <a:rPr lang="da-DK" smtClean="0"/>
              <a:t>02-11-2015</a:t>
            </a:fld>
            <a:endParaRPr lang="da-DK"/>
          </a:p>
        </p:txBody>
      </p:sp>
      <p:sp>
        <p:nvSpPr>
          <p:cNvPr id="5" name="Pladsholder til sidefod 4"/>
          <p:cNvSpPr>
            <a:spLocks noGrp="1"/>
          </p:cNvSpPr>
          <p:nvPr>
            <p:ph type="ftr" sz="quarter" idx="11"/>
          </p:nvPr>
        </p:nvSpPr>
        <p:spPr/>
        <p:txBody>
          <a:bodyPr/>
          <a:lstStyle/>
          <a:p>
            <a:r>
              <a:rPr lang="da-DK" smtClean="0"/>
              <a:t>Uddannelsesvejledning til voksne</a:t>
            </a:r>
            <a:endParaRPr lang="da-DK"/>
          </a:p>
        </p:txBody>
      </p:sp>
      <p:sp>
        <p:nvSpPr>
          <p:cNvPr id="6" name="Pladsholder til diasnummer 5"/>
          <p:cNvSpPr>
            <a:spLocks noGrp="1"/>
          </p:cNvSpPr>
          <p:nvPr>
            <p:ph type="sldNum" sz="quarter" idx="12"/>
          </p:nvPr>
        </p:nvSpPr>
        <p:spPr/>
        <p:txBody>
          <a:bodyPr/>
          <a:lstStyle/>
          <a:p>
            <a:fld id="{61A7DA12-F1F9-43F2-A12A-1E9EF0E92BD7}" type="slidenum">
              <a:rPr lang="da-DK" smtClean="0"/>
              <a:t>‹nr.›</a:t>
            </a:fld>
            <a:endParaRPr lang="da-DK"/>
          </a:p>
        </p:txBody>
      </p:sp>
      <p:sp>
        <p:nvSpPr>
          <p:cNvPr id="12" name="Pladsholder til tekst 8"/>
          <p:cNvSpPr>
            <a:spLocks noGrp="1"/>
          </p:cNvSpPr>
          <p:nvPr>
            <p:ph type="body" sz="quarter" idx="13"/>
          </p:nvPr>
        </p:nvSpPr>
        <p:spPr>
          <a:xfrm>
            <a:off x="0" y="342000"/>
            <a:ext cx="457200" cy="914400"/>
          </a:xfrm>
          <a:solidFill>
            <a:schemeClr val="bg1">
              <a:lumMod val="85000"/>
            </a:schemeClr>
          </a:solidFill>
        </p:spPr>
        <p:txBody>
          <a:bodyPr/>
          <a:lstStyle>
            <a:lvl1pPr>
              <a:defRPr sz="100"/>
            </a:lvl1pPr>
            <a:lvl2pPr>
              <a:defRPr sz="100"/>
            </a:lvl2pPr>
            <a:lvl3pPr>
              <a:defRPr sz="100"/>
            </a:lvl3pPr>
            <a:lvl4pPr>
              <a:defRPr sz="100"/>
            </a:lvl4pPr>
            <a:lvl5pPr>
              <a:defRPr sz="100"/>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4" name="Pladsholder til indhold 2"/>
          <p:cNvSpPr>
            <a:spLocks noGrp="1"/>
          </p:cNvSpPr>
          <p:nvPr>
            <p:ph idx="1"/>
          </p:nvPr>
        </p:nvSpPr>
        <p:spPr>
          <a:xfrm>
            <a:off x="917575" y="1713600"/>
            <a:ext cx="3600000" cy="4525963"/>
          </a:xfrm>
        </p:spPr>
        <p:txBody>
          <a:bodyPr/>
          <a:lstStyle>
            <a:lvl1pPr marL="0" indent="0">
              <a:spcBef>
                <a:spcPts val="0"/>
              </a:spcBef>
              <a:spcAft>
                <a:spcPts val="1000"/>
              </a:spcAft>
              <a:buClr>
                <a:schemeClr val="tx2"/>
              </a:buClr>
              <a:buFont typeface="Arial" panose="020B0604020202020204" pitchFamily="34" charset="0"/>
              <a:buNone/>
              <a:defRPr sz="2000" baseline="0">
                <a:solidFill>
                  <a:schemeClr val="tx1"/>
                </a:solidFill>
              </a:defRPr>
            </a:lvl1pPr>
            <a:lvl2pPr marL="269875" indent="0">
              <a:buFontTx/>
              <a:buNone/>
              <a:defRPr>
                <a:solidFill>
                  <a:schemeClr val="tx2"/>
                </a:solidFill>
              </a:defRPr>
            </a:lvl2pPr>
            <a:lvl3pPr marL="541338" indent="0">
              <a:buFontTx/>
              <a:buNone/>
              <a:defRPr>
                <a:solidFill>
                  <a:schemeClr val="tx2"/>
                </a:solidFill>
              </a:defRPr>
            </a:lvl3pPr>
            <a:lvl4pPr marL="804863" indent="0">
              <a:buFontTx/>
              <a:buNone/>
              <a:defRPr>
                <a:solidFill>
                  <a:schemeClr val="tx2"/>
                </a:solidFill>
              </a:defRPr>
            </a:lvl4pPr>
            <a:lvl5pPr marL="1074737" indent="0">
              <a:buFontTx/>
              <a:buNone/>
              <a:defRPr>
                <a:solidFill>
                  <a:schemeClr val="tx2"/>
                </a:solidFill>
              </a:defRPr>
            </a:lvl5pPr>
          </a:lstStyle>
          <a:p>
            <a:pPr lvl="0"/>
            <a:r>
              <a:rPr lang="da-DK" smtClean="0"/>
              <a:t>Klik for at redigere i master</a:t>
            </a:r>
          </a:p>
        </p:txBody>
      </p:sp>
      <p:sp>
        <p:nvSpPr>
          <p:cNvPr id="15" name="Pladsholder til indhold 2"/>
          <p:cNvSpPr>
            <a:spLocks noGrp="1"/>
          </p:cNvSpPr>
          <p:nvPr>
            <p:ph idx="14"/>
          </p:nvPr>
        </p:nvSpPr>
        <p:spPr>
          <a:xfrm>
            <a:off x="5048250" y="1713600"/>
            <a:ext cx="3600000" cy="4525963"/>
          </a:xfrm>
        </p:spPr>
        <p:txBody>
          <a:bodyPr/>
          <a:lstStyle>
            <a:lvl1pPr marL="0" indent="0">
              <a:spcBef>
                <a:spcPts val="0"/>
              </a:spcBef>
              <a:spcAft>
                <a:spcPts val="1000"/>
              </a:spcAft>
              <a:buClr>
                <a:schemeClr val="tx2"/>
              </a:buClr>
              <a:buFont typeface="Arial" panose="020B0604020202020204" pitchFamily="34" charset="0"/>
              <a:buNone/>
              <a:defRPr sz="2000" baseline="0">
                <a:solidFill>
                  <a:schemeClr val="tx1"/>
                </a:solidFill>
              </a:defRPr>
            </a:lvl1pPr>
            <a:lvl2pPr marL="269875" indent="0">
              <a:buFontTx/>
              <a:buNone/>
              <a:defRPr>
                <a:solidFill>
                  <a:schemeClr val="tx2"/>
                </a:solidFill>
              </a:defRPr>
            </a:lvl2pPr>
            <a:lvl3pPr marL="541338" indent="0">
              <a:buFontTx/>
              <a:buNone/>
              <a:defRPr>
                <a:solidFill>
                  <a:schemeClr val="tx2"/>
                </a:solidFill>
              </a:defRPr>
            </a:lvl3pPr>
            <a:lvl4pPr marL="804863" indent="0">
              <a:buFontTx/>
              <a:buNone/>
              <a:defRPr>
                <a:solidFill>
                  <a:schemeClr val="tx2"/>
                </a:solidFill>
              </a:defRPr>
            </a:lvl4pPr>
            <a:lvl5pPr marL="1074737" indent="0">
              <a:buFontTx/>
              <a:buNone/>
              <a:defRPr>
                <a:solidFill>
                  <a:schemeClr val="tx2"/>
                </a:solidFill>
              </a:defRPr>
            </a:lvl5pPr>
          </a:lstStyle>
          <a:p>
            <a:pPr lvl="0"/>
            <a:r>
              <a:rPr lang="da-DK" smtClean="0"/>
              <a:t>Klik for at redigere i master</a:t>
            </a:r>
          </a:p>
        </p:txBody>
      </p:sp>
      <p:sp>
        <p:nvSpPr>
          <p:cNvPr id="9" name="Pladsholder til titel 1"/>
          <p:cNvSpPr>
            <a:spLocks noGrp="1"/>
          </p:cNvSpPr>
          <p:nvPr>
            <p:ph type="title"/>
          </p:nvPr>
        </p:nvSpPr>
        <p:spPr>
          <a:xfrm>
            <a:off x="914400" y="379976"/>
            <a:ext cx="8002587" cy="902134"/>
          </a:xfrm>
          <a:prstGeom prst="rect">
            <a:avLst/>
          </a:prstGeom>
        </p:spPr>
        <p:txBody>
          <a:bodyPr vert="horz" lIns="0" tIns="0" rIns="0" bIns="0" rtlCol="0" anchor="b" anchorCtr="0">
            <a:noAutofit/>
          </a:bodyPr>
          <a:lstStyle/>
          <a:p>
            <a:r>
              <a:rPr lang="da-DK" smtClean="0"/>
              <a:t>Klik for at redigere i master</a:t>
            </a:r>
            <a:endParaRPr lang="da-DK" dirty="0"/>
          </a:p>
        </p:txBody>
      </p:sp>
      <p:sp>
        <p:nvSpPr>
          <p:cNvPr id="10" name="Tekstboks 9"/>
          <p:cNvSpPr txBox="1"/>
          <p:nvPr userDrawn="1"/>
        </p:nvSpPr>
        <p:spPr>
          <a:xfrm>
            <a:off x="9513036" y="1367999"/>
            <a:ext cx="1980000" cy="615553"/>
          </a:xfrm>
          <a:prstGeom prst="rect">
            <a:avLst/>
          </a:prstGeom>
          <a:noFill/>
        </p:spPr>
        <p:txBody>
          <a:bodyPr wrap="square" lIns="0" tIns="0" rIns="0" bIns="0" rtlCol="0">
            <a:spAutoFit/>
          </a:bodyPr>
          <a:lstStyle/>
          <a:p>
            <a:r>
              <a:rPr lang="da-DK" sz="1000" b="1" dirty="0" smtClean="0">
                <a:solidFill>
                  <a:schemeClr val="bg2">
                    <a:lumMod val="50000"/>
                  </a:schemeClr>
                </a:solidFill>
              </a:rPr>
              <a:t>Skift farve i felt:</a:t>
            </a:r>
          </a:p>
          <a:p>
            <a:r>
              <a:rPr lang="da-DK" sz="1000" dirty="0" smtClean="0">
                <a:solidFill>
                  <a:schemeClr val="bg2">
                    <a:lumMod val="50000"/>
                  </a:schemeClr>
                </a:solidFill>
              </a:rPr>
              <a:t>Klik på feltet og</a:t>
            </a:r>
            <a:r>
              <a:rPr lang="da-DK" sz="1000" baseline="0" dirty="0" smtClean="0">
                <a:solidFill>
                  <a:schemeClr val="bg2">
                    <a:lumMod val="50000"/>
                  </a:schemeClr>
                </a:solidFill>
              </a:rPr>
              <a:t> vælg derefter ny farve i fanen ”Startside” under ”Fyldfarve til figur”.</a:t>
            </a:r>
          </a:p>
        </p:txBody>
      </p:sp>
    </p:spTree>
    <p:extLst>
      <p:ext uri="{BB962C8B-B14F-4D97-AF65-F5344CB8AC3E}">
        <p14:creationId xmlns:p14="http://schemas.microsoft.com/office/powerpoint/2010/main" val="35162562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nktopstillin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641BBE6F-8633-4415-B205-95BBD7346AE0}" type="datetime1">
              <a:rPr lang="da-DK" smtClean="0"/>
              <a:t>02-11-2015</a:t>
            </a:fld>
            <a:endParaRPr lang="da-DK"/>
          </a:p>
        </p:txBody>
      </p:sp>
      <p:sp>
        <p:nvSpPr>
          <p:cNvPr id="5" name="Pladsholder til sidefod 4"/>
          <p:cNvSpPr>
            <a:spLocks noGrp="1"/>
          </p:cNvSpPr>
          <p:nvPr>
            <p:ph type="ftr" sz="quarter" idx="11"/>
          </p:nvPr>
        </p:nvSpPr>
        <p:spPr/>
        <p:txBody>
          <a:bodyPr/>
          <a:lstStyle/>
          <a:p>
            <a:r>
              <a:rPr lang="da-DK" smtClean="0"/>
              <a:t>Uddannelsesvejledning til voksne</a:t>
            </a:r>
            <a:endParaRPr lang="da-DK"/>
          </a:p>
        </p:txBody>
      </p:sp>
      <p:sp>
        <p:nvSpPr>
          <p:cNvPr id="6" name="Pladsholder til diasnummer 5"/>
          <p:cNvSpPr>
            <a:spLocks noGrp="1"/>
          </p:cNvSpPr>
          <p:nvPr>
            <p:ph type="sldNum" sz="quarter" idx="12"/>
          </p:nvPr>
        </p:nvSpPr>
        <p:spPr/>
        <p:txBody>
          <a:bodyPr/>
          <a:lstStyle/>
          <a:p>
            <a:fld id="{61A7DA12-F1F9-43F2-A12A-1E9EF0E92BD7}" type="slidenum">
              <a:rPr lang="da-DK" smtClean="0"/>
              <a:t>‹nr.›</a:t>
            </a:fld>
            <a:endParaRPr lang="da-DK"/>
          </a:p>
        </p:txBody>
      </p:sp>
      <p:sp>
        <p:nvSpPr>
          <p:cNvPr id="10" name="Pladsholder til tekst 8"/>
          <p:cNvSpPr>
            <a:spLocks noGrp="1"/>
          </p:cNvSpPr>
          <p:nvPr>
            <p:ph type="body" sz="quarter" idx="13"/>
          </p:nvPr>
        </p:nvSpPr>
        <p:spPr>
          <a:xfrm>
            <a:off x="0" y="342000"/>
            <a:ext cx="457200" cy="914400"/>
          </a:xfrm>
          <a:solidFill>
            <a:schemeClr val="bg1">
              <a:lumMod val="85000"/>
            </a:schemeClr>
          </a:solidFill>
        </p:spPr>
        <p:txBody>
          <a:bodyPr/>
          <a:lstStyle>
            <a:lvl1pPr>
              <a:defRPr sz="100"/>
            </a:lvl1pPr>
            <a:lvl2pPr>
              <a:defRPr sz="100"/>
            </a:lvl2pPr>
            <a:lvl3pPr>
              <a:defRPr sz="100"/>
            </a:lvl3pPr>
            <a:lvl4pPr>
              <a:defRPr sz="100"/>
            </a:lvl4pPr>
            <a:lvl5pPr>
              <a:defRPr sz="100"/>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titel 1"/>
          <p:cNvSpPr>
            <a:spLocks noGrp="1"/>
          </p:cNvSpPr>
          <p:nvPr>
            <p:ph type="title"/>
          </p:nvPr>
        </p:nvSpPr>
        <p:spPr>
          <a:xfrm>
            <a:off x="914400" y="379976"/>
            <a:ext cx="8002587" cy="902134"/>
          </a:xfrm>
          <a:prstGeom prst="rect">
            <a:avLst/>
          </a:prstGeom>
        </p:spPr>
        <p:txBody>
          <a:bodyPr vert="horz" lIns="0" tIns="0" rIns="0" bIns="0" rtlCol="0" anchor="b" anchorCtr="0">
            <a:noAutofit/>
          </a:bodyPr>
          <a:lstStyle/>
          <a:p>
            <a:r>
              <a:rPr lang="da-DK" smtClean="0"/>
              <a:t>Klik for at redigere i master</a:t>
            </a:r>
            <a:endParaRPr lang="da-DK" dirty="0"/>
          </a:p>
        </p:txBody>
      </p:sp>
      <p:sp>
        <p:nvSpPr>
          <p:cNvPr id="12" name="Tekstboks 11"/>
          <p:cNvSpPr txBox="1"/>
          <p:nvPr userDrawn="1"/>
        </p:nvSpPr>
        <p:spPr>
          <a:xfrm>
            <a:off x="9513036" y="1367999"/>
            <a:ext cx="1980000" cy="615553"/>
          </a:xfrm>
          <a:prstGeom prst="rect">
            <a:avLst/>
          </a:prstGeom>
          <a:noFill/>
        </p:spPr>
        <p:txBody>
          <a:bodyPr wrap="square" lIns="0" tIns="0" rIns="0" bIns="0" rtlCol="0">
            <a:spAutoFit/>
          </a:bodyPr>
          <a:lstStyle/>
          <a:p>
            <a:r>
              <a:rPr lang="da-DK" sz="1000" b="1" dirty="0" smtClean="0">
                <a:solidFill>
                  <a:schemeClr val="bg2">
                    <a:lumMod val="50000"/>
                  </a:schemeClr>
                </a:solidFill>
              </a:rPr>
              <a:t>Skift farve i felt:</a:t>
            </a:r>
          </a:p>
          <a:p>
            <a:r>
              <a:rPr lang="da-DK" sz="1000" dirty="0" smtClean="0">
                <a:solidFill>
                  <a:schemeClr val="bg2">
                    <a:lumMod val="50000"/>
                  </a:schemeClr>
                </a:solidFill>
              </a:rPr>
              <a:t>Klik på feltet og</a:t>
            </a:r>
            <a:r>
              <a:rPr lang="da-DK" sz="1000" baseline="0" dirty="0" smtClean="0">
                <a:solidFill>
                  <a:schemeClr val="bg2">
                    <a:lumMod val="50000"/>
                  </a:schemeClr>
                </a:solidFill>
              </a:rPr>
              <a:t> vælg derefter ny farve i fanen ”Startside” under ”Fyldfarve til figur”.</a:t>
            </a:r>
          </a:p>
        </p:txBody>
      </p:sp>
      <p:sp>
        <p:nvSpPr>
          <p:cNvPr id="7" name="Pladsholder til tekst 6"/>
          <p:cNvSpPr>
            <a:spLocks noGrp="1"/>
          </p:cNvSpPr>
          <p:nvPr>
            <p:ph type="body" sz="quarter" idx="14"/>
          </p:nvPr>
        </p:nvSpPr>
        <p:spPr>
          <a:xfrm>
            <a:off x="914400" y="1713600"/>
            <a:ext cx="7772400" cy="4525200"/>
          </a:xfrm>
        </p:spPr>
        <p:txBody>
          <a:bodyPr/>
          <a:lstStyle>
            <a:lvl1pPr marL="265113" indent="-265113">
              <a:buFont typeface="Arial" pitchFamily="34" charset="0"/>
              <a:buChar char="•"/>
              <a:defRPr/>
            </a:lvl1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40447042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9892CF43-0F2A-4DB7-9B21-092B9B219B5B}" type="datetime1">
              <a:rPr lang="da-DK" smtClean="0"/>
              <a:t>02-11-2015</a:t>
            </a:fld>
            <a:endParaRPr lang="da-DK"/>
          </a:p>
        </p:txBody>
      </p:sp>
      <p:sp>
        <p:nvSpPr>
          <p:cNvPr id="5" name="Pladsholder til sidefod 4"/>
          <p:cNvSpPr>
            <a:spLocks noGrp="1"/>
          </p:cNvSpPr>
          <p:nvPr>
            <p:ph type="ftr" sz="quarter" idx="11"/>
          </p:nvPr>
        </p:nvSpPr>
        <p:spPr/>
        <p:txBody>
          <a:bodyPr/>
          <a:lstStyle/>
          <a:p>
            <a:r>
              <a:rPr lang="da-DK" smtClean="0"/>
              <a:t>Uddannelsesvejledning til voksne</a:t>
            </a:r>
            <a:endParaRPr lang="da-DK"/>
          </a:p>
        </p:txBody>
      </p:sp>
      <p:sp>
        <p:nvSpPr>
          <p:cNvPr id="6" name="Pladsholder til diasnummer 5"/>
          <p:cNvSpPr>
            <a:spLocks noGrp="1"/>
          </p:cNvSpPr>
          <p:nvPr>
            <p:ph type="sldNum" sz="quarter" idx="12"/>
          </p:nvPr>
        </p:nvSpPr>
        <p:spPr/>
        <p:txBody>
          <a:bodyPr/>
          <a:lstStyle/>
          <a:p>
            <a:fld id="{61A7DA12-F1F9-43F2-A12A-1E9EF0E92BD7}" type="slidenum">
              <a:rPr lang="da-DK" smtClean="0"/>
              <a:t>‹nr.›</a:t>
            </a:fld>
            <a:endParaRPr lang="da-DK"/>
          </a:p>
        </p:txBody>
      </p:sp>
      <p:sp>
        <p:nvSpPr>
          <p:cNvPr id="10" name="Tekstboks 9"/>
          <p:cNvSpPr txBox="1"/>
          <p:nvPr userDrawn="1"/>
        </p:nvSpPr>
        <p:spPr>
          <a:xfrm>
            <a:off x="9514800" y="1367998"/>
            <a:ext cx="1980000" cy="2769989"/>
          </a:xfrm>
          <a:prstGeom prst="rect">
            <a:avLst/>
          </a:prstGeom>
          <a:noFill/>
        </p:spPr>
        <p:txBody>
          <a:bodyPr wrap="square" lIns="0" tIns="0" rIns="0" bIns="0" rtlCol="0">
            <a:spAutoFit/>
          </a:bodyPr>
          <a:lstStyle/>
          <a:p>
            <a:r>
              <a:rPr lang="da-DK" sz="1000" b="1" dirty="0" smtClean="0">
                <a:solidFill>
                  <a:schemeClr val="bg2">
                    <a:lumMod val="50000"/>
                  </a:schemeClr>
                </a:solidFill>
              </a:rPr>
              <a:t>Indsæt figur:</a:t>
            </a:r>
          </a:p>
          <a:p>
            <a:r>
              <a:rPr lang="da-DK" sz="1000" dirty="0" smtClean="0">
                <a:solidFill>
                  <a:schemeClr val="bg2">
                    <a:lumMod val="50000"/>
                  </a:schemeClr>
                </a:solidFill>
              </a:rPr>
              <a:t>Klik på det lille fotoikon</a:t>
            </a:r>
            <a:r>
              <a:rPr lang="da-DK" sz="1000" baseline="0" dirty="0" smtClean="0">
                <a:solidFill>
                  <a:schemeClr val="bg2">
                    <a:lumMod val="50000"/>
                  </a:schemeClr>
                </a:solidFill>
              </a:rPr>
              <a:t> </a:t>
            </a:r>
            <a:br>
              <a:rPr lang="da-DK" sz="1000" baseline="0" dirty="0" smtClean="0">
                <a:solidFill>
                  <a:schemeClr val="bg2">
                    <a:lumMod val="50000"/>
                  </a:schemeClr>
                </a:solidFill>
              </a:rPr>
            </a:br>
            <a:r>
              <a:rPr lang="da-DK" sz="1000" baseline="0" dirty="0" smtClean="0">
                <a:solidFill>
                  <a:schemeClr val="bg2">
                    <a:lumMod val="50000"/>
                  </a:schemeClr>
                </a:solidFill>
              </a:rPr>
              <a:t>og vælg den ønskede figur </a:t>
            </a:r>
            <a:br>
              <a:rPr lang="da-DK" sz="1000" baseline="0" dirty="0" smtClean="0">
                <a:solidFill>
                  <a:schemeClr val="bg2">
                    <a:lumMod val="50000"/>
                  </a:schemeClr>
                </a:solidFill>
              </a:rPr>
            </a:br>
            <a:r>
              <a:rPr lang="da-DK" sz="1000" baseline="0" dirty="0" smtClean="0">
                <a:solidFill>
                  <a:schemeClr val="bg2">
                    <a:lumMod val="50000"/>
                  </a:schemeClr>
                </a:solidFill>
              </a:rPr>
              <a:t>i dialogboksen.</a:t>
            </a:r>
          </a:p>
          <a:p>
            <a:endParaRPr lang="da-DK" sz="1000" baseline="0" dirty="0" smtClean="0">
              <a:solidFill>
                <a:schemeClr val="bg2">
                  <a:lumMod val="50000"/>
                </a:schemeClr>
              </a:solidFill>
            </a:endParaRPr>
          </a:p>
          <a:p>
            <a:r>
              <a:rPr lang="da-DK" sz="1000" b="1" dirty="0" smtClean="0">
                <a:solidFill>
                  <a:schemeClr val="bg2">
                    <a:lumMod val="50000"/>
                  </a:schemeClr>
                </a:solidFill>
              </a:rPr>
              <a:t>Skift eksisterende figur:</a:t>
            </a:r>
          </a:p>
          <a:p>
            <a:r>
              <a:rPr lang="da-DK" sz="1000" dirty="0" smtClean="0">
                <a:solidFill>
                  <a:schemeClr val="bg2">
                    <a:lumMod val="50000"/>
                  </a:schemeClr>
                </a:solidFill>
              </a:rPr>
              <a:t>Klik på figuren og brug derefter slettetasten til at fjerne den eksisterende figur. Gentag</a:t>
            </a:r>
            <a:r>
              <a:rPr lang="da-DK" sz="1000" baseline="0" dirty="0" smtClean="0">
                <a:solidFill>
                  <a:schemeClr val="bg2">
                    <a:lumMod val="50000"/>
                  </a:schemeClr>
                </a:solidFill>
              </a:rPr>
              <a:t> proceduren for indsættelse af figurer som beskrevet ovenfor.</a:t>
            </a:r>
          </a:p>
          <a:p>
            <a:endParaRPr lang="da-DK" sz="1000" baseline="0" dirty="0" smtClean="0">
              <a:solidFill>
                <a:schemeClr val="bg2">
                  <a:lumMod val="50000"/>
                </a:schemeClr>
              </a:solidFill>
            </a:endParaRPr>
          </a:p>
          <a:p>
            <a:r>
              <a:rPr lang="da-DK" sz="1000" b="1" baseline="0" dirty="0" smtClean="0">
                <a:solidFill>
                  <a:schemeClr val="bg2">
                    <a:lumMod val="50000"/>
                  </a:schemeClr>
                </a:solidFill>
              </a:rPr>
              <a:t>Skift farve i felt:</a:t>
            </a:r>
          </a:p>
          <a:p>
            <a:r>
              <a:rPr lang="da-DK" sz="1000" baseline="0" dirty="0" smtClean="0">
                <a:solidFill>
                  <a:schemeClr val="bg2">
                    <a:lumMod val="50000"/>
                  </a:schemeClr>
                </a:solidFill>
              </a:rPr>
              <a:t>Klik på feltet og vælg derefter ny farve i fanen ”Startside” under ”Fyldfarve til figur”.</a:t>
            </a:r>
          </a:p>
          <a:p>
            <a:endParaRPr lang="da-DK" sz="1000" baseline="0" dirty="0" smtClean="0">
              <a:solidFill>
                <a:schemeClr val="bg2">
                  <a:lumMod val="50000"/>
                </a:schemeClr>
              </a:solidFill>
            </a:endParaRPr>
          </a:p>
        </p:txBody>
      </p:sp>
      <p:sp>
        <p:nvSpPr>
          <p:cNvPr id="12" name="Pladsholder til tekst 8"/>
          <p:cNvSpPr>
            <a:spLocks noGrp="1"/>
          </p:cNvSpPr>
          <p:nvPr>
            <p:ph type="body" sz="quarter" idx="14"/>
          </p:nvPr>
        </p:nvSpPr>
        <p:spPr>
          <a:xfrm>
            <a:off x="0" y="342000"/>
            <a:ext cx="457200" cy="914400"/>
          </a:xfrm>
          <a:solidFill>
            <a:schemeClr val="bg1">
              <a:lumMod val="85000"/>
            </a:schemeClr>
          </a:solidFill>
        </p:spPr>
        <p:txBody>
          <a:bodyPr/>
          <a:lstStyle>
            <a:lvl1pPr>
              <a:defRPr sz="100"/>
            </a:lvl1pPr>
            <a:lvl2pPr>
              <a:defRPr sz="100"/>
            </a:lvl2pPr>
            <a:lvl3pPr>
              <a:defRPr sz="100"/>
            </a:lvl3pPr>
            <a:lvl4pPr>
              <a:defRPr sz="100"/>
            </a:lvl4pPr>
            <a:lvl5pPr>
              <a:defRPr sz="100"/>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3" name="Pladsholder til indhold 2"/>
          <p:cNvSpPr>
            <a:spLocks noGrp="1"/>
          </p:cNvSpPr>
          <p:nvPr>
            <p:ph idx="1" hasCustomPrompt="1"/>
          </p:nvPr>
        </p:nvSpPr>
        <p:spPr>
          <a:xfrm>
            <a:off x="914400" y="1713600"/>
            <a:ext cx="7771200" cy="4525963"/>
          </a:xfrm>
        </p:spPr>
        <p:txBody>
          <a:bodyPr/>
          <a:lstStyle>
            <a:lvl1pPr marL="0" indent="0">
              <a:spcAft>
                <a:spcPts val="300"/>
              </a:spcAft>
              <a:buClr>
                <a:schemeClr val="tx2"/>
              </a:buClr>
              <a:buNone/>
              <a:defRPr sz="2000">
                <a:solidFill>
                  <a:schemeClr val="tx1"/>
                </a:solidFill>
              </a:defRPr>
            </a:lvl1pPr>
            <a:lvl2pPr>
              <a:spcAft>
                <a:spcPts val="300"/>
              </a:spcAft>
              <a:buClr>
                <a:schemeClr val="tx2"/>
              </a:buClr>
              <a:defRPr sz="2000">
                <a:solidFill>
                  <a:schemeClr val="tx2"/>
                </a:solidFill>
              </a:defRPr>
            </a:lvl2pPr>
            <a:lvl3pPr>
              <a:spcAft>
                <a:spcPts val="300"/>
              </a:spcAft>
              <a:buClr>
                <a:schemeClr val="tx2"/>
              </a:buClr>
              <a:defRPr sz="2000">
                <a:solidFill>
                  <a:schemeClr val="tx2"/>
                </a:solidFill>
              </a:defRPr>
            </a:lvl3pPr>
            <a:lvl4pPr>
              <a:spcAft>
                <a:spcPts val="300"/>
              </a:spcAft>
              <a:buClr>
                <a:schemeClr val="tx2"/>
              </a:buClr>
              <a:defRPr sz="2000">
                <a:solidFill>
                  <a:schemeClr val="tx2"/>
                </a:solidFill>
              </a:defRPr>
            </a:lvl4pPr>
            <a:lvl5pPr>
              <a:spcAft>
                <a:spcPts val="300"/>
              </a:spcAft>
              <a:buClr>
                <a:schemeClr val="tx2"/>
              </a:buClr>
              <a:defRPr sz="2000">
                <a:solidFill>
                  <a:schemeClr val="tx2"/>
                </a:solidFill>
              </a:defRPr>
            </a:lvl5pPr>
          </a:lstStyle>
          <a:p>
            <a:pPr lvl="0"/>
            <a:r>
              <a:rPr lang="da-DK" dirty="0" smtClean="0"/>
              <a:t>Klik på ikonet for at indsætte en figur</a:t>
            </a:r>
            <a:endParaRPr lang="da-DK" dirty="0"/>
          </a:p>
        </p:txBody>
      </p:sp>
      <p:sp>
        <p:nvSpPr>
          <p:cNvPr id="9" name="Pladsholder til titel 1"/>
          <p:cNvSpPr>
            <a:spLocks noGrp="1"/>
          </p:cNvSpPr>
          <p:nvPr>
            <p:ph type="title"/>
          </p:nvPr>
        </p:nvSpPr>
        <p:spPr>
          <a:xfrm>
            <a:off x="914400" y="379976"/>
            <a:ext cx="8002587" cy="902134"/>
          </a:xfrm>
          <a:prstGeom prst="rect">
            <a:avLst/>
          </a:prstGeom>
        </p:spPr>
        <p:txBody>
          <a:bodyPr vert="horz" lIns="0" tIns="0" rIns="0" bIns="0" rtlCol="0" anchor="b" anchorCtr="0">
            <a:noAutofit/>
          </a:bodyPr>
          <a:lstStyle/>
          <a:p>
            <a:r>
              <a:rPr lang="da-DK" smtClean="0"/>
              <a:t>Klik for at redigere i master</a:t>
            </a:r>
            <a:endParaRPr lang="da-DK" dirty="0"/>
          </a:p>
        </p:txBody>
      </p:sp>
    </p:spTree>
    <p:extLst>
      <p:ext uri="{BB962C8B-B14F-4D97-AF65-F5344CB8AC3E}">
        <p14:creationId xmlns:p14="http://schemas.microsoft.com/office/powerpoint/2010/main" val="4028602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ødtekst, 1 spalte, farvet bund">
    <p:spTree>
      <p:nvGrpSpPr>
        <p:cNvPr id="1" name=""/>
        <p:cNvGrpSpPr/>
        <p:nvPr/>
      </p:nvGrpSpPr>
      <p:grpSpPr>
        <a:xfrm>
          <a:off x="0" y="0"/>
          <a:ext cx="0" cy="0"/>
          <a:chOff x="0" y="0"/>
          <a:chExt cx="0" cy="0"/>
        </a:xfrm>
      </p:grpSpPr>
      <p:sp>
        <p:nvSpPr>
          <p:cNvPr id="11" name="Pladsholder til billede 8"/>
          <p:cNvSpPr>
            <a:spLocks noGrp="1"/>
          </p:cNvSpPr>
          <p:nvPr>
            <p:ph type="pic" sz="quarter" idx="14"/>
          </p:nvPr>
        </p:nvSpPr>
        <p:spPr>
          <a:xfrm>
            <a:off x="0" y="0"/>
            <a:ext cx="9144000" cy="6174000"/>
          </a:xfrm>
          <a:solidFill>
            <a:schemeClr val="accent2"/>
          </a:solidFill>
        </p:spPr>
        <p:txBody>
          <a:bodyPr/>
          <a:lstStyle>
            <a:lvl1pPr marL="0" indent="0">
              <a:buNone/>
              <a:defRPr sz="100"/>
            </a:lvl1pPr>
          </a:lstStyle>
          <a:p>
            <a:r>
              <a:rPr lang="da-DK" smtClean="0"/>
              <a:t>Klik på ikonet for at tilføje et billede</a:t>
            </a:r>
            <a:endParaRPr lang="da-DK" dirty="0"/>
          </a:p>
        </p:txBody>
      </p:sp>
      <p:sp>
        <p:nvSpPr>
          <p:cNvPr id="3" name="Pladsholder til indhold 2"/>
          <p:cNvSpPr>
            <a:spLocks noGrp="1"/>
          </p:cNvSpPr>
          <p:nvPr>
            <p:ph idx="1"/>
          </p:nvPr>
        </p:nvSpPr>
        <p:spPr/>
        <p:txBody>
          <a:bodyPr/>
          <a:lstStyle>
            <a:lvl1pPr marL="0" indent="0">
              <a:spcBef>
                <a:spcPts val="0"/>
              </a:spcBef>
              <a:spcAft>
                <a:spcPts val="1000"/>
              </a:spcAft>
              <a:buClr>
                <a:schemeClr val="tx2"/>
              </a:buClr>
              <a:buFont typeface="Arial" panose="020B0604020202020204" pitchFamily="34" charset="0"/>
              <a:buNone/>
              <a:defRPr sz="2000" baseline="0">
                <a:solidFill>
                  <a:schemeClr val="bg1"/>
                </a:solidFill>
              </a:defRPr>
            </a:lvl1pPr>
            <a:lvl2pPr marL="269875" indent="0">
              <a:buFontTx/>
              <a:buNone/>
              <a:defRPr>
                <a:solidFill>
                  <a:schemeClr val="tx2"/>
                </a:solidFill>
              </a:defRPr>
            </a:lvl2pPr>
            <a:lvl3pPr marL="541338" indent="0">
              <a:buFontTx/>
              <a:buNone/>
              <a:defRPr>
                <a:solidFill>
                  <a:schemeClr val="tx2"/>
                </a:solidFill>
              </a:defRPr>
            </a:lvl3pPr>
            <a:lvl4pPr marL="804863" indent="0">
              <a:buFontTx/>
              <a:buNone/>
              <a:defRPr>
                <a:solidFill>
                  <a:schemeClr val="tx2"/>
                </a:solidFill>
              </a:defRPr>
            </a:lvl4pPr>
            <a:lvl5pPr marL="1074737" indent="0">
              <a:buFontTx/>
              <a:buNone/>
              <a:defRPr>
                <a:solidFill>
                  <a:schemeClr val="tx2"/>
                </a:solidFill>
              </a:defRPr>
            </a:lvl5pPr>
          </a:lstStyle>
          <a:p>
            <a:pPr lvl="0"/>
            <a:r>
              <a:rPr lang="da-DK" smtClean="0"/>
              <a:t>Klik for at redigere i master</a:t>
            </a:r>
          </a:p>
        </p:txBody>
      </p:sp>
      <p:sp>
        <p:nvSpPr>
          <p:cNvPr id="4" name="Pladsholder til dato 3"/>
          <p:cNvSpPr>
            <a:spLocks noGrp="1"/>
          </p:cNvSpPr>
          <p:nvPr>
            <p:ph type="dt" sz="half" idx="10"/>
          </p:nvPr>
        </p:nvSpPr>
        <p:spPr/>
        <p:txBody>
          <a:bodyPr/>
          <a:lstStyle/>
          <a:p>
            <a:fld id="{18ACB02E-C66B-4D3E-91DA-339BBC09240F}" type="datetime1">
              <a:rPr lang="da-DK" smtClean="0"/>
              <a:t>02-11-2015</a:t>
            </a:fld>
            <a:endParaRPr lang="da-DK"/>
          </a:p>
        </p:txBody>
      </p:sp>
      <p:sp>
        <p:nvSpPr>
          <p:cNvPr id="5" name="Pladsholder til sidefod 4"/>
          <p:cNvSpPr>
            <a:spLocks noGrp="1"/>
          </p:cNvSpPr>
          <p:nvPr>
            <p:ph type="ftr" sz="quarter" idx="11"/>
          </p:nvPr>
        </p:nvSpPr>
        <p:spPr/>
        <p:txBody>
          <a:bodyPr/>
          <a:lstStyle/>
          <a:p>
            <a:r>
              <a:rPr lang="da-DK" smtClean="0"/>
              <a:t>Uddannelsesvejledning til voksne</a:t>
            </a:r>
            <a:endParaRPr lang="da-DK"/>
          </a:p>
        </p:txBody>
      </p:sp>
      <p:sp>
        <p:nvSpPr>
          <p:cNvPr id="6" name="Pladsholder til diasnummer 5"/>
          <p:cNvSpPr>
            <a:spLocks noGrp="1"/>
          </p:cNvSpPr>
          <p:nvPr>
            <p:ph type="sldNum" sz="quarter" idx="12"/>
          </p:nvPr>
        </p:nvSpPr>
        <p:spPr/>
        <p:txBody>
          <a:bodyPr/>
          <a:lstStyle/>
          <a:p>
            <a:fld id="{61A7DA12-F1F9-43F2-A12A-1E9EF0E92BD7}" type="slidenum">
              <a:rPr lang="da-DK" smtClean="0"/>
              <a:t>‹nr.›</a:t>
            </a:fld>
            <a:endParaRPr lang="da-DK"/>
          </a:p>
        </p:txBody>
      </p:sp>
      <p:sp>
        <p:nvSpPr>
          <p:cNvPr id="9" name="Pladsholder til tekst 8"/>
          <p:cNvSpPr>
            <a:spLocks noGrp="1"/>
          </p:cNvSpPr>
          <p:nvPr>
            <p:ph type="body" sz="quarter" idx="13"/>
          </p:nvPr>
        </p:nvSpPr>
        <p:spPr>
          <a:xfrm>
            <a:off x="0" y="342000"/>
            <a:ext cx="457200" cy="914400"/>
          </a:xfrm>
          <a:solidFill>
            <a:srgbClr val="000000">
              <a:alpha val="25000"/>
            </a:srgbClr>
          </a:solidFill>
        </p:spPr>
        <p:txBody>
          <a:bodyPr/>
          <a:lstStyle>
            <a:lvl1pPr>
              <a:defRPr sz="100"/>
            </a:lvl1pPr>
            <a:lvl2pPr>
              <a:defRPr sz="100"/>
            </a:lvl2pPr>
            <a:lvl3pPr>
              <a:defRPr sz="100"/>
            </a:lvl3pPr>
            <a:lvl4pPr>
              <a:defRPr sz="100"/>
            </a:lvl4pPr>
            <a:lvl5pPr>
              <a:defRPr sz="100"/>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2" name="Tekstboks 11"/>
          <p:cNvSpPr txBox="1"/>
          <p:nvPr userDrawn="1"/>
        </p:nvSpPr>
        <p:spPr>
          <a:xfrm>
            <a:off x="9513036" y="1367998"/>
            <a:ext cx="2050314" cy="1538883"/>
          </a:xfrm>
          <a:prstGeom prst="rect">
            <a:avLst/>
          </a:prstGeom>
          <a:noFill/>
        </p:spPr>
        <p:txBody>
          <a:bodyPr wrap="square" lIns="0" tIns="0" rIns="0" bIns="0" rtlCol="0">
            <a:spAutoFit/>
          </a:bodyPr>
          <a:lstStyle/>
          <a:p>
            <a:pPr algn="l"/>
            <a:r>
              <a:rPr lang="da-DK" sz="1000" b="1" dirty="0" smtClean="0">
                <a:solidFill>
                  <a:schemeClr val="bg2">
                    <a:lumMod val="50000"/>
                  </a:schemeClr>
                </a:solidFill>
              </a:rPr>
              <a:t>Skift farve i baggrund:</a:t>
            </a:r>
          </a:p>
          <a:p>
            <a:pPr algn="l"/>
            <a:r>
              <a:rPr lang="da-DK" sz="1000" dirty="0" smtClean="0">
                <a:solidFill>
                  <a:schemeClr val="bg2">
                    <a:lumMod val="50000"/>
                  </a:schemeClr>
                </a:solidFill>
              </a:rPr>
              <a:t>Klik på den farvede baggrund og</a:t>
            </a:r>
            <a:r>
              <a:rPr lang="da-DK" sz="1000" baseline="0" dirty="0" smtClean="0">
                <a:solidFill>
                  <a:schemeClr val="bg2">
                    <a:lumMod val="50000"/>
                  </a:schemeClr>
                </a:solidFill>
              </a:rPr>
              <a:t> vælg derefter ny farve </a:t>
            </a:r>
            <a:br>
              <a:rPr lang="da-DK" sz="1000" baseline="0" dirty="0" smtClean="0">
                <a:solidFill>
                  <a:schemeClr val="bg2">
                    <a:lumMod val="50000"/>
                  </a:schemeClr>
                </a:solidFill>
              </a:rPr>
            </a:br>
            <a:r>
              <a:rPr lang="da-DK" sz="1000" baseline="0" dirty="0" smtClean="0">
                <a:solidFill>
                  <a:schemeClr val="bg2">
                    <a:lumMod val="50000"/>
                  </a:schemeClr>
                </a:solidFill>
              </a:rPr>
              <a:t>i fanen ”Startside” under ”Fyldfarve til figur”.</a:t>
            </a:r>
          </a:p>
          <a:p>
            <a:pPr algn="l"/>
            <a:endParaRPr lang="da-DK" sz="1000" baseline="0" dirty="0" smtClean="0">
              <a:solidFill>
                <a:schemeClr val="bg2">
                  <a:lumMod val="50000"/>
                </a:schemeClr>
              </a:solidFill>
            </a:endParaRPr>
          </a:p>
          <a:p>
            <a:pPr algn="l"/>
            <a:r>
              <a:rPr lang="da-DK" sz="1000" baseline="0" dirty="0" smtClean="0">
                <a:solidFill>
                  <a:schemeClr val="bg2">
                    <a:lumMod val="50000"/>
                  </a:schemeClr>
                </a:solidFill>
              </a:rPr>
              <a:t>Det lille mørke felt øverst </a:t>
            </a:r>
            <a:br>
              <a:rPr lang="da-DK" sz="1000" baseline="0" dirty="0" smtClean="0">
                <a:solidFill>
                  <a:schemeClr val="bg2">
                    <a:lumMod val="50000"/>
                  </a:schemeClr>
                </a:solidFill>
              </a:rPr>
            </a:br>
            <a:r>
              <a:rPr lang="da-DK" sz="1000" baseline="0" dirty="0" smtClean="0">
                <a:solidFill>
                  <a:schemeClr val="bg2">
                    <a:lumMod val="50000"/>
                  </a:schemeClr>
                </a:solidFill>
              </a:rPr>
              <a:t>til venstre viser automatisk samme farve som baggrunden, dog 15% mørkere.</a:t>
            </a:r>
            <a:endParaRPr lang="da-DK" sz="1000" dirty="0">
              <a:solidFill>
                <a:schemeClr val="bg2">
                  <a:lumMod val="50000"/>
                </a:schemeClr>
              </a:solidFill>
            </a:endParaRPr>
          </a:p>
        </p:txBody>
      </p:sp>
      <p:sp>
        <p:nvSpPr>
          <p:cNvPr id="10" name="Pladsholder til titel 1"/>
          <p:cNvSpPr>
            <a:spLocks noGrp="1"/>
          </p:cNvSpPr>
          <p:nvPr>
            <p:ph type="title"/>
          </p:nvPr>
        </p:nvSpPr>
        <p:spPr>
          <a:xfrm>
            <a:off x="914400" y="379976"/>
            <a:ext cx="8002587" cy="902134"/>
          </a:xfrm>
          <a:prstGeom prst="rect">
            <a:avLst/>
          </a:prstGeom>
        </p:spPr>
        <p:txBody>
          <a:bodyPr vert="horz" lIns="0" tIns="0" rIns="0" bIns="0" rtlCol="0" anchor="b" anchorCtr="0">
            <a:noAutofit/>
          </a:bodyPr>
          <a:lstStyle>
            <a:lvl1pPr>
              <a:defRPr>
                <a:solidFill>
                  <a:schemeClr val="bg1"/>
                </a:solidFill>
              </a:defRPr>
            </a:lvl1pPr>
          </a:lstStyle>
          <a:p>
            <a:r>
              <a:rPr lang="da-DK" smtClean="0"/>
              <a:t>Klik for at redigere i master</a:t>
            </a:r>
            <a:endParaRPr lang="da-DK" dirty="0"/>
          </a:p>
        </p:txBody>
      </p:sp>
    </p:spTree>
    <p:extLst>
      <p:ext uri="{BB962C8B-B14F-4D97-AF65-F5344CB8AC3E}">
        <p14:creationId xmlns:p14="http://schemas.microsoft.com/office/powerpoint/2010/main" val="28748557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 lille">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914400" y="1713600"/>
            <a:ext cx="7740000" cy="4114800"/>
          </a:xfrm>
        </p:spPr>
        <p:txBody>
          <a:bodyPr/>
          <a:lstStyle>
            <a:lvl1pPr marL="0" indent="0">
              <a:lnSpc>
                <a:spcPct val="100000"/>
              </a:lnSpc>
              <a:spcBef>
                <a:spcPts val="0"/>
              </a:spcBef>
              <a:spcAft>
                <a:spcPts val="1000"/>
              </a:spcAft>
              <a:buFontTx/>
              <a:buNone/>
              <a:defRPr sz="2800" baseline="0">
                <a:solidFill>
                  <a:schemeClr val="accent1"/>
                </a:solidFill>
                <a:latin typeface="+mj-lt"/>
              </a:defRPr>
            </a:lvl1pPr>
            <a:lvl2pPr marL="269875" indent="0">
              <a:buFontTx/>
              <a:buNone/>
              <a:defRPr>
                <a:solidFill>
                  <a:schemeClr val="tx2"/>
                </a:solidFill>
              </a:defRPr>
            </a:lvl2pPr>
            <a:lvl3pPr marL="541338" indent="0">
              <a:buFontTx/>
              <a:buNone/>
              <a:defRPr>
                <a:solidFill>
                  <a:schemeClr val="tx2"/>
                </a:solidFill>
              </a:defRPr>
            </a:lvl3pPr>
            <a:lvl4pPr marL="804863" indent="0">
              <a:buFontTx/>
              <a:buNone/>
              <a:defRPr>
                <a:solidFill>
                  <a:schemeClr val="tx2"/>
                </a:solidFill>
              </a:defRPr>
            </a:lvl4pPr>
            <a:lvl5pPr marL="1074737" indent="0">
              <a:buFontTx/>
              <a:buNone/>
              <a:defRPr>
                <a:solidFill>
                  <a:schemeClr val="tx2"/>
                </a:solidFill>
              </a:defRPr>
            </a:lvl5pPr>
          </a:lstStyle>
          <a:p>
            <a:pPr lvl="0"/>
            <a:r>
              <a:rPr lang="da-DK" smtClean="0"/>
              <a:t>Klik for at redigere i master</a:t>
            </a:r>
          </a:p>
        </p:txBody>
      </p:sp>
      <p:sp>
        <p:nvSpPr>
          <p:cNvPr id="4" name="Pladsholder til dato 3"/>
          <p:cNvSpPr>
            <a:spLocks noGrp="1"/>
          </p:cNvSpPr>
          <p:nvPr>
            <p:ph type="dt" sz="half" idx="10"/>
          </p:nvPr>
        </p:nvSpPr>
        <p:spPr/>
        <p:txBody>
          <a:bodyPr/>
          <a:lstStyle/>
          <a:p>
            <a:fld id="{6E8D6A82-004C-477A-BB21-643AF373DA43}" type="datetime1">
              <a:rPr lang="da-DK" smtClean="0"/>
              <a:t>02-11-2015</a:t>
            </a:fld>
            <a:endParaRPr lang="da-DK"/>
          </a:p>
        </p:txBody>
      </p:sp>
      <p:sp>
        <p:nvSpPr>
          <p:cNvPr id="5" name="Pladsholder til sidefod 4"/>
          <p:cNvSpPr>
            <a:spLocks noGrp="1"/>
          </p:cNvSpPr>
          <p:nvPr>
            <p:ph type="ftr" sz="quarter" idx="11"/>
          </p:nvPr>
        </p:nvSpPr>
        <p:spPr/>
        <p:txBody>
          <a:bodyPr/>
          <a:lstStyle/>
          <a:p>
            <a:r>
              <a:rPr lang="da-DK" smtClean="0"/>
              <a:t>Uddannelsesvejledning til voksne</a:t>
            </a:r>
            <a:endParaRPr lang="da-DK"/>
          </a:p>
        </p:txBody>
      </p:sp>
      <p:sp>
        <p:nvSpPr>
          <p:cNvPr id="6" name="Pladsholder til diasnummer 5"/>
          <p:cNvSpPr>
            <a:spLocks noGrp="1"/>
          </p:cNvSpPr>
          <p:nvPr>
            <p:ph type="sldNum" sz="quarter" idx="12"/>
          </p:nvPr>
        </p:nvSpPr>
        <p:spPr/>
        <p:txBody>
          <a:bodyPr/>
          <a:lstStyle/>
          <a:p>
            <a:fld id="{61A7DA12-F1F9-43F2-A12A-1E9EF0E92BD7}" type="slidenum">
              <a:rPr lang="da-DK" smtClean="0"/>
              <a:t>‹nr.›</a:t>
            </a:fld>
            <a:endParaRPr lang="da-DK"/>
          </a:p>
        </p:txBody>
      </p:sp>
      <p:sp>
        <p:nvSpPr>
          <p:cNvPr id="10" name="Tekstboks 9"/>
          <p:cNvSpPr txBox="1"/>
          <p:nvPr userDrawn="1"/>
        </p:nvSpPr>
        <p:spPr>
          <a:xfrm>
            <a:off x="9514800" y="1367998"/>
            <a:ext cx="1980000" cy="1692771"/>
          </a:xfrm>
          <a:prstGeom prst="rect">
            <a:avLst/>
          </a:prstGeom>
          <a:noFill/>
        </p:spPr>
        <p:txBody>
          <a:bodyPr wrap="square" lIns="0" tIns="0" rIns="0" bIns="0" rtlCol="0">
            <a:spAutoFit/>
          </a:bodyPr>
          <a:lstStyle/>
          <a:p>
            <a:r>
              <a:rPr lang="da-DK" sz="1000" b="1" dirty="0" smtClean="0">
                <a:solidFill>
                  <a:schemeClr val="bg2">
                    <a:lumMod val="50000"/>
                  </a:schemeClr>
                </a:solidFill>
              </a:rPr>
              <a:t>Skift farve i citat:</a:t>
            </a:r>
          </a:p>
          <a:p>
            <a:r>
              <a:rPr lang="da-DK" sz="1000" dirty="0" smtClean="0">
                <a:solidFill>
                  <a:schemeClr val="bg2">
                    <a:lumMod val="50000"/>
                  </a:schemeClr>
                </a:solidFill>
              </a:rPr>
              <a:t>Markér teksten og</a:t>
            </a:r>
            <a:r>
              <a:rPr lang="da-DK" sz="1000" baseline="0" dirty="0" smtClean="0">
                <a:solidFill>
                  <a:schemeClr val="bg2">
                    <a:lumMod val="50000"/>
                  </a:schemeClr>
                </a:solidFill>
              </a:rPr>
              <a:t> </a:t>
            </a:r>
            <a:br>
              <a:rPr lang="da-DK" sz="1000" baseline="0" dirty="0" smtClean="0">
                <a:solidFill>
                  <a:schemeClr val="bg2">
                    <a:lumMod val="50000"/>
                  </a:schemeClr>
                </a:solidFill>
              </a:rPr>
            </a:br>
            <a:r>
              <a:rPr lang="da-DK" sz="1000" baseline="0" dirty="0" smtClean="0">
                <a:solidFill>
                  <a:schemeClr val="bg2">
                    <a:lumMod val="50000"/>
                  </a:schemeClr>
                </a:solidFill>
              </a:rPr>
              <a:t>vælg derefter ny farve </a:t>
            </a:r>
            <a:br>
              <a:rPr lang="da-DK" sz="1000" baseline="0" dirty="0" smtClean="0">
                <a:solidFill>
                  <a:schemeClr val="bg2">
                    <a:lumMod val="50000"/>
                  </a:schemeClr>
                </a:solidFill>
              </a:rPr>
            </a:br>
            <a:r>
              <a:rPr lang="da-DK" sz="1000" baseline="0" dirty="0" smtClean="0">
                <a:solidFill>
                  <a:schemeClr val="bg2">
                    <a:lumMod val="50000"/>
                  </a:schemeClr>
                </a:solidFill>
              </a:rPr>
              <a:t>i fanen ”Startside” </a:t>
            </a:r>
            <a:br>
              <a:rPr lang="da-DK" sz="1000" baseline="0" dirty="0" smtClean="0">
                <a:solidFill>
                  <a:schemeClr val="bg2">
                    <a:lumMod val="50000"/>
                  </a:schemeClr>
                </a:solidFill>
              </a:rPr>
            </a:br>
            <a:r>
              <a:rPr lang="da-DK" sz="1000" baseline="0" dirty="0" smtClean="0">
                <a:solidFill>
                  <a:schemeClr val="bg2">
                    <a:lumMod val="50000"/>
                  </a:schemeClr>
                </a:solidFill>
              </a:rPr>
              <a:t>under ”Skriftfarve”.</a:t>
            </a:r>
          </a:p>
          <a:p>
            <a:endParaRPr lang="da-DK" sz="1000" baseline="0" dirty="0" smtClean="0">
              <a:solidFill>
                <a:schemeClr val="bg2">
                  <a:lumMod val="50000"/>
                </a:schemeClr>
              </a:solidFill>
            </a:endParaRPr>
          </a:p>
          <a:p>
            <a:r>
              <a:rPr lang="da-DK" sz="1000" b="1" dirty="0" smtClean="0">
                <a:solidFill>
                  <a:schemeClr val="bg2">
                    <a:lumMod val="50000"/>
                  </a:schemeClr>
                </a:solidFill>
              </a:rPr>
              <a:t>Skift farve i felt:</a:t>
            </a:r>
          </a:p>
          <a:p>
            <a:r>
              <a:rPr lang="da-DK" sz="1000" dirty="0" smtClean="0">
                <a:solidFill>
                  <a:schemeClr val="bg2">
                    <a:lumMod val="50000"/>
                  </a:schemeClr>
                </a:solidFill>
              </a:rPr>
              <a:t>Klik på feltet og</a:t>
            </a:r>
            <a:r>
              <a:rPr lang="da-DK" sz="1000" baseline="0" dirty="0" smtClean="0">
                <a:solidFill>
                  <a:schemeClr val="bg2">
                    <a:lumMod val="50000"/>
                  </a:schemeClr>
                </a:solidFill>
              </a:rPr>
              <a:t> vælg derefter ny farve i fanen ”Startside” under ”Fyldfarve til figur”.</a:t>
            </a:r>
          </a:p>
          <a:p>
            <a:endParaRPr lang="da-DK" sz="1000" baseline="0" dirty="0" smtClean="0">
              <a:solidFill>
                <a:schemeClr val="bg2">
                  <a:lumMod val="50000"/>
                </a:schemeClr>
              </a:solidFill>
            </a:endParaRPr>
          </a:p>
        </p:txBody>
      </p:sp>
      <p:sp>
        <p:nvSpPr>
          <p:cNvPr id="11" name="Pladsholder til tekst 8"/>
          <p:cNvSpPr>
            <a:spLocks noGrp="1"/>
          </p:cNvSpPr>
          <p:nvPr>
            <p:ph type="body" sz="quarter" idx="13"/>
          </p:nvPr>
        </p:nvSpPr>
        <p:spPr>
          <a:xfrm>
            <a:off x="0" y="342000"/>
            <a:ext cx="457200" cy="914400"/>
          </a:xfrm>
          <a:solidFill>
            <a:schemeClr val="bg1">
              <a:lumMod val="85000"/>
            </a:schemeClr>
          </a:solidFill>
        </p:spPr>
        <p:txBody>
          <a:bodyPr/>
          <a:lstStyle>
            <a:lvl1pPr>
              <a:defRPr sz="100"/>
            </a:lvl1pPr>
            <a:lvl2pPr>
              <a:defRPr sz="100"/>
            </a:lvl2pPr>
            <a:lvl3pPr>
              <a:defRPr sz="100"/>
            </a:lvl3pPr>
            <a:lvl4pPr>
              <a:defRPr sz="100"/>
            </a:lvl4pPr>
            <a:lvl5pPr>
              <a:defRPr sz="100"/>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2" name="Pladsholder til titel 1"/>
          <p:cNvSpPr>
            <a:spLocks noGrp="1"/>
          </p:cNvSpPr>
          <p:nvPr>
            <p:ph type="title"/>
          </p:nvPr>
        </p:nvSpPr>
        <p:spPr>
          <a:xfrm>
            <a:off x="914400" y="379976"/>
            <a:ext cx="8002587" cy="902134"/>
          </a:xfrm>
          <a:prstGeom prst="rect">
            <a:avLst/>
          </a:prstGeom>
        </p:spPr>
        <p:txBody>
          <a:bodyPr vert="horz" lIns="0" tIns="0" rIns="0" bIns="0" rtlCol="0" anchor="b" anchorCtr="0">
            <a:noAutofit/>
          </a:bodyPr>
          <a:lstStyle/>
          <a:p>
            <a:r>
              <a:rPr lang="da-DK" smtClean="0"/>
              <a:t>Klik for at redigere i master</a:t>
            </a:r>
            <a:endParaRPr lang="da-DK" dirty="0"/>
          </a:p>
        </p:txBody>
      </p:sp>
    </p:spTree>
    <p:extLst>
      <p:ext uri="{BB962C8B-B14F-4D97-AF65-F5344CB8AC3E}">
        <p14:creationId xmlns:p14="http://schemas.microsoft.com/office/powerpoint/2010/main" val="603485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 stor">
    <p:spTree>
      <p:nvGrpSpPr>
        <p:cNvPr id="1" name=""/>
        <p:cNvGrpSpPr/>
        <p:nvPr/>
      </p:nvGrpSpPr>
      <p:grpSpPr>
        <a:xfrm>
          <a:off x="0" y="0"/>
          <a:ext cx="0" cy="0"/>
          <a:chOff x="0" y="0"/>
          <a:chExt cx="0" cy="0"/>
        </a:xfrm>
      </p:grpSpPr>
      <p:sp>
        <p:nvSpPr>
          <p:cNvPr id="9" name="Pladsholder til billede 8"/>
          <p:cNvSpPr>
            <a:spLocks noGrp="1"/>
          </p:cNvSpPr>
          <p:nvPr>
            <p:ph type="pic" sz="quarter" idx="13"/>
          </p:nvPr>
        </p:nvSpPr>
        <p:spPr>
          <a:xfrm>
            <a:off x="0" y="0"/>
            <a:ext cx="9144000" cy="6174000"/>
          </a:xfrm>
          <a:solidFill>
            <a:schemeClr val="accent6"/>
          </a:solidFill>
        </p:spPr>
        <p:txBody>
          <a:bodyPr/>
          <a:lstStyle>
            <a:lvl1pPr marL="0" indent="0">
              <a:buNone/>
              <a:defRPr sz="100"/>
            </a:lvl1pPr>
          </a:lstStyle>
          <a:p>
            <a:r>
              <a:rPr lang="da-DK" smtClean="0"/>
              <a:t>Klik på ikonet for at tilføje et billede</a:t>
            </a:r>
            <a:endParaRPr lang="da-DK" dirty="0"/>
          </a:p>
        </p:txBody>
      </p:sp>
      <p:sp>
        <p:nvSpPr>
          <p:cNvPr id="3" name="Pladsholder til indhold 2"/>
          <p:cNvSpPr>
            <a:spLocks noGrp="1"/>
          </p:cNvSpPr>
          <p:nvPr>
            <p:ph idx="1"/>
          </p:nvPr>
        </p:nvSpPr>
        <p:spPr>
          <a:xfrm>
            <a:off x="914400" y="1713600"/>
            <a:ext cx="7740000" cy="4114800"/>
          </a:xfrm>
        </p:spPr>
        <p:txBody>
          <a:bodyPr>
            <a:normAutofit/>
          </a:bodyPr>
          <a:lstStyle>
            <a:lvl1pPr marL="0" indent="0">
              <a:lnSpc>
                <a:spcPct val="100000"/>
              </a:lnSpc>
              <a:spcBef>
                <a:spcPts val="0"/>
              </a:spcBef>
              <a:spcAft>
                <a:spcPts val="2000"/>
              </a:spcAft>
              <a:buFontTx/>
              <a:buNone/>
              <a:defRPr sz="4000" baseline="0">
                <a:solidFill>
                  <a:schemeClr val="bg1"/>
                </a:solidFill>
                <a:latin typeface="+mj-lt"/>
              </a:defRPr>
            </a:lvl1pPr>
            <a:lvl2pPr marL="269875" indent="0">
              <a:buFontTx/>
              <a:buNone/>
              <a:defRPr>
                <a:solidFill>
                  <a:schemeClr val="tx2"/>
                </a:solidFill>
              </a:defRPr>
            </a:lvl2pPr>
            <a:lvl3pPr marL="541338" indent="0">
              <a:buFontTx/>
              <a:buNone/>
              <a:defRPr>
                <a:solidFill>
                  <a:schemeClr val="tx2"/>
                </a:solidFill>
              </a:defRPr>
            </a:lvl3pPr>
            <a:lvl4pPr marL="804863" indent="0">
              <a:buFontTx/>
              <a:buNone/>
              <a:defRPr>
                <a:solidFill>
                  <a:schemeClr val="tx2"/>
                </a:solidFill>
              </a:defRPr>
            </a:lvl4pPr>
            <a:lvl5pPr marL="1074737" indent="0">
              <a:buFontTx/>
              <a:buNone/>
              <a:defRPr>
                <a:solidFill>
                  <a:schemeClr val="tx2"/>
                </a:solidFill>
              </a:defRPr>
            </a:lvl5pPr>
          </a:lstStyle>
          <a:p>
            <a:pPr lvl="0"/>
            <a:r>
              <a:rPr lang="da-DK" smtClean="0"/>
              <a:t>Klik for at redigere i master</a:t>
            </a:r>
          </a:p>
        </p:txBody>
      </p:sp>
      <p:sp>
        <p:nvSpPr>
          <p:cNvPr id="4" name="Pladsholder til dato 3"/>
          <p:cNvSpPr>
            <a:spLocks noGrp="1"/>
          </p:cNvSpPr>
          <p:nvPr>
            <p:ph type="dt" sz="half" idx="10"/>
          </p:nvPr>
        </p:nvSpPr>
        <p:spPr/>
        <p:txBody>
          <a:bodyPr/>
          <a:lstStyle/>
          <a:p>
            <a:fld id="{11E3D2D7-4D92-418E-B17F-7E6159B369D2}" type="datetime1">
              <a:rPr lang="da-DK" smtClean="0"/>
              <a:t>02-11-2015</a:t>
            </a:fld>
            <a:endParaRPr lang="da-DK"/>
          </a:p>
        </p:txBody>
      </p:sp>
      <p:sp>
        <p:nvSpPr>
          <p:cNvPr id="5" name="Pladsholder til sidefod 4"/>
          <p:cNvSpPr>
            <a:spLocks noGrp="1"/>
          </p:cNvSpPr>
          <p:nvPr>
            <p:ph type="ftr" sz="quarter" idx="11"/>
          </p:nvPr>
        </p:nvSpPr>
        <p:spPr/>
        <p:txBody>
          <a:bodyPr/>
          <a:lstStyle/>
          <a:p>
            <a:r>
              <a:rPr lang="da-DK" smtClean="0"/>
              <a:t>Uddannelsesvejledning til voksne</a:t>
            </a:r>
            <a:endParaRPr lang="da-DK"/>
          </a:p>
        </p:txBody>
      </p:sp>
      <p:sp>
        <p:nvSpPr>
          <p:cNvPr id="6" name="Pladsholder til diasnummer 5"/>
          <p:cNvSpPr>
            <a:spLocks noGrp="1"/>
          </p:cNvSpPr>
          <p:nvPr>
            <p:ph type="sldNum" sz="quarter" idx="12"/>
          </p:nvPr>
        </p:nvSpPr>
        <p:spPr/>
        <p:txBody>
          <a:bodyPr/>
          <a:lstStyle/>
          <a:p>
            <a:fld id="{61A7DA12-F1F9-43F2-A12A-1E9EF0E92BD7}" type="slidenum">
              <a:rPr lang="da-DK" smtClean="0"/>
              <a:t>‹nr.›</a:t>
            </a:fld>
            <a:endParaRPr lang="da-DK"/>
          </a:p>
        </p:txBody>
      </p:sp>
      <p:sp>
        <p:nvSpPr>
          <p:cNvPr id="8" name="Tekstboks 7"/>
          <p:cNvSpPr txBox="1"/>
          <p:nvPr userDrawn="1"/>
        </p:nvSpPr>
        <p:spPr>
          <a:xfrm>
            <a:off x="9514800" y="1367998"/>
            <a:ext cx="1980000" cy="769441"/>
          </a:xfrm>
          <a:prstGeom prst="rect">
            <a:avLst/>
          </a:prstGeom>
          <a:noFill/>
        </p:spPr>
        <p:txBody>
          <a:bodyPr wrap="square" lIns="0" tIns="0" rIns="0" bIns="0" rtlCol="0">
            <a:spAutoFit/>
          </a:bodyPr>
          <a:lstStyle/>
          <a:p>
            <a:r>
              <a:rPr lang="da-DK" sz="1000" b="1" dirty="0" smtClean="0">
                <a:solidFill>
                  <a:schemeClr val="bg2">
                    <a:lumMod val="50000"/>
                  </a:schemeClr>
                </a:solidFill>
              </a:rPr>
              <a:t>Skift farve i baggrund:</a:t>
            </a:r>
          </a:p>
          <a:p>
            <a:r>
              <a:rPr lang="da-DK" sz="1000" dirty="0" smtClean="0">
                <a:solidFill>
                  <a:schemeClr val="bg2">
                    <a:lumMod val="50000"/>
                  </a:schemeClr>
                </a:solidFill>
              </a:rPr>
              <a:t>Klik på den farvede baggrund </a:t>
            </a:r>
            <a:br>
              <a:rPr lang="da-DK" sz="1000" dirty="0" smtClean="0">
                <a:solidFill>
                  <a:schemeClr val="bg2">
                    <a:lumMod val="50000"/>
                  </a:schemeClr>
                </a:solidFill>
              </a:rPr>
            </a:br>
            <a:r>
              <a:rPr lang="da-DK" sz="1000" dirty="0" smtClean="0">
                <a:solidFill>
                  <a:schemeClr val="bg2">
                    <a:lumMod val="50000"/>
                  </a:schemeClr>
                </a:solidFill>
              </a:rPr>
              <a:t>og</a:t>
            </a:r>
            <a:r>
              <a:rPr lang="da-DK" sz="1000" baseline="0" dirty="0" smtClean="0">
                <a:solidFill>
                  <a:schemeClr val="bg2">
                    <a:lumMod val="50000"/>
                  </a:schemeClr>
                </a:solidFill>
              </a:rPr>
              <a:t> vælg derefter ny farve </a:t>
            </a:r>
            <a:br>
              <a:rPr lang="da-DK" sz="1000" baseline="0" dirty="0" smtClean="0">
                <a:solidFill>
                  <a:schemeClr val="bg2">
                    <a:lumMod val="50000"/>
                  </a:schemeClr>
                </a:solidFill>
              </a:rPr>
            </a:br>
            <a:r>
              <a:rPr lang="da-DK" sz="1000" baseline="0" dirty="0" smtClean="0">
                <a:solidFill>
                  <a:schemeClr val="bg2">
                    <a:lumMod val="50000"/>
                  </a:schemeClr>
                </a:solidFill>
              </a:rPr>
              <a:t>i fanen ”Startside” under ”Fyldfarve til figur”.</a:t>
            </a:r>
          </a:p>
        </p:txBody>
      </p:sp>
      <p:sp>
        <p:nvSpPr>
          <p:cNvPr id="12" name="Pladsholder til tekst 8"/>
          <p:cNvSpPr>
            <a:spLocks noGrp="1"/>
          </p:cNvSpPr>
          <p:nvPr>
            <p:ph type="body" sz="quarter" idx="14"/>
          </p:nvPr>
        </p:nvSpPr>
        <p:spPr>
          <a:xfrm>
            <a:off x="0" y="342000"/>
            <a:ext cx="457200" cy="914400"/>
          </a:xfrm>
          <a:solidFill>
            <a:srgbClr val="000000">
              <a:alpha val="25000"/>
            </a:srgbClr>
          </a:solidFill>
        </p:spPr>
        <p:txBody>
          <a:bodyPr/>
          <a:lstStyle>
            <a:lvl1pPr>
              <a:defRPr sz="100"/>
            </a:lvl1pPr>
            <a:lvl2pPr>
              <a:defRPr sz="100"/>
            </a:lvl2pPr>
            <a:lvl3pPr>
              <a:defRPr sz="100"/>
            </a:lvl3pPr>
            <a:lvl4pPr>
              <a:defRPr sz="100"/>
            </a:lvl4pPr>
            <a:lvl5pPr>
              <a:defRPr sz="100"/>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0" name="Pladsholder til titel 1"/>
          <p:cNvSpPr>
            <a:spLocks noGrp="1"/>
          </p:cNvSpPr>
          <p:nvPr>
            <p:ph type="title"/>
          </p:nvPr>
        </p:nvSpPr>
        <p:spPr>
          <a:xfrm>
            <a:off x="914400" y="379976"/>
            <a:ext cx="8002587" cy="902134"/>
          </a:xfrm>
          <a:prstGeom prst="rect">
            <a:avLst/>
          </a:prstGeom>
        </p:spPr>
        <p:txBody>
          <a:bodyPr vert="horz" lIns="0" tIns="0" rIns="0" bIns="0" rtlCol="0" anchor="b" anchorCtr="0">
            <a:noAutofit/>
          </a:bodyPr>
          <a:lstStyle>
            <a:lvl1pPr>
              <a:defRPr>
                <a:solidFill>
                  <a:schemeClr val="bg1"/>
                </a:solidFill>
              </a:defRPr>
            </a:lvl1pPr>
          </a:lstStyle>
          <a:p>
            <a:r>
              <a:rPr lang="da-DK" smtClean="0"/>
              <a:t>Klik for at redigere i master</a:t>
            </a:r>
            <a:endParaRPr lang="da-DK" dirty="0"/>
          </a:p>
        </p:txBody>
      </p:sp>
    </p:spTree>
    <p:extLst>
      <p:ext uri="{BB962C8B-B14F-4D97-AF65-F5344CB8AC3E}">
        <p14:creationId xmlns:p14="http://schemas.microsoft.com/office/powerpoint/2010/main" val="9733048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914400" y="379976"/>
            <a:ext cx="8002587" cy="902134"/>
          </a:xfrm>
          <a:prstGeom prst="rect">
            <a:avLst/>
          </a:prstGeom>
        </p:spPr>
        <p:txBody>
          <a:bodyPr vert="horz" lIns="0" tIns="0" rIns="0" bIns="0" rtlCol="0" anchor="b" anchorCtr="0">
            <a:no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914400" y="1713600"/>
            <a:ext cx="7771200" cy="4525963"/>
          </a:xfrm>
          <a:prstGeom prst="rect">
            <a:avLst/>
          </a:prstGeom>
        </p:spPr>
        <p:txBody>
          <a:bodyPr vert="horz" lIns="0" tIns="0" rIns="0" bIns="0" rtlCol="0">
            <a:no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4" name="Pladsholder til dato 3"/>
          <p:cNvSpPr>
            <a:spLocks noGrp="1"/>
          </p:cNvSpPr>
          <p:nvPr>
            <p:ph type="dt" sz="half" idx="2"/>
          </p:nvPr>
        </p:nvSpPr>
        <p:spPr>
          <a:xfrm>
            <a:off x="6365899" y="6419089"/>
            <a:ext cx="1668257" cy="144000"/>
          </a:xfrm>
          <a:prstGeom prst="rect">
            <a:avLst/>
          </a:prstGeom>
        </p:spPr>
        <p:txBody>
          <a:bodyPr vert="horz" lIns="0" tIns="0" rIns="0" bIns="0" rtlCol="0" anchor="ctr" anchorCtr="0"/>
          <a:lstStyle>
            <a:lvl1pPr algn="r">
              <a:defRPr sz="800">
                <a:solidFill>
                  <a:schemeClr val="tx2"/>
                </a:solidFill>
              </a:defRPr>
            </a:lvl1pPr>
          </a:lstStyle>
          <a:p>
            <a:fld id="{BD1B4F63-F95E-4780-9DF6-D5424D54CD20}" type="datetime1">
              <a:rPr lang="da-DK" smtClean="0"/>
              <a:t>02-11-2015</a:t>
            </a:fld>
            <a:endParaRPr lang="da-DK" dirty="0"/>
          </a:p>
        </p:txBody>
      </p:sp>
      <p:sp>
        <p:nvSpPr>
          <p:cNvPr id="5" name="Pladsholder til sidefod 4"/>
          <p:cNvSpPr>
            <a:spLocks noGrp="1"/>
          </p:cNvSpPr>
          <p:nvPr>
            <p:ph type="ftr" sz="quarter" idx="3"/>
          </p:nvPr>
        </p:nvSpPr>
        <p:spPr>
          <a:xfrm>
            <a:off x="914400" y="6419088"/>
            <a:ext cx="5400000" cy="144000"/>
          </a:xfrm>
          <a:prstGeom prst="rect">
            <a:avLst/>
          </a:prstGeom>
          <a:noFill/>
        </p:spPr>
        <p:txBody>
          <a:bodyPr vert="horz" wrap="none" lIns="0" tIns="0" rIns="0" bIns="0" rtlCol="0" anchor="ctr"/>
          <a:lstStyle>
            <a:lvl1pPr algn="l">
              <a:defRPr sz="800">
                <a:solidFill>
                  <a:schemeClr val="tx2"/>
                </a:solidFill>
              </a:defRPr>
            </a:lvl1pPr>
          </a:lstStyle>
          <a:p>
            <a:r>
              <a:rPr lang="da-DK" smtClean="0"/>
              <a:t>Uddannelsesvejledning til voksne</a:t>
            </a:r>
            <a:endParaRPr lang="da-DK" dirty="0"/>
          </a:p>
        </p:txBody>
      </p:sp>
      <p:sp>
        <p:nvSpPr>
          <p:cNvPr id="6" name="Pladsholder til diasnummer 5"/>
          <p:cNvSpPr>
            <a:spLocks noGrp="1"/>
          </p:cNvSpPr>
          <p:nvPr>
            <p:ph type="sldNum" sz="quarter" idx="4"/>
          </p:nvPr>
        </p:nvSpPr>
        <p:spPr>
          <a:xfrm>
            <a:off x="576001" y="6420187"/>
            <a:ext cx="334590" cy="144000"/>
          </a:xfrm>
          <a:prstGeom prst="rect">
            <a:avLst/>
          </a:prstGeom>
        </p:spPr>
        <p:txBody>
          <a:bodyPr vert="horz" wrap="none" lIns="0" tIns="0" rIns="0" bIns="0" rtlCol="0" anchor="ctr"/>
          <a:lstStyle>
            <a:lvl1pPr algn="l">
              <a:defRPr sz="8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61A7DA12-F1F9-43F2-A12A-1E9EF0E92BD7}" type="slidenum">
              <a:rPr lang="da-DK" smtClean="0"/>
              <a:pPr/>
              <a:t>‹nr.›</a:t>
            </a:fld>
            <a:endParaRPr lang="da-DK" dirty="0"/>
          </a:p>
        </p:txBody>
      </p:sp>
      <p:sp>
        <p:nvSpPr>
          <p:cNvPr id="7" name="Tekstboks 6"/>
          <p:cNvSpPr txBox="1">
            <a:spLocks noChangeAspect="1"/>
          </p:cNvSpPr>
          <p:nvPr/>
        </p:nvSpPr>
        <p:spPr>
          <a:xfrm>
            <a:off x="8330400" y="6346800"/>
            <a:ext cx="355200" cy="288000"/>
          </a:xfrm>
          <a:prstGeom prst="rect">
            <a:avLst/>
          </a:prstGeom>
          <a:blipFill>
            <a:blip r:embed="rId22"/>
            <a:stretch>
              <a:fillRect/>
            </a:stretch>
          </a:blipFill>
        </p:spPr>
        <p:txBody>
          <a:bodyPr wrap="none" lIns="0" tIns="0" rIns="0" bIns="0" rtlCol="0">
            <a:spAutoFit/>
          </a:bodyPr>
          <a:lstStyle/>
          <a:p>
            <a:endParaRPr lang="da-DK" dirty="0"/>
          </a:p>
        </p:txBody>
      </p:sp>
      <p:sp>
        <p:nvSpPr>
          <p:cNvPr id="8" name="Rektangel 7"/>
          <p:cNvSpPr/>
          <p:nvPr/>
        </p:nvSpPr>
        <p:spPr>
          <a:xfrm>
            <a:off x="0" y="6455088"/>
            <a:ext cx="457200" cy="7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6505070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75" r:id="rId4"/>
    <p:sldLayoutId id="2147483663" r:id="rId5"/>
    <p:sldLayoutId id="2147483676" r:id="rId6"/>
    <p:sldLayoutId id="2147483677" r:id="rId7"/>
    <p:sldLayoutId id="2147483664" r:id="rId8"/>
    <p:sldLayoutId id="2147483665" r:id="rId9"/>
    <p:sldLayoutId id="2147483651" r:id="rId10"/>
    <p:sldLayoutId id="2147483666" r:id="rId11"/>
    <p:sldLayoutId id="2147483652" r:id="rId12"/>
    <p:sldLayoutId id="2147483668" r:id="rId13"/>
    <p:sldLayoutId id="2147483669" r:id="rId14"/>
    <p:sldLayoutId id="2147483673" r:id="rId15"/>
    <p:sldLayoutId id="2147483674" r:id="rId16"/>
    <p:sldLayoutId id="2147483671" r:id="rId17"/>
    <p:sldLayoutId id="2147483672" r:id="rId18"/>
    <p:sldLayoutId id="2147483679" r:id="rId19"/>
    <p:sldLayoutId id="2147483680" r:id="rId20"/>
  </p:sldLayoutIdLst>
  <p:timing>
    <p:tnLst>
      <p:par>
        <p:cTn id="1" dur="indefinite" restart="never" nodeType="tmRoot"/>
      </p:par>
    </p:tnLst>
  </p:timing>
  <p:hf hdr="0" dt="0"/>
  <p:txStyles>
    <p:titleStyle>
      <a:lvl1pPr algn="l" defTabSz="914400" rtl="0" eaLnBrk="1" latinLnBrk="0" hangingPunct="1">
        <a:spcBef>
          <a:spcPct val="0"/>
        </a:spcBef>
        <a:buNone/>
        <a:defRPr sz="3200" kern="1200" spc="0" baseline="0">
          <a:solidFill>
            <a:schemeClr val="tx1"/>
          </a:solidFill>
          <a:latin typeface="+mj-lt"/>
          <a:ea typeface="+mj-ea"/>
          <a:cs typeface="+mj-cs"/>
        </a:defRPr>
      </a:lvl1pPr>
    </p:titleStyle>
    <p:bodyStyle>
      <a:lvl1pPr marL="265113" indent="-265113"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000" kern="1200" baseline="0">
          <a:solidFill>
            <a:schemeClr val="tx1"/>
          </a:solidFill>
          <a:latin typeface="+mn-lt"/>
          <a:ea typeface="+mn-ea"/>
          <a:cs typeface="+mn-cs"/>
        </a:defRPr>
      </a:lvl1pPr>
      <a:lvl2pPr marL="538163" indent="-27305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1800" kern="1200">
          <a:solidFill>
            <a:schemeClr val="tx1"/>
          </a:solidFill>
          <a:latin typeface="+mn-lt"/>
          <a:ea typeface="+mn-ea"/>
          <a:cs typeface="+mn-cs"/>
        </a:defRPr>
      </a:lvl2pPr>
      <a:lvl3pPr marL="809625" indent="-271463"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1800" kern="1200">
          <a:solidFill>
            <a:schemeClr val="tx1"/>
          </a:solidFill>
          <a:latin typeface="+mn-lt"/>
          <a:ea typeface="+mn-ea"/>
          <a:cs typeface="+mn-cs"/>
        </a:defRPr>
      </a:lvl3pPr>
      <a:lvl4pPr marL="1074738" indent="-265113"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1800" kern="1200">
          <a:solidFill>
            <a:schemeClr val="tx1"/>
          </a:solidFill>
          <a:latin typeface="+mn-lt"/>
          <a:ea typeface="+mn-ea"/>
          <a:cs typeface="+mn-cs"/>
        </a:defRPr>
      </a:lvl4pPr>
      <a:lvl5pPr marL="1347788" indent="-274638"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18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Pladsholder til titel 21"/>
          <p:cNvSpPr>
            <a:spLocks noGrp="1"/>
          </p:cNvSpPr>
          <p:nvPr>
            <p:ph type="title"/>
          </p:nvPr>
        </p:nvSpPr>
        <p:spPr>
          <a:xfrm>
            <a:off x="457200" y="152400"/>
            <a:ext cx="8229600" cy="990600"/>
          </a:xfrm>
          <a:prstGeom prst="rect">
            <a:avLst/>
          </a:prstGeom>
        </p:spPr>
        <p:txBody>
          <a:bodyPr vert="horz" anchor="b" anchorCtr="0">
            <a:normAutofit/>
          </a:bodyPr>
          <a:lstStyle/>
          <a:p>
            <a:r>
              <a:rPr kumimoji="0" lang="da-DK" smtClean="0"/>
              <a:t>Klik for at redigere i master</a:t>
            </a:r>
            <a:endParaRPr kumimoji="0" lang="en-US"/>
          </a:p>
        </p:txBody>
      </p:sp>
      <p:sp>
        <p:nvSpPr>
          <p:cNvPr id="13" name="Pladsholder til teks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da-DK" smtClean="0"/>
              <a:t>Klik for at redigere i master</a:t>
            </a:r>
          </a:p>
          <a:p>
            <a:pPr lvl="1" eaLnBrk="1" latinLnBrk="0" hangingPunct="1"/>
            <a:r>
              <a:rPr kumimoji="0" lang="da-DK" smtClean="0"/>
              <a:t>Andet niveau</a:t>
            </a:r>
          </a:p>
          <a:p>
            <a:pPr lvl="2" eaLnBrk="1" latinLnBrk="0" hangingPunct="1"/>
            <a:r>
              <a:rPr kumimoji="0" lang="da-DK" smtClean="0"/>
              <a:t>Tredje niveau</a:t>
            </a:r>
          </a:p>
          <a:p>
            <a:pPr lvl="3" eaLnBrk="1" latinLnBrk="0" hangingPunct="1"/>
            <a:r>
              <a:rPr kumimoji="0" lang="da-DK" smtClean="0"/>
              <a:t>Fjerde niveau</a:t>
            </a:r>
          </a:p>
          <a:p>
            <a:pPr lvl="4" eaLnBrk="1" latinLnBrk="0" hangingPunct="1"/>
            <a:r>
              <a:rPr kumimoji="0" lang="da-DK" smtClean="0"/>
              <a:t>Femte niveau</a:t>
            </a:r>
            <a:endParaRPr kumimoji="0" lang="en-US"/>
          </a:p>
        </p:txBody>
      </p:sp>
      <p:sp>
        <p:nvSpPr>
          <p:cNvPr id="14" name="Pladsholder til dato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421A5E2C-61DB-4956-9F05-E8C22ED39C1A}" type="datetime1">
              <a:rPr lang="da-DK" smtClean="0">
                <a:solidFill>
                  <a:srgbClr val="464653"/>
                </a:solidFill>
              </a:rPr>
              <a:t>02-11-2015</a:t>
            </a:fld>
            <a:endParaRPr lang="da-DK">
              <a:solidFill>
                <a:srgbClr val="464653"/>
              </a:solidFill>
            </a:endParaRPr>
          </a:p>
        </p:txBody>
      </p:sp>
      <p:sp>
        <p:nvSpPr>
          <p:cNvPr id="3" name="Pladsholder til sidefod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da-DK" smtClean="0">
                <a:solidFill>
                  <a:srgbClr val="464653"/>
                </a:solidFill>
              </a:rPr>
              <a:t>Uddannelsesvejledning til voksne</a:t>
            </a:r>
            <a:endParaRPr lang="da-DK">
              <a:solidFill>
                <a:srgbClr val="464653"/>
              </a:solidFill>
            </a:endParaRPr>
          </a:p>
        </p:txBody>
      </p:sp>
      <p:sp>
        <p:nvSpPr>
          <p:cNvPr id="23" name="Pladsholder til diasnumm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E32C5F4-D2F7-4157-A8BA-85C5E09FE064}" type="slidenum">
              <a:rPr lang="da-DK" smtClean="0">
                <a:solidFill>
                  <a:srgbClr val="464653"/>
                </a:solidFill>
              </a:rPr>
              <a:pPr/>
              <a:t>‹nr.›</a:t>
            </a:fld>
            <a:endParaRPr lang="da-DK">
              <a:solidFill>
                <a:srgbClr val="464653"/>
              </a:solidFill>
            </a:endParaRPr>
          </a:p>
        </p:txBody>
      </p:sp>
      <p:sp>
        <p:nvSpPr>
          <p:cNvPr id="28" name="Lige forbindelse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Lige forbindelse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Ligebenet trekant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58986757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dk/url?sa=i&amp;rct=j&amp;q=&amp;esrc=s&amp;frm=1&amp;source=images&amp;cd=&amp;cad=rja&amp;uact=8&amp;docid=kb8yciuWkAoZUM&amp;tbnid=s1ojpceEwTSXTM:&amp;ved=0CAUQjRw&amp;url=http://neveri.dk/index.php?pid=Projektet&amp;ei=CAR9U9jFDY2EyQOd1YGAAg&amp;bvm=bv.67229260,d.bGQ&amp;psig=AFQjCNEGxJlFMySZUHrdbKP9IT8YvZvExw&amp;ust=1400788240682499"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dsholder til billede 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0" y="1211629"/>
            <a:ext cx="9144000" cy="4417288"/>
          </a:xfrm>
        </p:spPr>
      </p:pic>
      <p:sp>
        <p:nvSpPr>
          <p:cNvPr id="10" name="Pladsholder til tekst 9"/>
          <p:cNvSpPr>
            <a:spLocks noGrp="1"/>
          </p:cNvSpPr>
          <p:nvPr>
            <p:ph type="body" sz="quarter" idx="15"/>
          </p:nvPr>
        </p:nvSpPr>
        <p:spPr>
          <a:xfrm>
            <a:off x="914400" y="3643745"/>
            <a:ext cx="8229600" cy="1981200"/>
          </a:xfrm>
          <a:solidFill>
            <a:schemeClr val="accent5">
              <a:alpha val="80000"/>
            </a:schemeClr>
          </a:solidFill>
        </p:spPr>
        <p:txBody>
          <a:bodyPr/>
          <a:lstStyle/>
          <a:p>
            <a:endParaRPr lang="da-DK" dirty="0"/>
          </a:p>
        </p:txBody>
      </p:sp>
      <p:sp>
        <p:nvSpPr>
          <p:cNvPr id="7" name="Titel 6"/>
          <p:cNvSpPr>
            <a:spLocks noGrp="1"/>
          </p:cNvSpPr>
          <p:nvPr>
            <p:ph type="ctrTitle"/>
          </p:nvPr>
        </p:nvSpPr>
        <p:spPr>
          <a:xfrm>
            <a:off x="917576" y="4128654"/>
            <a:ext cx="7528409" cy="785690"/>
          </a:xfrm>
        </p:spPr>
        <p:txBody>
          <a:bodyPr/>
          <a:lstStyle/>
          <a:p>
            <a:r>
              <a:rPr lang="da-DK" dirty="0" smtClean="0">
                <a:solidFill>
                  <a:schemeClr val="tx1"/>
                </a:solidFill>
                <a:latin typeface="+mj-lt"/>
              </a:rPr>
              <a:t>Uddannelsesvejledning til voksne</a:t>
            </a:r>
            <a:endParaRPr lang="da-DK" dirty="0">
              <a:solidFill>
                <a:schemeClr val="tx1"/>
              </a:solidFill>
              <a:latin typeface="+mj-lt"/>
            </a:endParaRPr>
          </a:p>
        </p:txBody>
      </p:sp>
      <p:sp>
        <p:nvSpPr>
          <p:cNvPr id="11" name="Pladsholder til tekst 10"/>
          <p:cNvSpPr>
            <a:spLocks noGrp="1"/>
          </p:cNvSpPr>
          <p:nvPr>
            <p:ph type="body" sz="quarter" idx="16"/>
          </p:nvPr>
        </p:nvSpPr>
        <p:spPr>
          <a:xfrm>
            <a:off x="8686800" y="3421544"/>
            <a:ext cx="457200" cy="2203401"/>
          </a:xfrm>
          <a:solidFill>
            <a:schemeClr val="accent5"/>
          </a:solidFill>
        </p:spPr>
        <p:txBody>
          <a:bodyPr/>
          <a:lstStyle/>
          <a:p>
            <a:endParaRPr lang="da-DK" dirty="0"/>
          </a:p>
        </p:txBody>
      </p:sp>
      <p:sp>
        <p:nvSpPr>
          <p:cNvPr id="8" name="Undertitel 7"/>
          <p:cNvSpPr>
            <a:spLocks noGrp="1"/>
          </p:cNvSpPr>
          <p:nvPr>
            <p:ph type="subTitle" idx="1"/>
          </p:nvPr>
        </p:nvSpPr>
        <p:spPr>
          <a:xfrm>
            <a:off x="931431" y="5096480"/>
            <a:ext cx="7531942" cy="535867"/>
          </a:xfrm>
        </p:spPr>
        <p:txBody>
          <a:bodyPr/>
          <a:lstStyle/>
          <a:p>
            <a:r>
              <a:rPr lang="da-DK" dirty="0" smtClean="0"/>
              <a:t>Ved Maria Mogensen og Julie Bay, Vejlederkonference den 29. oktober </a:t>
            </a:r>
            <a:endParaRPr lang="da-DK" dirty="0"/>
          </a:p>
        </p:txBody>
      </p:sp>
    </p:spTree>
    <p:extLst>
      <p:ext uri="{BB962C8B-B14F-4D97-AF65-F5344CB8AC3E}">
        <p14:creationId xmlns:p14="http://schemas.microsoft.com/office/powerpoint/2010/main" val="3644959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a-DK" smtClean="0"/>
              <a:t>Uddannelsesvejledning til voksne</a:t>
            </a:r>
            <a:endParaRPr lang="da-DK"/>
          </a:p>
        </p:txBody>
      </p:sp>
      <p:sp>
        <p:nvSpPr>
          <p:cNvPr id="3" name="Pladsholder til diasnummer 2"/>
          <p:cNvSpPr>
            <a:spLocks noGrp="1"/>
          </p:cNvSpPr>
          <p:nvPr>
            <p:ph type="sldNum" sz="quarter" idx="12"/>
          </p:nvPr>
        </p:nvSpPr>
        <p:spPr/>
        <p:txBody>
          <a:bodyPr/>
          <a:lstStyle/>
          <a:p>
            <a:fld id="{61A7DA12-F1F9-43F2-A12A-1E9EF0E92BD7}" type="slidenum">
              <a:rPr lang="da-DK" smtClean="0"/>
              <a:t>10</a:t>
            </a:fld>
            <a:endParaRPr lang="da-DK"/>
          </a:p>
        </p:txBody>
      </p:sp>
      <p:sp>
        <p:nvSpPr>
          <p:cNvPr id="4" name="Pladsholder til tekst 3"/>
          <p:cNvSpPr>
            <a:spLocks noGrp="1"/>
          </p:cNvSpPr>
          <p:nvPr>
            <p:ph type="body" sz="quarter" idx="14"/>
          </p:nvPr>
        </p:nvSpPr>
        <p:spPr/>
        <p:txBody>
          <a:bodyPr/>
          <a:lstStyle/>
          <a:p>
            <a:endParaRPr lang="da-DK"/>
          </a:p>
        </p:txBody>
      </p:sp>
      <p:pic>
        <p:nvPicPr>
          <p:cNvPr id="7" name="Pladsholder til indhold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16315" cy="6375462"/>
          </a:xfrm>
        </p:spPr>
      </p:pic>
    </p:spTree>
    <p:extLst>
      <p:ext uri="{BB962C8B-B14F-4D97-AF65-F5344CB8AC3E}">
        <p14:creationId xmlns:p14="http://schemas.microsoft.com/office/powerpoint/2010/main" val="1410986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a-DK" smtClean="0"/>
              <a:t>Uddannelsesvejledning til voksne</a:t>
            </a:r>
            <a:endParaRPr lang="da-DK"/>
          </a:p>
        </p:txBody>
      </p:sp>
      <p:sp>
        <p:nvSpPr>
          <p:cNvPr id="3" name="Pladsholder til diasnummer 2"/>
          <p:cNvSpPr>
            <a:spLocks noGrp="1"/>
          </p:cNvSpPr>
          <p:nvPr>
            <p:ph type="sldNum" sz="quarter" idx="12"/>
          </p:nvPr>
        </p:nvSpPr>
        <p:spPr/>
        <p:txBody>
          <a:bodyPr/>
          <a:lstStyle/>
          <a:p>
            <a:fld id="{61A7DA12-F1F9-43F2-A12A-1E9EF0E92BD7}" type="slidenum">
              <a:rPr lang="da-DK" smtClean="0"/>
              <a:t>11</a:t>
            </a:fld>
            <a:endParaRPr lang="da-DK"/>
          </a:p>
        </p:txBody>
      </p:sp>
      <p:sp>
        <p:nvSpPr>
          <p:cNvPr id="4" name="Pladsholder til tekst 3"/>
          <p:cNvSpPr>
            <a:spLocks noGrp="1"/>
          </p:cNvSpPr>
          <p:nvPr>
            <p:ph type="body" sz="quarter" idx="14"/>
          </p:nvPr>
        </p:nvSpPr>
        <p:spPr/>
        <p:txBody>
          <a:bodyPr/>
          <a:lstStyle/>
          <a:p>
            <a:endParaRPr lang="da-DK"/>
          </a:p>
        </p:txBody>
      </p:sp>
      <p:sp>
        <p:nvSpPr>
          <p:cNvPr id="6" name="Titel 5"/>
          <p:cNvSpPr>
            <a:spLocks noGrp="1"/>
          </p:cNvSpPr>
          <p:nvPr>
            <p:ph type="title"/>
          </p:nvPr>
        </p:nvSpPr>
        <p:spPr/>
        <p:txBody>
          <a:bodyPr/>
          <a:lstStyle/>
          <a:p>
            <a:r>
              <a:rPr lang="da-DK" sz="2800" dirty="0" smtClean="0"/>
              <a:t>Hvilke medarbejdergrupper varetager den indledende uddannelsesvejledning af de voksne?</a:t>
            </a:r>
            <a:endParaRPr lang="da-DK" sz="2800" dirty="0"/>
          </a:p>
        </p:txBody>
      </p:sp>
      <p:graphicFrame>
        <p:nvGraphicFramePr>
          <p:cNvPr id="10" name="Pladsholder til indhold 9"/>
          <p:cNvGraphicFramePr>
            <a:graphicFrameLocks noGrp="1"/>
          </p:cNvGraphicFramePr>
          <p:nvPr>
            <p:ph idx="1"/>
            <p:extLst>
              <p:ext uri="{D42A27DB-BD31-4B8C-83A1-F6EECF244321}">
                <p14:modId xmlns:p14="http://schemas.microsoft.com/office/powerpoint/2010/main" val="3570745614"/>
              </p:ext>
            </p:extLst>
          </p:nvPr>
        </p:nvGraphicFramePr>
        <p:xfrm>
          <a:off x="138546" y="1712912"/>
          <a:ext cx="8894618" cy="4312322"/>
        </p:xfrm>
        <a:graphic>
          <a:graphicData uri="http://schemas.openxmlformats.org/drawingml/2006/table">
            <a:tbl>
              <a:tblPr firstRow="1" bandRow="1">
                <a:tableStyleId>{5C22544A-7EE6-4342-B048-85BDC9FD1C3A}</a:tableStyleId>
              </a:tblPr>
              <a:tblGrid>
                <a:gridCol w="3241963"/>
                <a:gridCol w="3241964"/>
                <a:gridCol w="2410691"/>
              </a:tblGrid>
              <a:tr h="1127270">
                <a:tc>
                  <a:txBody>
                    <a:bodyPr/>
                    <a:lstStyle/>
                    <a:p>
                      <a:endParaRPr lang="da-DK" dirty="0"/>
                    </a:p>
                  </a:txBody>
                  <a:tcPr/>
                </a:tc>
                <a:tc>
                  <a:txBody>
                    <a:bodyPr/>
                    <a:lstStyle/>
                    <a:p>
                      <a:r>
                        <a:rPr lang="da-DK" dirty="0" smtClean="0"/>
                        <a:t>Erhvervsrettet uddannelsesinstitution</a:t>
                      </a:r>
                    </a:p>
                    <a:p>
                      <a:r>
                        <a:rPr lang="da-DK" dirty="0" smtClean="0"/>
                        <a:t>(n =</a:t>
                      </a:r>
                      <a:r>
                        <a:rPr lang="da-DK" baseline="0" dirty="0" smtClean="0"/>
                        <a:t> 75)</a:t>
                      </a:r>
                      <a:endParaRPr lang="da-DK" dirty="0"/>
                    </a:p>
                  </a:txBody>
                  <a:tcPr/>
                </a:tc>
                <a:tc>
                  <a:txBody>
                    <a:bodyPr/>
                    <a:lstStyle/>
                    <a:p>
                      <a:r>
                        <a:rPr lang="da-DK" dirty="0" smtClean="0"/>
                        <a:t>VUC</a:t>
                      </a:r>
                    </a:p>
                    <a:p>
                      <a:r>
                        <a:rPr lang="da-DK" dirty="0" smtClean="0"/>
                        <a:t>(n</a:t>
                      </a:r>
                      <a:r>
                        <a:rPr lang="da-DK" baseline="0" dirty="0" smtClean="0"/>
                        <a:t> = 27)</a:t>
                      </a:r>
                      <a:endParaRPr lang="da-DK" dirty="0"/>
                    </a:p>
                  </a:txBody>
                  <a:tcPr/>
                </a:tc>
              </a:tr>
              <a:tr h="1061684">
                <a:tc>
                  <a:txBody>
                    <a:bodyPr/>
                    <a:lstStyle/>
                    <a:p>
                      <a:r>
                        <a:rPr lang="da-DK" sz="2400" dirty="0" smtClean="0"/>
                        <a:t>Vejledere/</a:t>
                      </a:r>
                    </a:p>
                    <a:p>
                      <a:r>
                        <a:rPr lang="da-DK" sz="2400" dirty="0" smtClean="0"/>
                        <a:t>studievejledere</a:t>
                      </a:r>
                      <a:endParaRPr lang="da-DK" sz="2400" dirty="0"/>
                    </a:p>
                  </a:txBody>
                  <a:tcPr/>
                </a:tc>
                <a:tc>
                  <a:txBody>
                    <a:bodyPr/>
                    <a:lstStyle/>
                    <a:p>
                      <a:pPr algn="ctr"/>
                      <a:r>
                        <a:rPr lang="da-DK" sz="2400" dirty="0" smtClean="0"/>
                        <a:t>84 %</a:t>
                      </a:r>
                      <a:endParaRPr lang="da-DK" sz="2400" dirty="0"/>
                    </a:p>
                  </a:txBody>
                  <a:tcPr/>
                </a:tc>
                <a:tc>
                  <a:txBody>
                    <a:bodyPr/>
                    <a:lstStyle/>
                    <a:p>
                      <a:pPr algn="ctr"/>
                      <a:r>
                        <a:rPr lang="da-DK" sz="2400" dirty="0" smtClean="0"/>
                        <a:t>100 %</a:t>
                      </a:r>
                      <a:endParaRPr lang="da-DK" sz="2400" dirty="0"/>
                    </a:p>
                  </a:txBody>
                  <a:tcPr/>
                </a:tc>
              </a:tr>
              <a:tr h="1061684">
                <a:tc>
                  <a:txBody>
                    <a:bodyPr/>
                    <a:lstStyle/>
                    <a:p>
                      <a:r>
                        <a:rPr lang="da-DK" sz="2400" dirty="0" smtClean="0"/>
                        <a:t>Kursussekretærer</a:t>
                      </a:r>
                      <a:endParaRPr lang="da-DK" sz="2400" dirty="0"/>
                    </a:p>
                  </a:txBody>
                  <a:tcPr/>
                </a:tc>
                <a:tc>
                  <a:txBody>
                    <a:bodyPr/>
                    <a:lstStyle/>
                    <a:p>
                      <a:pPr algn="ctr"/>
                      <a:r>
                        <a:rPr lang="da-DK" sz="2400" dirty="0" smtClean="0"/>
                        <a:t>65 %</a:t>
                      </a:r>
                      <a:endParaRPr lang="da-DK" sz="2400" dirty="0"/>
                    </a:p>
                  </a:txBody>
                  <a:tcPr/>
                </a:tc>
                <a:tc>
                  <a:txBody>
                    <a:bodyPr/>
                    <a:lstStyle/>
                    <a:p>
                      <a:pPr algn="ctr"/>
                      <a:r>
                        <a:rPr lang="da-DK" sz="2400" dirty="0" smtClean="0"/>
                        <a:t>7 %</a:t>
                      </a:r>
                      <a:endParaRPr lang="da-DK" sz="2400" dirty="0"/>
                    </a:p>
                  </a:txBody>
                  <a:tcPr/>
                </a:tc>
              </a:tr>
              <a:tr h="1061684">
                <a:tc>
                  <a:txBody>
                    <a:bodyPr/>
                    <a:lstStyle/>
                    <a:p>
                      <a:r>
                        <a:rPr lang="da-DK" sz="2400" dirty="0" smtClean="0"/>
                        <a:t>Uddannelses-konsulenter</a:t>
                      </a:r>
                      <a:endParaRPr lang="da-DK" sz="2400" dirty="0"/>
                    </a:p>
                  </a:txBody>
                  <a:tcPr/>
                </a:tc>
                <a:tc>
                  <a:txBody>
                    <a:bodyPr/>
                    <a:lstStyle/>
                    <a:p>
                      <a:pPr algn="ctr"/>
                      <a:r>
                        <a:rPr lang="da-DK" sz="2400" dirty="0" smtClean="0"/>
                        <a:t>44 %</a:t>
                      </a:r>
                      <a:endParaRPr lang="da-DK" sz="2400" dirty="0"/>
                    </a:p>
                  </a:txBody>
                  <a:tcPr/>
                </a:tc>
                <a:tc>
                  <a:txBody>
                    <a:bodyPr/>
                    <a:lstStyle/>
                    <a:p>
                      <a:pPr algn="ctr"/>
                      <a:r>
                        <a:rPr lang="da-DK" sz="2400" dirty="0" smtClean="0"/>
                        <a:t>37 %</a:t>
                      </a:r>
                      <a:endParaRPr lang="da-DK" sz="2400" dirty="0"/>
                    </a:p>
                  </a:txBody>
                  <a:tcPr/>
                </a:tc>
              </a:tr>
            </a:tbl>
          </a:graphicData>
        </a:graphic>
      </p:graphicFrame>
    </p:spTree>
    <p:extLst>
      <p:ext uri="{BB962C8B-B14F-4D97-AF65-F5344CB8AC3E}">
        <p14:creationId xmlns:p14="http://schemas.microsoft.com/office/powerpoint/2010/main" val="2968147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a-DK" smtClean="0"/>
              <a:t>Uddannelsesvejledning til voksne</a:t>
            </a:r>
            <a:endParaRPr lang="da-DK"/>
          </a:p>
        </p:txBody>
      </p:sp>
      <p:sp>
        <p:nvSpPr>
          <p:cNvPr id="3" name="Pladsholder til diasnummer 2"/>
          <p:cNvSpPr>
            <a:spLocks noGrp="1"/>
          </p:cNvSpPr>
          <p:nvPr>
            <p:ph type="sldNum" sz="quarter" idx="12"/>
          </p:nvPr>
        </p:nvSpPr>
        <p:spPr/>
        <p:txBody>
          <a:bodyPr/>
          <a:lstStyle/>
          <a:p>
            <a:fld id="{61A7DA12-F1F9-43F2-A12A-1E9EF0E92BD7}" type="slidenum">
              <a:rPr lang="da-DK" smtClean="0"/>
              <a:t>12</a:t>
            </a:fld>
            <a:endParaRPr lang="da-DK"/>
          </a:p>
        </p:txBody>
      </p:sp>
      <p:sp>
        <p:nvSpPr>
          <p:cNvPr id="4" name="Pladsholder til tekst 3"/>
          <p:cNvSpPr>
            <a:spLocks noGrp="1"/>
          </p:cNvSpPr>
          <p:nvPr>
            <p:ph type="body" sz="quarter" idx="14"/>
          </p:nvPr>
        </p:nvSpPr>
        <p:spPr/>
        <p:txBody>
          <a:bodyPr/>
          <a:lstStyle/>
          <a:p>
            <a:endParaRPr lang="da-DK"/>
          </a:p>
        </p:txBody>
      </p:sp>
      <p:sp>
        <p:nvSpPr>
          <p:cNvPr id="6" name="Titel 5"/>
          <p:cNvSpPr>
            <a:spLocks noGrp="1"/>
          </p:cNvSpPr>
          <p:nvPr>
            <p:ph type="title"/>
          </p:nvPr>
        </p:nvSpPr>
        <p:spPr/>
        <p:txBody>
          <a:bodyPr/>
          <a:lstStyle/>
          <a:p>
            <a:r>
              <a:rPr lang="da-DK" sz="2800" dirty="0" smtClean="0"/>
              <a:t>Hvor stor en andel af vejlederne underviser sideløbende med vejledingen af voksne?</a:t>
            </a:r>
            <a:endParaRPr lang="da-DK" sz="2800" dirty="0"/>
          </a:p>
        </p:txBody>
      </p:sp>
      <p:graphicFrame>
        <p:nvGraphicFramePr>
          <p:cNvPr id="10" name="Pladsholder til indhold 9"/>
          <p:cNvGraphicFramePr>
            <a:graphicFrameLocks noGrp="1"/>
          </p:cNvGraphicFramePr>
          <p:nvPr>
            <p:ph idx="1"/>
            <p:extLst>
              <p:ext uri="{D42A27DB-BD31-4B8C-83A1-F6EECF244321}">
                <p14:modId xmlns:p14="http://schemas.microsoft.com/office/powerpoint/2010/main" val="2837336276"/>
              </p:ext>
            </p:extLst>
          </p:nvPr>
        </p:nvGraphicFramePr>
        <p:xfrm>
          <a:off x="138546" y="1712912"/>
          <a:ext cx="8894618" cy="4312322"/>
        </p:xfrm>
        <a:graphic>
          <a:graphicData uri="http://schemas.openxmlformats.org/drawingml/2006/table">
            <a:tbl>
              <a:tblPr firstRow="1" bandRow="1">
                <a:tableStyleId>{5C22544A-7EE6-4342-B048-85BDC9FD1C3A}</a:tableStyleId>
              </a:tblPr>
              <a:tblGrid>
                <a:gridCol w="3241963"/>
                <a:gridCol w="3241964"/>
                <a:gridCol w="2410691"/>
              </a:tblGrid>
              <a:tr h="1127270">
                <a:tc>
                  <a:txBody>
                    <a:bodyPr/>
                    <a:lstStyle/>
                    <a:p>
                      <a:endParaRPr lang="da-DK" dirty="0"/>
                    </a:p>
                  </a:txBody>
                  <a:tcPr/>
                </a:tc>
                <a:tc>
                  <a:txBody>
                    <a:bodyPr/>
                    <a:lstStyle/>
                    <a:p>
                      <a:r>
                        <a:rPr lang="da-DK" dirty="0" smtClean="0"/>
                        <a:t>Erhvervsrettet uddannelsesinstitution</a:t>
                      </a:r>
                    </a:p>
                    <a:p>
                      <a:r>
                        <a:rPr lang="da-DK" dirty="0" smtClean="0"/>
                        <a:t>(n =</a:t>
                      </a:r>
                      <a:r>
                        <a:rPr lang="da-DK" baseline="0" dirty="0" smtClean="0"/>
                        <a:t> 75)</a:t>
                      </a:r>
                      <a:endParaRPr lang="da-DK" dirty="0"/>
                    </a:p>
                  </a:txBody>
                  <a:tcPr/>
                </a:tc>
                <a:tc>
                  <a:txBody>
                    <a:bodyPr/>
                    <a:lstStyle/>
                    <a:p>
                      <a:r>
                        <a:rPr lang="da-DK" dirty="0" smtClean="0"/>
                        <a:t>VUC</a:t>
                      </a:r>
                    </a:p>
                    <a:p>
                      <a:r>
                        <a:rPr lang="da-DK" dirty="0" smtClean="0"/>
                        <a:t>(n</a:t>
                      </a:r>
                      <a:r>
                        <a:rPr lang="da-DK" baseline="0" dirty="0" smtClean="0"/>
                        <a:t> = 27)</a:t>
                      </a:r>
                      <a:endParaRPr lang="da-DK" dirty="0"/>
                    </a:p>
                  </a:txBody>
                  <a:tcPr/>
                </a:tc>
              </a:tr>
              <a:tr h="1061684">
                <a:tc>
                  <a:txBody>
                    <a:bodyPr/>
                    <a:lstStyle/>
                    <a:p>
                      <a:r>
                        <a:rPr lang="da-DK" sz="2400" dirty="0" smtClean="0"/>
                        <a:t>Under halvdelen</a:t>
                      </a:r>
                      <a:endParaRPr lang="da-DK" sz="2400" dirty="0"/>
                    </a:p>
                  </a:txBody>
                  <a:tcPr/>
                </a:tc>
                <a:tc>
                  <a:txBody>
                    <a:bodyPr/>
                    <a:lstStyle/>
                    <a:p>
                      <a:pPr algn="ctr"/>
                      <a:r>
                        <a:rPr lang="da-DK" sz="2400" dirty="0" smtClean="0"/>
                        <a:t>58 %</a:t>
                      </a:r>
                      <a:endParaRPr lang="da-DK" sz="2400" dirty="0"/>
                    </a:p>
                  </a:txBody>
                  <a:tcPr/>
                </a:tc>
                <a:tc>
                  <a:txBody>
                    <a:bodyPr/>
                    <a:lstStyle/>
                    <a:p>
                      <a:pPr algn="ctr"/>
                      <a:r>
                        <a:rPr lang="da-DK" sz="2400" dirty="0" smtClean="0"/>
                        <a:t>22 %</a:t>
                      </a:r>
                      <a:endParaRPr lang="da-DK" sz="2400" dirty="0"/>
                    </a:p>
                  </a:txBody>
                  <a:tcPr/>
                </a:tc>
              </a:tr>
              <a:tr h="1061684">
                <a:tc>
                  <a:txBody>
                    <a:bodyPr/>
                    <a:lstStyle/>
                    <a:p>
                      <a:r>
                        <a:rPr lang="da-DK" sz="2400" dirty="0" smtClean="0"/>
                        <a:t>Over</a:t>
                      </a:r>
                      <a:r>
                        <a:rPr lang="da-DK" sz="2400" baseline="0" dirty="0" smtClean="0"/>
                        <a:t> halvdelen</a:t>
                      </a:r>
                      <a:endParaRPr lang="da-DK" sz="2400" dirty="0"/>
                    </a:p>
                  </a:txBody>
                  <a:tcPr/>
                </a:tc>
                <a:tc>
                  <a:txBody>
                    <a:bodyPr/>
                    <a:lstStyle/>
                    <a:p>
                      <a:pPr algn="ctr"/>
                      <a:r>
                        <a:rPr lang="da-DK" sz="2400" dirty="0" smtClean="0"/>
                        <a:t>37 %</a:t>
                      </a:r>
                      <a:endParaRPr lang="da-DK" sz="2400" dirty="0"/>
                    </a:p>
                  </a:txBody>
                  <a:tcPr/>
                </a:tc>
                <a:tc>
                  <a:txBody>
                    <a:bodyPr/>
                    <a:lstStyle/>
                    <a:p>
                      <a:pPr algn="ctr"/>
                      <a:r>
                        <a:rPr lang="da-DK" sz="2400" dirty="0" smtClean="0"/>
                        <a:t>78 %</a:t>
                      </a:r>
                      <a:endParaRPr lang="da-DK" sz="2400" dirty="0"/>
                    </a:p>
                  </a:txBody>
                  <a:tcPr/>
                </a:tc>
              </a:tr>
              <a:tr h="1061684">
                <a:tc>
                  <a:txBody>
                    <a:bodyPr/>
                    <a:lstStyle/>
                    <a:p>
                      <a:r>
                        <a:rPr lang="da-DK" sz="2400" dirty="0" smtClean="0"/>
                        <a:t>Ved ikke</a:t>
                      </a:r>
                      <a:endParaRPr lang="da-DK" sz="2400" dirty="0"/>
                    </a:p>
                  </a:txBody>
                  <a:tcPr/>
                </a:tc>
                <a:tc>
                  <a:txBody>
                    <a:bodyPr/>
                    <a:lstStyle/>
                    <a:p>
                      <a:pPr algn="ctr"/>
                      <a:r>
                        <a:rPr lang="da-DK" sz="2400" dirty="0" smtClean="0"/>
                        <a:t>4 %</a:t>
                      </a:r>
                      <a:endParaRPr lang="da-DK" sz="2400" dirty="0"/>
                    </a:p>
                  </a:txBody>
                  <a:tcPr/>
                </a:tc>
                <a:tc>
                  <a:txBody>
                    <a:bodyPr/>
                    <a:lstStyle/>
                    <a:p>
                      <a:pPr algn="ctr"/>
                      <a:r>
                        <a:rPr lang="da-DK" sz="2400" dirty="0" smtClean="0"/>
                        <a:t>0 %</a:t>
                      </a:r>
                      <a:endParaRPr lang="da-DK" sz="2400" dirty="0"/>
                    </a:p>
                  </a:txBody>
                  <a:tcPr/>
                </a:tc>
              </a:tr>
            </a:tbl>
          </a:graphicData>
        </a:graphic>
      </p:graphicFrame>
    </p:spTree>
    <p:extLst>
      <p:ext uri="{BB962C8B-B14F-4D97-AF65-F5344CB8AC3E}">
        <p14:creationId xmlns:p14="http://schemas.microsoft.com/office/powerpoint/2010/main" val="1346412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billede 9"/>
          <p:cNvSpPr>
            <a:spLocks noGrp="1"/>
          </p:cNvSpPr>
          <p:nvPr>
            <p:ph type="pic" sz="quarter" idx="14"/>
          </p:nvPr>
        </p:nvSpPr>
        <p:spPr>
          <a:solidFill>
            <a:schemeClr val="accent5"/>
          </a:solidFill>
        </p:spPr>
      </p:sp>
      <p:sp>
        <p:nvSpPr>
          <p:cNvPr id="8" name="Pladsholder til indhold 7"/>
          <p:cNvSpPr>
            <a:spLocks noGrp="1"/>
          </p:cNvSpPr>
          <p:nvPr>
            <p:ph idx="1"/>
          </p:nvPr>
        </p:nvSpPr>
        <p:spPr>
          <a:xfrm>
            <a:off x="914400" y="1699745"/>
            <a:ext cx="7869382" cy="4525963"/>
          </a:xfrm>
        </p:spPr>
        <p:txBody>
          <a:bodyPr/>
          <a:lstStyle/>
          <a:p>
            <a:r>
              <a:rPr lang="da-DK" dirty="0" smtClean="0">
                <a:solidFill>
                  <a:schemeClr val="tx1"/>
                </a:solidFill>
              </a:rPr>
              <a:t>Hvordan er rammerne på jeres institutioner </a:t>
            </a:r>
            <a:r>
              <a:rPr lang="da-DK" dirty="0" err="1" smtClean="0">
                <a:solidFill>
                  <a:schemeClr val="tx1"/>
                </a:solidFill>
              </a:rPr>
              <a:t>ifht</a:t>
            </a:r>
            <a:r>
              <a:rPr lang="da-DK" dirty="0" smtClean="0">
                <a:solidFill>
                  <a:schemeClr val="tx1"/>
                </a:solidFill>
              </a:rPr>
              <a:t>. </a:t>
            </a:r>
          </a:p>
          <a:p>
            <a:pPr marL="342900" indent="-342900">
              <a:buFont typeface="Arial" panose="020B0604020202020204" pitchFamily="34" charset="0"/>
              <a:buChar char="•"/>
            </a:pPr>
            <a:r>
              <a:rPr lang="da-DK" dirty="0" smtClean="0">
                <a:solidFill>
                  <a:schemeClr val="tx1"/>
                </a:solidFill>
              </a:rPr>
              <a:t>Er der åben vejledning?</a:t>
            </a:r>
          </a:p>
          <a:p>
            <a:pPr marL="342900" indent="-342900">
              <a:buFont typeface="Arial" panose="020B0604020202020204" pitchFamily="34" charset="0"/>
              <a:buChar char="•"/>
            </a:pPr>
            <a:r>
              <a:rPr lang="da-DK" dirty="0" smtClean="0">
                <a:solidFill>
                  <a:schemeClr val="tx1"/>
                </a:solidFill>
              </a:rPr>
              <a:t>Er der et vejledningscenter?</a:t>
            </a:r>
          </a:p>
          <a:p>
            <a:endParaRPr lang="da-DK" dirty="0" smtClean="0">
              <a:solidFill>
                <a:schemeClr val="tx1"/>
              </a:solidFill>
            </a:endParaRPr>
          </a:p>
          <a:p>
            <a:r>
              <a:rPr lang="da-DK" dirty="0" smtClean="0">
                <a:solidFill>
                  <a:schemeClr val="tx1"/>
                </a:solidFill>
              </a:rPr>
              <a:t>Hvilken betydning har det for jeres arbejde som vejledere – og for borgerne?</a:t>
            </a:r>
          </a:p>
          <a:p>
            <a:endParaRPr lang="da-DK" dirty="0">
              <a:solidFill>
                <a:schemeClr val="tx1"/>
              </a:solidFill>
            </a:endParaRPr>
          </a:p>
          <a:p>
            <a:r>
              <a:rPr lang="da-DK" dirty="0" smtClean="0">
                <a:solidFill>
                  <a:schemeClr val="tx1"/>
                </a:solidFill>
              </a:rPr>
              <a:t>Er I - og jeres vejlederkollegaer – vejledere på fuld- eller deltid? </a:t>
            </a:r>
            <a:endParaRPr lang="da-DK" dirty="0">
              <a:solidFill>
                <a:schemeClr val="tx1"/>
              </a:solidFill>
            </a:endParaRPr>
          </a:p>
          <a:p>
            <a:pPr marL="342900" indent="-342900">
              <a:buFont typeface="Arial" panose="020B0604020202020204" pitchFamily="34" charset="0"/>
              <a:buChar char="•"/>
            </a:pPr>
            <a:r>
              <a:rPr lang="da-DK" dirty="0" smtClean="0">
                <a:solidFill>
                  <a:schemeClr val="tx1"/>
                </a:solidFill>
              </a:rPr>
              <a:t>Hvilke fordele og ulemper er der ved jeres model?</a:t>
            </a:r>
          </a:p>
          <a:p>
            <a:endParaRPr lang="da-DK" dirty="0">
              <a:solidFill>
                <a:schemeClr val="tx1"/>
              </a:solidFill>
            </a:endParaRPr>
          </a:p>
          <a:p>
            <a:endParaRPr lang="da-DK" dirty="0" smtClean="0">
              <a:solidFill>
                <a:schemeClr val="tx1"/>
              </a:solidFill>
            </a:endParaRPr>
          </a:p>
          <a:p>
            <a:endParaRPr lang="da-DK" dirty="0"/>
          </a:p>
        </p:txBody>
      </p:sp>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13</a:t>
            </a:fld>
            <a:endParaRPr lang="da-DK"/>
          </a:p>
        </p:txBody>
      </p:sp>
      <p:sp>
        <p:nvSpPr>
          <p:cNvPr id="9" name="Pladsholder til tekst 8"/>
          <p:cNvSpPr>
            <a:spLocks noGrp="1"/>
          </p:cNvSpPr>
          <p:nvPr>
            <p:ph type="body" sz="quarter" idx="13"/>
          </p:nvPr>
        </p:nvSpPr>
        <p:spPr/>
        <p:txBody>
          <a:bodyPr/>
          <a:lstStyle/>
          <a:p>
            <a:endParaRPr lang="da-DK"/>
          </a:p>
        </p:txBody>
      </p:sp>
      <p:sp>
        <p:nvSpPr>
          <p:cNvPr id="7" name="Titel 6"/>
          <p:cNvSpPr>
            <a:spLocks noGrp="1"/>
          </p:cNvSpPr>
          <p:nvPr>
            <p:ph type="title"/>
          </p:nvPr>
        </p:nvSpPr>
        <p:spPr/>
        <p:txBody>
          <a:bodyPr/>
          <a:lstStyle/>
          <a:p>
            <a:r>
              <a:rPr lang="da-DK" dirty="0" smtClean="0">
                <a:solidFill>
                  <a:schemeClr val="tx1"/>
                </a:solidFill>
              </a:rPr>
              <a:t>Drøftelser i grupper på 3-4 personer</a:t>
            </a:r>
            <a:endParaRPr lang="da-DK" dirty="0">
              <a:solidFill>
                <a:schemeClr val="tx1"/>
              </a:solidFill>
            </a:endParaRPr>
          </a:p>
        </p:txBody>
      </p:sp>
    </p:spTree>
    <p:extLst>
      <p:ext uri="{BB962C8B-B14F-4D97-AF65-F5344CB8AC3E}">
        <p14:creationId xmlns:p14="http://schemas.microsoft.com/office/powerpoint/2010/main" val="997923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4225" r="14225"/>
          <a:stretch>
            <a:fillRect/>
          </a:stretch>
        </p:blipFill>
        <p:spPr/>
      </p:pic>
      <p:sp>
        <p:nvSpPr>
          <p:cNvPr id="4" name="Pladsholder til sidefod 3"/>
          <p:cNvSpPr>
            <a:spLocks noGrp="1"/>
          </p:cNvSpPr>
          <p:nvPr>
            <p:ph type="ftr" sz="quarter" idx="11"/>
          </p:nvPr>
        </p:nvSpPr>
        <p:spPr/>
        <p:txBody>
          <a:bodyPr/>
          <a:lstStyle/>
          <a:p>
            <a:r>
              <a:rPr lang="da-DK" smtClean="0"/>
              <a:t>Uddannelsesvejledning til voksne</a:t>
            </a:r>
            <a:endParaRPr lang="da-DK"/>
          </a:p>
        </p:txBody>
      </p:sp>
      <p:sp>
        <p:nvSpPr>
          <p:cNvPr id="5" name="Pladsholder til diasnummer 4"/>
          <p:cNvSpPr>
            <a:spLocks noGrp="1"/>
          </p:cNvSpPr>
          <p:nvPr>
            <p:ph type="sldNum" sz="quarter" idx="12"/>
          </p:nvPr>
        </p:nvSpPr>
        <p:spPr/>
        <p:txBody>
          <a:bodyPr/>
          <a:lstStyle/>
          <a:p>
            <a:fld id="{61A7DA12-F1F9-43F2-A12A-1E9EF0E92BD7}" type="slidenum">
              <a:rPr lang="da-DK" smtClean="0"/>
              <a:t>14</a:t>
            </a:fld>
            <a:endParaRPr lang="da-DK"/>
          </a:p>
        </p:txBody>
      </p:sp>
      <p:sp>
        <p:nvSpPr>
          <p:cNvPr id="9" name="Undertitel 8"/>
          <p:cNvSpPr>
            <a:spLocks noGrp="1"/>
          </p:cNvSpPr>
          <p:nvPr>
            <p:ph type="subTitle" idx="14"/>
          </p:nvPr>
        </p:nvSpPr>
        <p:spPr>
          <a:xfrm>
            <a:off x="1069974" y="3663853"/>
            <a:ext cx="8226425" cy="1980000"/>
          </a:xfrm>
        </p:spPr>
        <p:txBody>
          <a:bodyPr/>
          <a:lstStyle/>
          <a:p>
            <a:r>
              <a:rPr lang="da-DK" dirty="0" smtClean="0"/>
              <a:t>Tilgange til indgangsvejledningen </a:t>
            </a:r>
          </a:p>
          <a:p>
            <a:endParaRPr lang="da-DK" dirty="0"/>
          </a:p>
        </p:txBody>
      </p:sp>
    </p:spTree>
    <p:extLst>
      <p:ext uri="{BB962C8B-B14F-4D97-AF65-F5344CB8AC3E}">
        <p14:creationId xmlns:p14="http://schemas.microsoft.com/office/powerpoint/2010/main" val="392930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15</a:t>
            </a:fld>
            <a:endParaRPr lang="da-DK"/>
          </a:p>
        </p:txBody>
      </p:sp>
      <p:sp>
        <p:nvSpPr>
          <p:cNvPr id="8" name="Pladsholder til tekst 7"/>
          <p:cNvSpPr>
            <a:spLocks noGrp="1"/>
          </p:cNvSpPr>
          <p:nvPr>
            <p:ph type="body" sz="quarter" idx="14"/>
          </p:nvPr>
        </p:nvSpPr>
        <p:spPr/>
        <p:txBody>
          <a:bodyPr/>
          <a:lstStyle/>
          <a:p>
            <a:endParaRPr lang="da-DK"/>
          </a:p>
        </p:txBody>
      </p:sp>
      <p:graphicFrame>
        <p:nvGraphicFramePr>
          <p:cNvPr id="9" name="Pladsholder til indhold 8"/>
          <p:cNvGraphicFramePr>
            <a:graphicFrameLocks noGrp="1"/>
          </p:cNvGraphicFramePr>
          <p:nvPr>
            <p:ph idx="1"/>
            <p:extLst>
              <p:ext uri="{D42A27DB-BD31-4B8C-83A1-F6EECF244321}">
                <p14:modId xmlns:p14="http://schemas.microsoft.com/office/powerpoint/2010/main" val="3825121283"/>
              </p:ext>
            </p:extLst>
          </p:nvPr>
        </p:nvGraphicFramePr>
        <p:xfrm>
          <a:off x="1" y="138545"/>
          <a:ext cx="9144000" cy="6405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kstboks 9"/>
          <p:cNvSpPr txBox="1"/>
          <p:nvPr/>
        </p:nvSpPr>
        <p:spPr>
          <a:xfrm>
            <a:off x="595745" y="360218"/>
            <a:ext cx="2341418" cy="369332"/>
          </a:xfrm>
          <a:prstGeom prst="rect">
            <a:avLst/>
          </a:prstGeom>
          <a:noFill/>
        </p:spPr>
        <p:txBody>
          <a:bodyPr wrap="square" rtlCol="0">
            <a:spAutoFit/>
          </a:bodyPr>
          <a:lstStyle/>
          <a:p>
            <a:r>
              <a:rPr lang="da-DK" b="1" dirty="0" smtClean="0"/>
              <a:t>Tre tilgange</a:t>
            </a:r>
            <a:endParaRPr lang="da-DK" b="1" dirty="0"/>
          </a:p>
        </p:txBody>
      </p:sp>
    </p:spTree>
    <p:extLst>
      <p:ext uri="{BB962C8B-B14F-4D97-AF65-F5344CB8AC3E}">
        <p14:creationId xmlns:p14="http://schemas.microsoft.com/office/powerpoint/2010/main" val="387202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16</a:t>
            </a:fld>
            <a:endParaRPr lang="da-DK"/>
          </a:p>
        </p:txBody>
      </p:sp>
      <p:sp>
        <p:nvSpPr>
          <p:cNvPr id="8" name="Pladsholder til tekst 7"/>
          <p:cNvSpPr>
            <a:spLocks noGrp="1"/>
          </p:cNvSpPr>
          <p:nvPr>
            <p:ph type="body" sz="quarter" idx="14"/>
          </p:nvPr>
        </p:nvSpPr>
        <p:spPr/>
        <p:txBody>
          <a:bodyPr/>
          <a:lstStyle/>
          <a:p>
            <a:endParaRPr lang="da-DK"/>
          </a:p>
        </p:txBody>
      </p:sp>
      <p:graphicFrame>
        <p:nvGraphicFramePr>
          <p:cNvPr id="9" name="Pladsholder til indhold 8"/>
          <p:cNvGraphicFramePr>
            <a:graphicFrameLocks noGrp="1"/>
          </p:cNvGraphicFramePr>
          <p:nvPr>
            <p:ph idx="1"/>
            <p:extLst>
              <p:ext uri="{D42A27DB-BD31-4B8C-83A1-F6EECF244321}">
                <p14:modId xmlns:p14="http://schemas.microsoft.com/office/powerpoint/2010/main" val="1775934399"/>
              </p:ext>
            </p:extLst>
          </p:nvPr>
        </p:nvGraphicFramePr>
        <p:xfrm>
          <a:off x="1" y="138545"/>
          <a:ext cx="9144000" cy="6405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kstboks 9"/>
          <p:cNvSpPr txBox="1"/>
          <p:nvPr/>
        </p:nvSpPr>
        <p:spPr>
          <a:xfrm>
            <a:off x="595745" y="360218"/>
            <a:ext cx="2341418" cy="369332"/>
          </a:xfrm>
          <a:prstGeom prst="rect">
            <a:avLst/>
          </a:prstGeom>
          <a:noFill/>
        </p:spPr>
        <p:txBody>
          <a:bodyPr wrap="square" rtlCol="0">
            <a:spAutoFit/>
          </a:bodyPr>
          <a:lstStyle/>
          <a:p>
            <a:r>
              <a:rPr lang="da-DK" b="1" dirty="0" smtClean="0"/>
              <a:t>Tre tilgange</a:t>
            </a:r>
            <a:endParaRPr lang="da-DK" b="1" dirty="0"/>
          </a:p>
        </p:txBody>
      </p:sp>
      <p:sp>
        <p:nvSpPr>
          <p:cNvPr id="2" name="Tekstboks 1"/>
          <p:cNvSpPr txBox="1"/>
          <p:nvPr/>
        </p:nvSpPr>
        <p:spPr>
          <a:xfrm>
            <a:off x="221673" y="1399309"/>
            <a:ext cx="2382982" cy="1200329"/>
          </a:xfrm>
          <a:prstGeom prst="rect">
            <a:avLst/>
          </a:prstGeom>
          <a:noFill/>
        </p:spPr>
        <p:txBody>
          <a:bodyPr wrap="square" rtlCol="0">
            <a:spAutoFit/>
          </a:bodyPr>
          <a:lstStyle/>
          <a:p>
            <a:r>
              <a:rPr lang="da-DK" b="1" dirty="0" smtClean="0"/>
              <a:t>De tre tilgange kan være tilstede i samme vejledning</a:t>
            </a:r>
            <a:endParaRPr lang="da-DK" b="1" dirty="0"/>
          </a:p>
        </p:txBody>
      </p:sp>
    </p:spTree>
    <p:extLst>
      <p:ext uri="{BB962C8B-B14F-4D97-AF65-F5344CB8AC3E}">
        <p14:creationId xmlns:p14="http://schemas.microsoft.com/office/powerpoint/2010/main" val="2231475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17</a:t>
            </a:fld>
            <a:endParaRPr lang="da-DK"/>
          </a:p>
        </p:txBody>
      </p:sp>
      <p:sp>
        <p:nvSpPr>
          <p:cNvPr id="8" name="Pladsholder til tekst 7"/>
          <p:cNvSpPr>
            <a:spLocks noGrp="1"/>
          </p:cNvSpPr>
          <p:nvPr>
            <p:ph type="body" sz="quarter" idx="14"/>
          </p:nvPr>
        </p:nvSpPr>
        <p:spPr/>
        <p:txBody>
          <a:bodyPr/>
          <a:lstStyle/>
          <a:p>
            <a:endParaRPr lang="da-DK"/>
          </a:p>
        </p:txBody>
      </p:sp>
      <p:graphicFrame>
        <p:nvGraphicFramePr>
          <p:cNvPr id="9" name="Pladsholder til indhold 8"/>
          <p:cNvGraphicFramePr>
            <a:graphicFrameLocks noGrp="1"/>
          </p:cNvGraphicFramePr>
          <p:nvPr>
            <p:ph idx="1"/>
            <p:extLst>
              <p:ext uri="{D42A27DB-BD31-4B8C-83A1-F6EECF244321}">
                <p14:modId xmlns:p14="http://schemas.microsoft.com/office/powerpoint/2010/main" val="2318380964"/>
              </p:ext>
            </p:extLst>
          </p:nvPr>
        </p:nvGraphicFramePr>
        <p:xfrm>
          <a:off x="1" y="138545"/>
          <a:ext cx="9144000" cy="6405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kstboks 9"/>
          <p:cNvSpPr txBox="1"/>
          <p:nvPr/>
        </p:nvSpPr>
        <p:spPr>
          <a:xfrm>
            <a:off x="595745" y="360218"/>
            <a:ext cx="2341418" cy="369332"/>
          </a:xfrm>
          <a:prstGeom prst="rect">
            <a:avLst/>
          </a:prstGeom>
          <a:noFill/>
        </p:spPr>
        <p:txBody>
          <a:bodyPr wrap="square" rtlCol="0">
            <a:spAutoFit/>
          </a:bodyPr>
          <a:lstStyle/>
          <a:p>
            <a:r>
              <a:rPr lang="da-DK" b="1" dirty="0" smtClean="0"/>
              <a:t>Tre tilgange</a:t>
            </a:r>
            <a:endParaRPr lang="da-DK" b="1" dirty="0"/>
          </a:p>
        </p:txBody>
      </p:sp>
      <p:sp>
        <p:nvSpPr>
          <p:cNvPr id="2" name="Tekstboks 1"/>
          <p:cNvSpPr txBox="1"/>
          <p:nvPr/>
        </p:nvSpPr>
        <p:spPr>
          <a:xfrm>
            <a:off x="221673" y="1399309"/>
            <a:ext cx="2382982" cy="1200329"/>
          </a:xfrm>
          <a:prstGeom prst="rect">
            <a:avLst/>
          </a:prstGeom>
          <a:noFill/>
        </p:spPr>
        <p:txBody>
          <a:bodyPr wrap="square" rtlCol="0">
            <a:spAutoFit/>
          </a:bodyPr>
          <a:lstStyle/>
          <a:p>
            <a:r>
              <a:rPr lang="da-DK" b="1" dirty="0" smtClean="0"/>
              <a:t>De tre tilgange kan være tilstede i samme vejledning</a:t>
            </a:r>
            <a:endParaRPr lang="da-DK" b="1" dirty="0"/>
          </a:p>
        </p:txBody>
      </p:sp>
      <p:sp>
        <p:nvSpPr>
          <p:cNvPr id="5" name="Tekstboks 4"/>
          <p:cNvSpPr txBox="1"/>
          <p:nvPr/>
        </p:nvSpPr>
        <p:spPr>
          <a:xfrm>
            <a:off x="6511636" y="729550"/>
            <a:ext cx="2452255" cy="2308324"/>
          </a:xfrm>
          <a:prstGeom prst="rect">
            <a:avLst/>
          </a:prstGeom>
          <a:noFill/>
        </p:spPr>
        <p:txBody>
          <a:bodyPr wrap="square" rtlCol="0">
            <a:spAutoFit/>
          </a:bodyPr>
          <a:lstStyle/>
          <a:p>
            <a:r>
              <a:rPr lang="da-DK" b="1" dirty="0" smtClean="0"/>
              <a:t>Hvilken tilgang der bliver trukket på afhænger af borgerens behov:</a:t>
            </a:r>
          </a:p>
          <a:p>
            <a:pPr marL="285750" indent="-285750">
              <a:buFontTx/>
              <a:buChar char="-"/>
            </a:pPr>
            <a:r>
              <a:rPr lang="da-DK" b="1" dirty="0" smtClean="0"/>
              <a:t>Information </a:t>
            </a:r>
          </a:p>
          <a:p>
            <a:pPr marL="285750" indent="-285750">
              <a:buFontTx/>
              <a:buChar char="-"/>
            </a:pPr>
            <a:r>
              <a:rPr lang="da-DK" b="1" dirty="0" smtClean="0"/>
              <a:t>Mere afklarende vejledning</a:t>
            </a:r>
            <a:endParaRPr lang="da-DK" b="1" dirty="0"/>
          </a:p>
        </p:txBody>
      </p:sp>
    </p:spTree>
    <p:extLst>
      <p:ext uri="{BB962C8B-B14F-4D97-AF65-F5344CB8AC3E}">
        <p14:creationId xmlns:p14="http://schemas.microsoft.com/office/powerpoint/2010/main" val="1714636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18</a:t>
            </a:fld>
            <a:endParaRPr lang="da-DK"/>
          </a:p>
        </p:txBody>
      </p:sp>
      <p:sp>
        <p:nvSpPr>
          <p:cNvPr id="8" name="Pladsholder til tekst 7"/>
          <p:cNvSpPr>
            <a:spLocks noGrp="1"/>
          </p:cNvSpPr>
          <p:nvPr>
            <p:ph type="body" sz="quarter" idx="14"/>
          </p:nvPr>
        </p:nvSpPr>
        <p:spPr/>
        <p:txBody>
          <a:bodyPr/>
          <a:lstStyle/>
          <a:p>
            <a:endParaRPr lang="da-DK"/>
          </a:p>
        </p:txBody>
      </p:sp>
      <p:graphicFrame>
        <p:nvGraphicFramePr>
          <p:cNvPr id="9" name="Pladsholder til indhold 8"/>
          <p:cNvGraphicFramePr>
            <a:graphicFrameLocks noGrp="1"/>
          </p:cNvGraphicFramePr>
          <p:nvPr>
            <p:ph idx="1"/>
            <p:extLst>
              <p:ext uri="{D42A27DB-BD31-4B8C-83A1-F6EECF244321}">
                <p14:modId xmlns:p14="http://schemas.microsoft.com/office/powerpoint/2010/main" val="2570384927"/>
              </p:ext>
            </p:extLst>
          </p:nvPr>
        </p:nvGraphicFramePr>
        <p:xfrm>
          <a:off x="1" y="138545"/>
          <a:ext cx="9144000" cy="6405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kstboks 9"/>
          <p:cNvSpPr txBox="1"/>
          <p:nvPr/>
        </p:nvSpPr>
        <p:spPr>
          <a:xfrm>
            <a:off x="595745" y="360218"/>
            <a:ext cx="2341418" cy="369332"/>
          </a:xfrm>
          <a:prstGeom prst="rect">
            <a:avLst/>
          </a:prstGeom>
          <a:noFill/>
        </p:spPr>
        <p:txBody>
          <a:bodyPr wrap="square" rtlCol="0">
            <a:spAutoFit/>
          </a:bodyPr>
          <a:lstStyle/>
          <a:p>
            <a:r>
              <a:rPr lang="da-DK" b="1" dirty="0" smtClean="0"/>
              <a:t>Tre tilgange</a:t>
            </a:r>
            <a:endParaRPr lang="da-DK" b="1" dirty="0"/>
          </a:p>
        </p:txBody>
      </p:sp>
      <p:sp>
        <p:nvSpPr>
          <p:cNvPr id="2" name="Tekstboks 1"/>
          <p:cNvSpPr txBox="1"/>
          <p:nvPr/>
        </p:nvSpPr>
        <p:spPr>
          <a:xfrm>
            <a:off x="221673" y="1399309"/>
            <a:ext cx="2382982" cy="1200329"/>
          </a:xfrm>
          <a:prstGeom prst="rect">
            <a:avLst/>
          </a:prstGeom>
          <a:noFill/>
        </p:spPr>
        <p:txBody>
          <a:bodyPr wrap="square" rtlCol="0">
            <a:spAutoFit/>
          </a:bodyPr>
          <a:lstStyle/>
          <a:p>
            <a:r>
              <a:rPr lang="da-DK" b="1" dirty="0" smtClean="0"/>
              <a:t>De tre tilgange kan være tilstede i samme vejledning</a:t>
            </a:r>
            <a:endParaRPr lang="da-DK" b="1" dirty="0"/>
          </a:p>
        </p:txBody>
      </p:sp>
      <p:sp>
        <p:nvSpPr>
          <p:cNvPr id="5" name="Tekstboks 4"/>
          <p:cNvSpPr txBox="1"/>
          <p:nvPr/>
        </p:nvSpPr>
        <p:spPr>
          <a:xfrm>
            <a:off x="6511636" y="729550"/>
            <a:ext cx="2452255" cy="2308324"/>
          </a:xfrm>
          <a:prstGeom prst="rect">
            <a:avLst/>
          </a:prstGeom>
          <a:noFill/>
        </p:spPr>
        <p:txBody>
          <a:bodyPr wrap="square" rtlCol="0">
            <a:spAutoFit/>
          </a:bodyPr>
          <a:lstStyle/>
          <a:p>
            <a:r>
              <a:rPr lang="da-DK" b="1" dirty="0" smtClean="0"/>
              <a:t>Hvilken tilgang der bliver trukket på afhænger af borgerens behov:</a:t>
            </a:r>
          </a:p>
          <a:p>
            <a:pPr marL="285750" indent="-285750">
              <a:buFontTx/>
              <a:buChar char="-"/>
            </a:pPr>
            <a:r>
              <a:rPr lang="da-DK" b="1" dirty="0" smtClean="0"/>
              <a:t>Information </a:t>
            </a:r>
          </a:p>
          <a:p>
            <a:pPr marL="285750" indent="-285750">
              <a:buFontTx/>
              <a:buChar char="-"/>
            </a:pPr>
            <a:r>
              <a:rPr lang="da-DK" b="1" dirty="0" smtClean="0"/>
              <a:t>Mere afklarende vejledning</a:t>
            </a:r>
            <a:endParaRPr lang="da-DK" b="1" dirty="0"/>
          </a:p>
        </p:txBody>
      </p:sp>
      <p:sp>
        <p:nvSpPr>
          <p:cNvPr id="12" name="Oval billedforklaring 11"/>
          <p:cNvSpPr/>
          <p:nvPr/>
        </p:nvSpPr>
        <p:spPr>
          <a:xfrm>
            <a:off x="1413164" y="914400"/>
            <a:ext cx="5666509" cy="4668982"/>
          </a:xfrm>
          <a:prstGeom prst="wedgeEllipseCallo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Tekstboks 12"/>
          <p:cNvSpPr txBox="1"/>
          <p:nvPr/>
        </p:nvSpPr>
        <p:spPr>
          <a:xfrm>
            <a:off x="2341418" y="1731818"/>
            <a:ext cx="4170217" cy="3139321"/>
          </a:xfrm>
          <a:prstGeom prst="rect">
            <a:avLst/>
          </a:prstGeom>
          <a:noFill/>
        </p:spPr>
        <p:txBody>
          <a:bodyPr wrap="square" rtlCol="0">
            <a:spAutoFit/>
          </a:bodyPr>
          <a:lstStyle/>
          <a:p>
            <a:r>
              <a:rPr lang="da-DK" dirty="0" smtClean="0"/>
              <a:t>Nogle voksne kommer simpelthen bare for at få at vide: ”Hvordan skal jeg søge ind på den her uddannelse? Jeg kunne ikke lige finde det på jeres hjemmeside” (..) I sådanne tilfælde tager vejledningen måske fem minutter. Andre kommer og siger: ”Jeg vil gerne lave en ændring i mit liv”. Der tager vejledningen længere tid.</a:t>
            </a:r>
          </a:p>
        </p:txBody>
      </p:sp>
      <p:sp>
        <p:nvSpPr>
          <p:cNvPr id="14" name="Tekstboks 13"/>
          <p:cNvSpPr txBox="1"/>
          <p:nvPr/>
        </p:nvSpPr>
        <p:spPr>
          <a:xfrm>
            <a:off x="2923309" y="5020084"/>
            <a:ext cx="1634836" cy="369332"/>
          </a:xfrm>
          <a:prstGeom prst="rect">
            <a:avLst/>
          </a:prstGeom>
          <a:noFill/>
        </p:spPr>
        <p:txBody>
          <a:bodyPr wrap="square" rtlCol="0">
            <a:spAutoFit/>
          </a:bodyPr>
          <a:lstStyle/>
          <a:p>
            <a:r>
              <a:rPr lang="da-DK" dirty="0" smtClean="0"/>
              <a:t>Vejleder</a:t>
            </a:r>
            <a:endParaRPr lang="da-DK" dirty="0"/>
          </a:p>
        </p:txBody>
      </p:sp>
    </p:spTree>
    <p:extLst>
      <p:ext uri="{BB962C8B-B14F-4D97-AF65-F5344CB8AC3E}">
        <p14:creationId xmlns:p14="http://schemas.microsoft.com/office/powerpoint/2010/main" val="2404391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a-DK" dirty="0" smtClean="0">
                <a:solidFill>
                  <a:schemeClr val="tx1"/>
                </a:solidFill>
              </a:rPr>
              <a:t>Den informerende vejledning</a:t>
            </a:r>
            <a:endParaRPr lang="da-DK" dirty="0">
              <a:solidFill>
                <a:schemeClr val="tx1"/>
              </a:solidFill>
            </a:endParaRPr>
          </a:p>
        </p:txBody>
      </p:sp>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19</a:t>
            </a:fld>
            <a:endParaRPr lang="da-DK"/>
          </a:p>
        </p:txBody>
      </p:sp>
      <p:sp>
        <p:nvSpPr>
          <p:cNvPr id="8" name="Pladsholder til indhold 7"/>
          <p:cNvSpPr>
            <a:spLocks noGrp="1"/>
          </p:cNvSpPr>
          <p:nvPr>
            <p:ph sz="quarter" idx="1"/>
          </p:nvPr>
        </p:nvSpPr>
        <p:spPr/>
        <p:txBody>
          <a:bodyPr/>
          <a:lstStyle/>
          <a:p>
            <a:r>
              <a:rPr lang="da-DK" dirty="0" smtClean="0">
                <a:solidFill>
                  <a:schemeClr val="tx1"/>
                </a:solidFill>
              </a:rPr>
              <a:t>…tager udgangspunkt i borgerens umiddelbare behov for viden</a:t>
            </a:r>
          </a:p>
          <a:p>
            <a:endParaRPr lang="da-DK" dirty="0">
              <a:solidFill>
                <a:schemeClr val="tx1"/>
              </a:solidFill>
            </a:endParaRPr>
          </a:p>
          <a:p>
            <a:r>
              <a:rPr lang="da-DK" dirty="0" smtClean="0">
                <a:solidFill>
                  <a:schemeClr val="tx1"/>
                </a:solidFill>
              </a:rPr>
              <a:t>…svarer på konkrete spørgsmål</a:t>
            </a:r>
          </a:p>
          <a:p>
            <a:endParaRPr lang="da-DK" dirty="0">
              <a:solidFill>
                <a:schemeClr val="tx1"/>
              </a:solidFill>
            </a:endParaRPr>
          </a:p>
          <a:p>
            <a:r>
              <a:rPr lang="da-DK" dirty="0" smtClean="0">
                <a:solidFill>
                  <a:schemeClr val="tx1"/>
                </a:solidFill>
              </a:rPr>
              <a:t>…Informerer og giver oplysninger</a:t>
            </a:r>
            <a:endParaRPr lang="da-DK" dirty="0">
              <a:solidFill>
                <a:schemeClr val="tx1"/>
              </a:solidFill>
            </a:endParaRPr>
          </a:p>
          <a:p>
            <a:endParaRPr lang="da-DK" dirty="0" smtClean="0">
              <a:solidFill>
                <a:schemeClr val="tx1"/>
              </a:solidFill>
            </a:endParaRPr>
          </a:p>
          <a:p>
            <a:endParaRPr lang="da-DK" dirty="0"/>
          </a:p>
        </p:txBody>
      </p:sp>
      <p:pic>
        <p:nvPicPr>
          <p:cNvPr id="11" name="Pladsholder til indhold 9"/>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5044480" y="1634836"/>
            <a:ext cx="3629620" cy="3782291"/>
          </a:xfrm>
        </p:spPr>
      </p:pic>
    </p:spTree>
    <p:extLst>
      <p:ext uri="{BB962C8B-B14F-4D97-AF65-F5344CB8AC3E}">
        <p14:creationId xmlns:p14="http://schemas.microsoft.com/office/powerpoint/2010/main" val="425185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dsholder til billede 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0" y="878249"/>
            <a:ext cx="9144000" cy="5148477"/>
          </a:xfrm>
        </p:spPr>
      </p:pic>
      <p:sp>
        <p:nvSpPr>
          <p:cNvPr id="4" name="Pladsholder til sidefod 3"/>
          <p:cNvSpPr>
            <a:spLocks noGrp="1"/>
          </p:cNvSpPr>
          <p:nvPr>
            <p:ph type="ftr" sz="quarter" idx="11"/>
          </p:nvPr>
        </p:nvSpPr>
        <p:spPr/>
        <p:txBody>
          <a:bodyPr/>
          <a:lstStyle/>
          <a:p>
            <a:r>
              <a:rPr lang="da-DK" smtClean="0"/>
              <a:t>Uddannelsesvejledning til voksne</a:t>
            </a:r>
            <a:endParaRPr lang="da-DK"/>
          </a:p>
        </p:txBody>
      </p:sp>
      <p:sp>
        <p:nvSpPr>
          <p:cNvPr id="5" name="Pladsholder til diasnummer 4"/>
          <p:cNvSpPr>
            <a:spLocks noGrp="1"/>
          </p:cNvSpPr>
          <p:nvPr>
            <p:ph type="sldNum" sz="quarter" idx="12"/>
          </p:nvPr>
        </p:nvSpPr>
        <p:spPr/>
        <p:txBody>
          <a:bodyPr/>
          <a:lstStyle/>
          <a:p>
            <a:fld id="{61A7DA12-F1F9-43F2-A12A-1E9EF0E92BD7}" type="slidenum">
              <a:rPr lang="da-DK" smtClean="0"/>
              <a:t>2</a:t>
            </a:fld>
            <a:endParaRPr lang="da-DK"/>
          </a:p>
        </p:txBody>
      </p:sp>
      <p:sp>
        <p:nvSpPr>
          <p:cNvPr id="9" name="Undertitel 8"/>
          <p:cNvSpPr>
            <a:spLocks noGrp="1"/>
          </p:cNvSpPr>
          <p:nvPr>
            <p:ph type="subTitle" idx="14"/>
          </p:nvPr>
        </p:nvSpPr>
        <p:spPr>
          <a:xfrm>
            <a:off x="917574" y="1427018"/>
            <a:ext cx="8226425" cy="4405746"/>
          </a:xfrm>
          <a:solidFill>
            <a:schemeClr val="accent5">
              <a:alpha val="80000"/>
            </a:schemeClr>
          </a:solidFill>
        </p:spPr>
        <p:txBody>
          <a:bodyPr/>
          <a:lstStyle/>
          <a:p>
            <a:r>
              <a:rPr lang="da-DK" sz="2400" dirty="0" smtClean="0">
                <a:solidFill>
                  <a:schemeClr val="tx1"/>
                </a:solidFill>
              </a:rPr>
              <a:t>Workshoppens forløb og struktur.</a:t>
            </a:r>
          </a:p>
          <a:p>
            <a:endParaRPr lang="da-DK" sz="2400" dirty="0" smtClean="0">
              <a:solidFill>
                <a:schemeClr val="tx1"/>
              </a:solidFill>
            </a:endParaRPr>
          </a:p>
          <a:p>
            <a:pPr marL="342900" indent="-342900">
              <a:buFont typeface="Arial" panose="020B0604020202020204" pitchFamily="34" charset="0"/>
              <a:buChar char="•"/>
            </a:pPr>
            <a:r>
              <a:rPr lang="da-DK" sz="2400" dirty="0" smtClean="0">
                <a:solidFill>
                  <a:schemeClr val="tx1"/>
                </a:solidFill>
              </a:rPr>
              <a:t>Vi </a:t>
            </a:r>
            <a:r>
              <a:rPr lang="da-DK" sz="2400" dirty="0">
                <a:solidFill>
                  <a:schemeClr val="tx1"/>
                </a:solidFill>
              </a:rPr>
              <a:t>præsenterer resultater fra </a:t>
            </a:r>
            <a:r>
              <a:rPr lang="da-DK" sz="2400" dirty="0" err="1">
                <a:solidFill>
                  <a:schemeClr val="tx1"/>
                </a:solidFill>
              </a:rPr>
              <a:t>EVA’s</a:t>
            </a:r>
            <a:r>
              <a:rPr lang="da-DK" sz="2400" dirty="0">
                <a:solidFill>
                  <a:schemeClr val="tx1"/>
                </a:solidFill>
              </a:rPr>
              <a:t> nye </a:t>
            </a:r>
            <a:r>
              <a:rPr lang="da-DK" sz="2400" dirty="0" smtClean="0">
                <a:solidFill>
                  <a:schemeClr val="tx1"/>
                </a:solidFill>
              </a:rPr>
              <a:t>undersøgelse: </a:t>
            </a:r>
          </a:p>
          <a:p>
            <a:r>
              <a:rPr lang="da-DK" sz="2400" i="1" dirty="0" smtClean="0">
                <a:solidFill>
                  <a:schemeClr val="tx1"/>
                </a:solidFill>
              </a:rPr>
              <a:t>      Uddannelsesvejledning til voksne.</a:t>
            </a:r>
          </a:p>
          <a:p>
            <a:endParaRPr lang="da-DK" sz="2400" dirty="0">
              <a:solidFill>
                <a:schemeClr val="tx1"/>
              </a:solidFill>
            </a:endParaRPr>
          </a:p>
          <a:p>
            <a:pPr marL="342900" indent="-342900">
              <a:buFont typeface="Arial" panose="020B0604020202020204" pitchFamily="34" charset="0"/>
              <a:buChar char="•"/>
            </a:pPr>
            <a:r>
              <a:rPr lang="da-DK" sz="2400" dirty="0">
                <a:solidFill>
                  <a:schemeClr val="tx1"/>
                </a:solidFill>
              </a:rPr>
              <a:t>Efter hvert emne vil vi bede jer om: I grupper af 4-5 personer at drøfte jeres egne erfaringer med og indsigt i de præsenterede </a:t>
            </a:r>
            <a:r>
              <a:rPr lang="da-DK" sz="2400" dirty="0" smtClean="0">
                <a:solidFill>
                  <a:schemeClr val="tx1"/>
                </a:solidFill>
              </a:rPr>
              <a:t>emner.</a:t>
            </a:r>
            <a:endParaRPr lang="da-DK" sz="2400" dirty="0">
              <a:solidFill>
                <a:schemeClr val="tx1"/>
              </a:solidFill>
            </a:endParaRPr>
          </a:p>
        </p:txBody>
      </p:sp>
    </p:spTree>
    <p:extLst>
      <p:ext uri="{BB962C8B-B14F-4D97-AF65-F5344CB8AC3E}">
        <p14:creationId xmlns:p14="http://schemas.microsoft.com/office/powerpoint/2010/main" val="2672362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a-DK" dirty="0" smtClean="0">
                <a:solidFill>
                  <a:schemeClr val="tx1"/>
                </a:solidFill>
              </a:rPr>
              <a:t>Den forløbsforberedende vejledning</a:t>
            </a:r>
            <a:endParaRPr lang="da-DK" dirty="0">
              <a:solidFill>
                <a:schemeClr val="tx1"/>
              </a:solidFill>
            </a:endParaRPr>
          </a:p>
        </p:txBody>
      </p:sp>
      <p:sp>
        <p:nvSpPr>
          <p:cNvPr id="3" name="Pladsholder til sidefod 2"/>
          <p:cNvSpPr>
            <a:spLocks noGrp="1"/>
          </p:cNvSpPr>
          <p:nvPr>
            <p:ph type="ftr" sz="quarter" idx="11"/>
          </p:nvPr>
        </p:nvSpPr>
        <p:spPr/>
        <p:txBody>
          <a:bodyPr/>
          <a:lstStyle/>
          <a:p>
            <a:r>
              <a:rPr lang="da-DK" dirty="0" smtClean="0"/>
              <a:t>Uddannelsesvejledning til voksne</a:t>
            </a:r>
            <a:endParaRPr lang="da-DK" dirty="0"/>
          </a:p>
        </p:txBody>
      </p:sp>
      <p:sp>
        <p:nvSpPr>
          <p:cNvPr id="4" name="Pladsholder til diasnummer 3"/>
          <p:cNvSpPr>
            <a:spLocks noGrp="1"/>
          </p:cNvSpPr>
          <p:nvPr>
            <p:ph type="sldNum" sz="quarter" idx="12"/>
          </p:nvPr>
        </p:nvSpPr>
        <p:spPr/>
        <p:txBody>
          <a:bodyPr/>
          <a:lstStyle/>
          <a:p>
            <a:fld id="{61A7DA12-F1F9-43F2-A12A-1E9EF0E92BD7}" type="slidenum">
              <a:rPr lang="da-DK" smtClean="0"/>
              <a:t>20</a:t>
            </a:fld>
            <a:endParaRPr lang="da-DK"/>
          </a:p>
        </p:txBody>
      </p:sp>
      <p:sp>
        <p:nvSpPr>
          <p:cNvPr id="8" name="Pladsholder til indhold 7"/>
          <p:cNvSpPr>
            <a:spLocks noGrp="1"/>
          </p:cNvSpPr>
          <p:nvPr>
            <p:ph sz="quarter" idx="1"/>
          </p:nvPr>
        </p:nvSpPr>
        <p:spPr/>
        <p:txBody>
          <a:bodyPr>
            <a:normAutofit lnSpcReduction="10000"/>
          </a:bodyPr>
          <a:lstStyle/>
          <a:p>
            <a:r>
              <a:rPr lang="da-DK" dirty="0" smtClean="0">
                <a:solidFill>
                  <a:schemeClr val="tx1"/>
                </a:solidFill>
              </a:rPr>
              <a:t>…er centreret om det bedst mulige match mellem borger og uddannelse</a:t>
            </a:r>
          </a:p>
          <a:p>
            <a:endParaRPr lang="da-DK" dirty="0">
              <a:solidFill>
                <a:schemeClr val="tx1"/>
              </a:solidFill>
            </a:endParaRPr>
          </a:p>
          <a:p>
            <a:r>
              <a:rPr lang="da-DK" dirty="0" smtClean="0">
                <a:solidFill>
                  <a:schemeClr val="tx1"/>
                </a:solidFill>
              </a:rPr>
              <a:t>Særligt vigtigt ift. voksne borgere, som jo allerede har skabt et dagligt liv       </a:t>
            </a:r>
          </a:p>
          <a:p>
            <a:endParaRPr lang="da-DK" dirty="0" smtClean="0">
              <a:solidFill>
                <a:schemeClr val="tx1"/>
              </a:solidFill>
            </a:endParaRPr>
          </a:p>
          <a:p>
            <a:r>
              <a:rPr lang="da-DK" dirty="0" smtClean="0">
                <a:solidFill>
                  <a:schemeClr val="tx1"/>
                </a:solidFill>
              </a:rPr>
              <a:t>Vigtigt for de voksne at vide, hvad uddannelsen indebærer</a:t>
            </a:r>
            <a:endParaRPr lang="da-DK" dirty="0">
              <a:solidFill>
                <a:schemeClr val="tx1"/>
              </a:solidFill>
            </a:endParaRPr>
          </a:p>
        </p:txBody>
      </p:sp>
      <p:pic>
        <p:nvPicPr>
          <p:cNvPr id="11" name="Pladsholder til indhold 5"/>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632325" y="2336951"/>
            <a:ext cx="4041775" cy="2695272"/>
          </a:xfrm>
        </p:spPr>
      </p:pic>
    </p:spTree>
    <p:extLst>
      <p:ext uri="{BB962C8B-B14F-4D97-AF65-F5344CB8AC3E}">
        <p14:creationId xmlns:p14="http://schemas.microsoft.com/office/powerpoint/2010/main" val="1858960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fontScale="90000"/>
          </a:bodyPr>
          <a:lstStyle/>
          <a:p>
            <a:r>
              <a:rPr lang="da-DK" dirty="0" smtClean="0">
                <a:solidFill>
                  <a:schemeClr val="tx1"/>
                </a:solidFill>
              </a:rPr>
              <a:t>Den </a:t>
            </a:r>
            <a:r>
              <a:rPr lang="da-DK" dirty="0">
                <a:solidFill>
                  <a:schemeClr val="tx1"/>
                </a:solidFill>
              </a:rPr>
              <a:t>udforskende og afklarende vejledning</a:t>
            </a:r>
          </a:p>
        </p:txBody>
      </p:sp>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21</a:t>
            </a:fld>
            <a:endParaRPr lang="da-DK"/>
          </a:p>
        </p:txBody>
      </p:sp>
      <p:sp>
        <p:nvSpPr>
          <p:cNvPr id="8" name="Pladsholder til indhold 7"/>
          <p:cNvSpPr>
            <a:spLocks noGrp="1"/>
          </p:cNvSpPr>
          <p:nvPr>
            <p:ph sz="quarter" idx="1"/>
          </p:nvPr>
        </p:nvSpPr>
        <p:spPr/>
        <p:txBody>
          <a:bodyPr>
            <a:normAutofit fontScale="85000" lnSpcReduction="20000"/>
          </a:bodyPr>
          <a:lstStyle/>
          <a:p>
            <a:r>
              <a:rPr lang="da-DK" dirty="0" smtClean="0">
                <a:solidFill>
                  <a:schemeClr val="tx1"/>
                </a:solidFill>
              </a:rPr>
              <a:t>…skal støtte borgeren til at finde ud af, hvor han/hun gerne vil hen i sit liv</a:t>
            </a:r>
          </a:p>
          <a:p>
            <a:endParaRPr lang="da-DK" dirty="0">
              <a:solidFill>
                <a:schemeClr val="tx1"/>
              </a:solidFill>
            </a:endParaRPr>
          </a:p>
          <a:p>
            <a:r>
              <a:rPr lang="da-DK" dirty="0" smtClean="0">
                <a:solidFill>
                  <a:schemeClr val="tx1"/>
                </a:solidFill>
              </a:rPr>
              <a:t>…tager udgangspunkt i borgerens interesse (og evt. i at skabe interesser)</a:t>
            </a:r>
          </a:p>
          <a:p>
            <a:endParaRPr lang="da-DK" dirty="0">
              <a:solidFill>
                <a:schemeClr val="tx1"/>
              </a:solidFill>
            </a:endParaRPr>
          </a:p>
          <a:p>
            <a:r>
              <a:rPr lang="da-DK" dirty="0" smtClean="0">
                <a:solidFill>
                  <a:schemeClr val="tx1"/>
                </a:solidFill>
              </a:rPr>
              <a:t>…er evt. fremadsynet i forhold til borgerens fremtidige erhverv og kan indeholde indsigt i arbejdsmarkedets behov.</a:t>
            </a:r>
          </a:p>
          <a:p>
            <a:endParaRPr lang="da-DK" dirty="0">
              <a:solidFill>
                <a:schemeClr val="tx1"/>
              </a:solidFill>
            </a:endParaRPr>
          </a:p>
          <a:p>
            <a:r>
              <a:rPr lang="da-DK" dirty="0" smtClean="0">
                <a:solidFill>
                  <a:schemeClr val="tx1"/>
                </a:solidFill>
              </a:rPr>
              <a:t>…er institutionsuafhængig i sin tilgang.</a:t>
            </a:r>
          </a:p>
          <a:p>
            <a:endParaRPr lang="da-DK" dirty="0">
              <a:solidFill>
                <a:schemeClr val="tx1"/>
              </a:solidFill>
            </a:endParaRPr>
          </a:p>
          <a:p>
            <a:endParaRPr lang="da-DK" dirty="0" smtClean="0">
              <a:solidFill>
                <a:schemeClr val="tx1"/>
              </a:solidFill>
            </a:endParaRPr>
          </a:p>
          <a:p>
            <a:endParaRPr lang="da-DK" dirty="0" smtClean="0">
              <a:solidFill>
                <a:schemeClr val="tx1"/>
              </a:solidFill>
            </a:endParaRPr>
          </a:p>
          <a:p>
            <a:endParaRPr lang="da-DK" dirty="0">
              <a:solidFill>
                <a:schemeClr val="tx1"/>
              </a:solidFill>
            </a:endParaRPr>
          </a:p>
        </p:txBody>
      </p:sp>
      <p:pic>
        <p:nvPicPr>
          <p:cNvPr id="11" name="Pladsholder til indhold 5"/>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715453" y="2200672"/>
            <a:ext cx="4041775" cy="2690738"/>
          </a:xfrm>
        </p:spPr>
      </p:pic>
    </p:spTree>
    <p:extLst>
      <p:ext uri="{BB962C8B-B14F-4D97-AF65-F5344CB8AC3E}">
        <p14:creationId xmlns:p14="http://schemas.microsoft.com/office/powerpoint/2010/main" val="3732250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indhold 7"/>
          <p:cNvSpPr>
            <a:spLocks noGrp="1"/>
          </p:cNvSpPr>
          <p:nvPr>
            <p:ph idx="1"/>
          </p:nvPr>
        </p:nvSpPr>
        <p:spPr/>
        <p:txBody>
          <a:bodyPr/>
          <a:lstStyle/>
          <a:p>
            <a:endParaRPr lang="da-DK" dirty="0" smtClean="0">
              <a:solidFill>
                <a:schemeClr val="tx1"/>
              </a:solidFill>
            </a:endParaRPr>
          </a:p>
          <a:p>
            <a:endParaRPr lang="da-DK" dirty="0">
              <a:solidFill>
                <a:schemeClr val="tx1"/>
              </a:solidFill>
            </a:endParaRPr>
          </a:p>
        </p:txBody>
      </p:sp>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22</a:t>
            </a:fld>
            <a:endParaRPr lang="da-DK"/>
          </a:p>
        </p:txBody>
      </p:sp>
      <p:sp>
        <p:nvSpPr>
          <p:cNvPr id="5" name="Pladsholder til tekst 4"/>
          <p:cNvSpPr>
            <a:spLocks noGrp="1"/>
          </p:cNvSpPr>
          <p:nvPr>
            <p:ph type="body" sz="quarter" idx="13"/>
          </p:nvPr>
        </p:nvSpPr>
        <p:spPr/>
        <p:txBody>
          <a:bodyPr/>
          <a:lstStyle/>
          <a:p>
            <a:endParaRPr lang="da-DK"/>
          </a:p>
        </p:txBody>
      </p:sp>
      <p:sp>
        <p:nvSpPr>
          <p:cNvPr id="2" name="Oval billedforklaring 1"/>
          <p:cNvSpPr/>
          <p:nvPr/>
        </p:nvSpPr>
        <p:spPr>
          <a:xfrm>
            <a:off x="748144" y="415637"/>
            <a:ext cx="7578437" cy="5140036"/>
          </a:xfrm>
          <a:prstGeom prst="wedgeEllipse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boks 5"/>
          <p:cNvSpPr txBox="1"/>
          <p:nvPr/>
        </p:nvSpPr>
        <p:spPr>
          <a:xfrm>
            <a:off x="1468582" y="1415994"/>
            <a:ext cx="5999017" cy="3139321"/>
          </a:xfrm>
          <a:prstGeom prst="rect">
            <a:avLst/>
          </a:prstGeom>
          <a:noFill/>
        </p:spPr>
        <p:txBody>
          <a:bodyPr wrap="square" rtlCol="0">
            <a:spAutoFit/>
          </a:bodyPr>
          <a:lstStyle/>
          <a:p>
            <a:r>
              <a:rPr lang="da-DK" i="1" dirty="0"/>
              <a:t>Vejledningssamtalen foregår med udgangspunkt i borgerens behov [...] Og så er spørgsmålet, hvad de har af erfaring, hvad de laver nu, hvad de interesserer sig for. [...] Vi sender nogle balloner op, og så siger vi ”hvad drømte du om, da du var 15 år? Hvad fortalte du folk, når du skulle sige, hvad du gerne ville være, når du blev stor?” For så på den måde at pejle os ind på, hvad er det for nogle interesser, de har. Hvad er mulighederne så inden for det område? Og så prøver vi at skitsere det sammen på computeren</a:t>
            </a:r>
            <a:r>
              <a:rPr lang="da-DK" i="1" dirty="0" smtClean="0"/>
              <a:t>. (…) </a:t>
            </a:r>
            <a:endParaRPr lang="da-DK" dirty="0"/>
          </a:p>
        </p:txBody>
      </p:sp>
      <p:sp>
        <p:nvSpPr>
          <p:cNvPr id="12" name="Tekstboks 11"/>
          <p:cNvSpPr txBox="1"/>
          <p:nvPr/>
        </p:nvSpPr>
        <p:spPr>
          <a:xfrm>
            <a:off x="3006436" y="5112511"/>
            <a:ext cx="1814945" cy="369332"/>
          </a:xfrm>
          <a:prstGeom prst="rect">
            <a:avLst/>
          </a:prstGeom>
          <a:noFill/>
        </p:spPr>
        <p:txBody>
          <a:bodyPr wrap="square" rtlCol="0">
            <a:spAutoFit/>
          </a:bodyPr>
          <a:lstStyle/>
          <a:p>
            <a:r>
              <a:rPr lang="da-DK" dirty="0" smtClean="0"/>
              <a:t>Vejleder</a:t>
            </a:r>
            <a:endParaRPr lang="da-DK" dirty="0"/>
          </a:p>
        </p:txBody>
      </p:sp>
    </p:spTree>
    <p:extLst>
      <p:ext uri="{BB962C8B-B14F-4D97-AF65-F5344CB8AC3E}">
        <p14:creationId xmlns:p14="http://schemas.microsoft.com/office/powerpoint/2010/main" val="891515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billede 9"/>
          <p:cNvSpPr>
            <a:spLocks noGrp="1"/>
          </p:cNvSpPr>
          <p:nvPr>
            <p:ph type="pic" sz="quarter" idx="14"/>
          </p:nvPr>
        </p:nvSpPr>
        <p:spPr>
          <a:solidFill>
            <a:schemeClr val="accent5"/>
          </a:solidFill>
        </p:spPr>
      </p:sp>
      <p:sp>
        <p:nvSpPr>
          <p:cNvPr id="8" name="Pladsholder til indhold 7"/>
          <p:cNvSpPr>
            <a:spLocks noGrp="1"/>
          </p:cNvSpPr>
          <p:nvPr>
            <p:ph idx="1"/>
          </p:nvPr>
        </p:nvSpPr>
        <p:spPr>
          <a:xfrm>
            <a:off x="914400" y="1699745"/>
            <a:ext cx="7869382" cy="4525963"/>
          </a:xfrm>
        </p:spPr>
        <p:txBody>
          <a:bodyPr/>
          <a:lstStyle/>
          <a:p>
            <a:r>
              <a:rPr lang="da-DK" dirty="0">
                <a:solidFill>
                  <a:schemeClr val="tx1"/>
                </a:solidFill>
              </a:rPr>
              <a:t>Det er ikke uddannelsesinstitutionernes forpligtigelse at gennemføre udforskende og afklarende vejledningssamtaler</a:t>
            </a:r>
          </a:p>
          <a:p>
            <a:endParaRPr lang="da-DK" dirty="0">
              <a:solidFill>
                <a:schemeClr val="tx1"/>
              </a:solidFill>
            </a:endParaRPr>
          </a:p>
          <a:p>
            <a:r>
              <a:rPr lang="da-DK" dirty="0" smtClean="0">
                <a:solidFill>
                  <a:schemeClr val="tx1"/>
                </a:solidFill>
              </a:rPr>
              <a:t>Interviewene viser:</a:t>
            </a:r>
          </a:p>
          <a:p>
            <a:r>
              <a:rPr lang="da-DK" dirty="0" smtClean="0">
                <a:solidFill>
                  <a:schemeClr val="tx1"/>
                </a:solidFill>
              </a:rPr>
              <a:t>Forskelligt om uddannelsesinstitutionerne prioriterer at have en sådan vejledning (igen, de er ikke forpligtede på det)</a:t>
            </a:r>
          </a:p>
          <a:p>
            <a:endParaRPr lang="da-DK" dirty="0" smtClean="0">
              <a:solidFill>
                <a:schemeClr val="tx1"/>
              </a:solidFill>
            </a:endParaRPr>
          </a:p>
          <a:p>
            <a:r>
              <a:rPr lang="da-DK" dirty="0" smtClean="0">
                <a:solidFill>
                  <a:schemeClr val="tx1"/>
                </a:solidFill>
              </a:rPr>
              <a:t>Nogle vurderer ikke at have ressourcer til denne type vejledning – men kan se behovet.</a:t>
            </a:r>
          </a:p>
          <a:p>
            <a:endParaRPr lang="da-DK" dirty="0">
              <a:solidFill>
                <a:schemeClr val="tx1"/>
              </a:solidFill>
            </a:endParaRPr>
          </a:p>
        </p:txBody>
      </p:sp>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23</a:t>
            </a:fld>
            <a:endParaRPr lang="da-DK"/>
          </a:p>
        </p:txBody>
      </p:sp>
      <p:sp>
        <p:nvSpPr>
          <p:cNvPr id="9" name="Pladsholder til tekst 8"/>
          <p:cNvSpPr>
            <a:spLocks noGrp="1"/>
          </p:cNvSpPr>
          <p:nvPr>
            <p:ph type="body" sz="quarter" idx="13"/>
          </p:nvPr>
        </p:nvSpPr>
        <p:spPr/>
        <p:txBody>
          <a:bodyPr/>
          <a:lstStyle/>
          <a:p>
            <a:endParaRPr lang="da-DK"/>
          </a:p>
        </p:txBody>
      </p:sp>
      <p:sp>
        <p:nvSpPr>
          <p:cNvPr id="7" name="Titel 6"/>
          <p:cNvSpPr>
            <a:spLocks noGrp="1"/>
          </p:cNvSpPr>
          <p:nvPr>
            <p:ph type="title"/>
          </p:nvPr>
        </p:nvSpPr>
        <p:spPr/>
        <p:txBody>
          <a:bodyPr/>
          <a:lstStyle/>
          <a:p>
            <a:r>
              <a:rPr lang="da-DK" dirty="0" smtClean="0">
                <a:solidFill>
                  <a:schemeClr val="tx1"/>
                </a:solidFill>
              </a:rPr>
              <a:t>Den udforskende og afklarende vejledning</a:t>
            </a:r>
            <a:endParaRPr lang="da-DK" dirty="0">
              <a:solidFill>
                <a:schemeClr val="tx1"/>
              </a:solidFill>
            </a:endParaRPr>
          </a:p>
        </p:txBody>
      </p:sp>
    </p:spTree>
    <p:extLst>
      <p:ext uri="{BB962C8B-B14F-4D97-AF65-F5344CB8AC3E}">
        <p14:creationId xmlns:p14="http://schemas.microsoft.com/office/powerpoint/2010/main" val="3406757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4322" y="0"/>
            <a:ext cx="8002587" cy="902134"/>
          </a:xfrm>
        </p:spPr>
        <p:txBody>
          <a:bodyPr>
            <a:normAutofit fontScale="90000"/>
          </a:bodyPr>
          <a:lstStyle/>
          <a:p>
            <a:r>
              <a:rPr lang="da-DK" dirty="0" smtClean="0"/>
              <a:t>Fokus i vejledning – to forskellige syn på mål på kort eller langt sigt: </a:t>
            </a:r>
            <a:r>
              <a:rPr lang="da-DK" sz="2700" dirty="0" smtClean="0"/>
              <a:t> </a:t>
            </a:r>
            <a:endParaRPr lang="da-DK" sz="2700" dirty="0"/>
          </a:p>
        </p:txBody>
      </p:sp>
      <p:sp>
        <p:nvSpPr>
          <p:cNvPr id="3" name="Pladsholder til indhold 2"/>
          <p:cNvSpPr>
            <a:spLocks noGrp="1"/>
          </p:cNvSpPr>
          <p:nvPr>
            <p:ph sz="quarter" idx="1"/>
          </p:nvPr>
        </p:nvSpPr>
        <p:spPr>
          <a:xfrm>
            <a:off x="374848" y="1252170"/>
            <a:ext cx="8229600" cy="4937760"/>
          </a:xfrm>
        </p:spPr>
        <p:txBody>
          <a:bodyPr>
            <a:normAutofit/>
          </a:bodyPr>
          <a:lstStyle/>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smtClean="0"/>
          </a:p>
          <a:p>
            <a:endParaRPr lang="da-DK" sz="2000" dirty="0" smtClean="0"/>
          </a:p>
          <a:p>
            <a:endParaRPr lang="da-DK" sz="2000" dirty="0" smtClean="0"/>
          </a:p>
          <a:p>
            <a:endParaRPr lang="da-DK" sz="2000" dirty="0" smtClean="0"/>
          </a:p>
          <a:p>
            <a:endParaRPr lang="da-DK" dirty="0"/>
          </a:p>
          <a:p>
            <a:endParaRPr lang="da-DK" dirty="0"/>
          </a:p>
        </p:txBody>
      </p:sp>
      <p:sp>
        <p:nvSpPr>
          <p:cNvPr id="5" name="Oval billedforklaring 4"/>
          <p:cNvSpPr/>
          <p:nvPr/>
        </p:nvSpPr>
        <p:spPr>
          <a:xfrm>
            <a:off x="2923309" y="1011382"/>
            <a:ext cx="5943600" cy="4946073"/>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a-DK" sz="1600" i="1" dirty="0" smtClean="0">
              <a:solidFill>
                <a:schemeClr val="tx1"/>
              </a:solidFill>
            </a:endParaRPr>
          </a:p>
          <a:p>
            <a:pPr algn="ctr"/>
            <a:endParaRPr lang="da-DK" sz="1600" i="1" dirty="0">
              <a:solidFill>
                <a:schemeClr val="tx1"/>
              </a:solidFill>
            </a:endParaRPr>
          </a:p>
          <a:p>
            <a:pPr algn="ctr"/>
            <a:r>
              <a:rPr lang="da-DK" sz="1600" i="1" dirty="0" smtClean="0">
                <a:solidFill>
                  <a:schemeClr val="tx1"/>
                </a:solidFill>
              </a:rPr>
              <a:t>Ét </a:t>
            </a:r>
            <a:r>
              <a:rPr lang="da-DK" sz="1600" i="1" dirty="0">
                <a:solidFill>
                  <a:schemeClr val="tx1"/>
                </a:solidFill>
              </a:rPr>
              <a:t>af de fokuspunkter, man skal have i vejledningen, er om de voksne vil lave et karriereskift. Her er det rigtig vigtigt, at de får en dialog med en vejleder om: ”Hvad er det for et karriereskift, du gerne vil lave?” og ”hvad ser du i fremtiden?”.  Man sætter et fremtidsscenarie op fra starten, når folk træder ind. Man skal ikke kun gå på VUC bare for at tage et fag, der skal ligesom være et mål for enden – så man ikke kun sidder og afslutter et fag eller en toårig hf, uden at man rigtig ved, hvor man skal hen. Jeg tror, det er rigtig vigtigt, at man formulerer en målsætning for uddannelsen</a:t>
            </a:r>
            <a:r>
              <a:rPr lang="da-DK" sz="1600" i="1" dirty="0" smtClean="0"/>
              <a:t>.  </a:t>
            </a:r>
          </a:p>
          <a:p>
            <a:pPr algn="ctr"/>
            <a:r>
              <a:rPr lang="da-DK" sz="1200" dirty="0" smtClean="0"/>
              <a:t>(Vejleder fra VUC</a:t>
            </a:r>
            <a:r>
              <a:rPr lang="da-DK" sz="1600" dirty="0" smtClean="0"/>
              <a:t>)</a:t>
            </a:r>
            <a:endParaRPr lang="da-DK" sz="1600" dirty="0"/>
          </a:p>
        </p:txBody>
      </p:sp>
      <p:sp>
        <p:nvSpPr>
          <p:cNvPr id="6" name="Oval billedforklaring 5"/>
          <p:cNvSpPr/>
          <p:nvPr/>
        </p:nvSpPr>
        <p:spPr>
          <a:xfrm>
            <a:off x="249382" y="2307495"/>
            <a:ext cx="3747534" cy="3096344"/>
          </a:xfrm>
          <a:prstGeom prst="wedgeEllipseCallout">
            <a:avLst>
              <a:gd name="adj1" fmla="val 30871"/>
              <a:gd name="adj2" fmla="val 6674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a-DK" i="1" dirty="0">
                <a:solidFill>
                  <a:schemeClr val="tx1"/>
                </a:solidFill>
              </a:rPr>
              <a:t>90 % af de borgere, der kommer til os, kommer, fordi de har en intention om at gå her. På den måde vejleder vi selvfølgelig ind i </a:t>
            </a:r>
            <a:r>
              <a:rPr lang="da-DK" i="1" dirty="0" smtClean="0">
                <a:solidFill>
                  <a:schemeClr val="tx1"/>
                </a:solidFill>
              </a:rPr>
              <a:t>huset </a:t>
            </a:r>
            <a:r>
              <a:rPr lang="da-DK" sz="1200" i="1" dirty="0" smtClean="0">
                <a:solidFill>
                  <a:schemeClr val="tx1"/>
                </a:solidFill>
              </a:rPr>
              <a:t>(Vejleder fra VUC</a:t>
            </a:r>
            <a:r>
              <a:rPr lang="da-DK" sz="1200" dirty="0" smtClean="0">
                <a:solidFill>
                  <a:sysClr val="windowText" lastClr="000000"/>
                </a:solidFill>
              </a:rPr>
              <a:t>)</a:t>
            </a:r>
            <a:endParaRPr lang="da-DK" sz="1200" dirty="0">
              <a:solidFill>
                <a:sysClr val="windowText" lastClr="000000"/>
              </a:solidFill>
            </a:endParaRPr>
          </a:p>
        </p:txBody>
      </p:sp>
      <p:sp>
        <p:nvSpPr>
          <p:cNvPr id="4" name="Pladsholder til sidefod 3"/>
          <p:cNvSpPr>
            <a:spLocks noGrp="1"/>
          </p:cNvSpPr>
          <p:nvPr>
            <p:ph type="ftr" sz="quarter" idx="11"/>
          </p:nvPr>
        </p:nvSpPr>
        <p:spPr/>
        <p:txBody>
          <a:bodyPr/>
          <a:lstStyle/>
          <a:p>
            <a:r>
              <a:rPr lang="da-DK" smtClean="0"/>
              <a:t>Uddannelsesvejledning til voksne</a:t>
            </a:r>
            <a:endParaRPr lang="da-DK"/>
          </a:p>
        </p:txBody>
      </p:sp>
      <p:sp>
        <p:nvSpPr>
          <p:cNvPr id="7" name="Pladsholder til diasnummer 6"/>
          <p:cNvSpPr>
            <a:spLocks noGrp="1"/>
          </p:cNvSpPr>
          <p:nvPr>
            <p:ph type="sldNum" sz="quarter" idx="12"/>
          </p:nvPr>
        </p:nvSpPr>
        <p:spPr/>
        <p:txBody>
          <a:bodyPr/>
          <a:lstStyle/>
          <a:p>
            <a:fld id="{3E32C5F4-D2F7-4157-A8BA-85C5E09FE064}" type="slidenum">
              <a:rPr lang="da-DK" smtClean="0"/>
              <a:t>24</a:t>
            </a:fld>
            <a:endParaRPr lang="da-DK"/>
          </a:p>
        </p:txBody>
      </p:sp>
    </p:spTree>
    <p:extLst>
      <p:ext uri="{BB962C8B-B14F-4D97-AF65-F5344CB8AC3E}">
        <p14:creationId xmlns:p14="http://schemas.microsoft.com/office/powerpoint/2010/main" val="3936439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neveri.dk/gfx/creatures/random.png">
            <a:hlinkClick r:id="rId3"/>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t="26369" b="2636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Pladsholder til sidefod 1"/>
          <p:cNvSpPr>
            <a:spLocks noGrp="1"/>
          </p:cNvSpPr>
          <p:nvPr>
            <p:ph type="ftr" sz="quarter" idx="11"/>
          </p:nvPr>
        </p:nvSpPr>
        <p:spPr/>
        <p:txBody>
          <a:bodyPr/>
          <a:lstStyle/>
          <a:p>
            <a:r>
              <a:rPr lang="da-DK" dirty="0" smtClean="0"/>
              <a:t>Uddannelsesvejledning til voksne</a:t>
            </a:r>
            <a:endParaRPr lang="da-DK" dirty="0"/>
          </a:p>
        </p:txBody>
      </p:sp>
      <p:sp>
        <p:nvSpPr>
          <p:cNvPr id="3" name="Pladsholder til diasnummer 2"/>
          <p:cNvSpPr>
            <a:spLocks noGrp="1"/>
          </p:cNvSpPr>
          <p:nvPr>
            <p:ph type="sldNum" sz="quarter" idx="12"/>
          </p:nvPr>
        </p:nvSpPr>
        <p:spPr/>
        <p:txBody>
          <a:bodyPr/>
          <a:lstStyle/>
          <a:p>
            <a:fld id="{61A7DA12-F1F9-43F2-A12A-1E9EF0E92BD7}" type="slidenum">
              <a:rPr lang="da-DK" smtClean="0"/>
              <a:t>25</a:t>
            </a:fld>
            <a:endParaRPr lang="da-DK"/>
          </a:p>
        </p:txBody>
      </p:sp>
      <p:sp>
        <p:nvSpPr>
          <p:cNvPr id="11" name="Pladsholder til tekst 10"/>
          <p:cNvSpPr>
            <a:spLocks noGrp="1"/>
          </p:cNvSpPr>
          <p:nvPr>
            <p:ph type="body" sz="quarter" idx="15"/>
          </p:nvPr>
        </p:nvSpPr>
        <p:spPr>
          <a:xfrm>
            <a:off x="0" y="1506800"/>
            <a:ext cx="4934858" cy="4140000"/>
          </a:xfrm>
        </p:spPr>
        <p:txBody>
          <a:bodyPr/>
          <a:lstStyle/>
          <a:p>
            <a:r>
              <a:rPr lang="da-DK" dirty="0" smtClean="0"/>
              <a:t>Uddannelsesinstitutioner er ikke forpligtet på at give en afklarende og udforskende vejledning – men hvem skal så?</a:t>
            </a:r>
            <a:endParaRPr lang="da-DK" dirty="0"/>
          </a:p>
        </p:txBody>
      </p:sp>
    </p:spTree>
    <p:extLst>
      <p:ext uri="{BB962C8B-B14F-4D97-AF65-F5344CB8AC3E}">
        <p14:creationId xmlns:p14="http://schemas.microsoft.com/office/powerpoint/2010/main" val="4003206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billede 9"/>
          <p:cNvSpPr>
            <a:spLocks noGrp="1"/>
          </p:cNvSpPr>
          <p:nvPr>
            <p:ph type="pic" sz="quarter" idx="14"/>
          </p:nvPr>
        </p:nvSpPr>
        <p:spPr>
          <a:solidFill>
            <a:schemeClr val="accent5"/>
          </a:solidFill>
        </p:spPr>
      </p:sp>
      <p:sp>
        <p:nvSpPr>
          <p:cNvPr id="8" name="Pladsholder til indhold 7"/>
          <p:cNvSpPr>
            <a:spLocks noGrp="1"/>
          </p:cNvSpPr>
          <p:nvPr>
            <p:ph idx="1"/>
          </p:nvPr>
        </p:nvSpPr>
        <p:spPr>
          <a:xfrm>
            <a:off x="886691" y="1685890"/>
            <a:ext cx="7980218" cy="4525963"/>
          </a:xfrm>
        </p:spPr>
        <p:txBody>
          <a:bodyPr/>
          <a:lstStyle/>
          <a:p>
            <a:pPr marL="457200" indent="-457200">
              <a:buFont typeface="Arial" panose="020B0604020202020204" pitchFamily="34" charset="0"/>
              <a:buAutoNum type="arabicParenR"/>
            </a:pPr>
            <a:r>
              <a:rPr lang="da-DK" dirty="0">
                <a:solidFill>
                  <a:schemeClr val="tx1"/>
                </a:solidFill>
              </a:rPr>
              <a:t>Borgerne føler sig velkomne og anerkendte i </a:t>
            </a:r>
            <a:r>
              <a:rPr lang="da-DK" dirty="0" smtClean="0">
                <a:solidFill>
                  <a:schemeClr val="tx1"/>
                </a:solidFill>
              </a:rPr>
              <a:t>vejledningssituationen</a:t>
            </a:r>
          </a:p>
          <a:p>
            <a:r>
              <a:rPr lang="da-DK" dirty="0" smtClean="0"/>
              <a:t>Borger</a:t>
            </a:r>
            <a:r>
              <a:rPr lang="da-DK" i="1" dirty="0" smtClean="0"/>
              <a:t>: ”Det </a:t>
            </a:r>
            <a:r>
              <a:rPr lang="da-DK" i="1" dirty="0"/>
              <a:t>er simpelthen, så godt og så trygt og sikkert </a:t>
            </a:r>
            <a:r>
              <a:rPr lang="da-DK" i="1" dirty="0" smtClean="0"/>
              <a:t>med vejledning. </a:t>
            </a:r>
            <a:r>
              <a:rPr lang="da-DK" i="1" dirty="0"/>
              <a:t>Det er pga. </a:t>
            </a:r>
            <a:r>
              <a:rPr lang="da-DK" i="1" dirty="0" smtClean="0"/>
              <a:t>vejlederne, </a:t>
            </a:r>
            <a:r>
              <a:rPr lang="da-DK" i="1" dirty="0"/>
              <a:t>der modtager én. De lytter og jeg følte, at hun var glad for, at jeg kom. Så derfor tænkte jeg, nu prøver jeg </a:t>
            </a:r>
            <a:r>
              <a:rPr lang="da-DK" i="1" dirty="0" smtClean="0"/>
              <a:t>at </a:t>
            </a:r>
            <a:r>
              <a:rPr lang="da-DK" i="1" dirty="0"/>
              <a:t>starte på </a:t>
            </a:r>
            <a:r>
              <a:rPr lang="da-DK" i="1" dirty="0" smtClean="0"/>
              <a:t>uddannelsen..</a:t>
            </a:r>
            <a:r>
              <a:rPr lang="da-DK" dirty="0" smtClean="0"/>
              <a:t>”</a:t>
            </a:r>
            <a:endParaRPr lang="da-DK" dirty="0" smtClean="0">
              <a:solidFill>
                <a:schemeClr val="tx1"/>
              </a:solidFill>
            </a:endParaRPr>
          </a:p>
          <a:p>
            <a:r>
              <a:rPr lang="da-DK" dirty="0" smtClean="0">
                <a:solidFill>
                  <a:schemeClr val="tx1"/>
                </a:solidFill>
              </a:rPr>
              <a:t>2) Det er nemt at komme i kontakt med vejledere </a:t>
            </a:r>
          </a:p>
          <a:p>
            <a:endParaRPr lang="da-DK" dirty="0">
              <a:solidFill>
                <a:schemeClr val="tx1"/>
              </a:solidFill>
            </a:endParaRPr>
          </a:p>
          <a:p>
            <a:r>
              <a:rPr lang="da-DK" dirty="0" smtClean="0">
                <a:solidFill>
                  <a:schemeClr val="tx1"/>
                </a:solidFill>
              </a:rPr>
              <a:t>3) Hjælp af ”mere praktisk karakter”</a:t>
            </a:r>
          </a:p>
          <a:p>
            <a:endParaRPr lang="da-DK" dirty="0" smtClean="0">
              <a:solidFill>
                <a:schemeClr val="tx1"/>
              </a:solidFill>
            </a:endParaRPr>
          </a:p>
          <a:p>
            <a:pPr marL="457200" indent="-457200">
              <a:buAutoNum type="arabicParenR"/>
            </a:pPr>
            <a:endParaRPr lang="da-DK" dirty="0">
              <a:solidFill>
                <a:schemeClr val="tx1"/>
              </a:solidFill>
            </a:endParaRPr>
          </a:p>
        </p:txBody>
      </p:sp>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26</a:t>
            </a:fld>
            <a:endParaRPr lang="da-DK"/>
          </a:p>
        </p:txBody>
      </p:sp>
      <p:sp>
        <p:nvSpPr>
          <p:cNvPr id="9" name="Pladsholder til tekst 8"/>
          <p:cNvSpPr>
            <a:spLocks noGrp="1"/>
          </p:cNvSpPr>
          <p:nvPr>
            <p:ph type="body" sz="quarter" idx="13"/>
          </p:nvPr>
        </p:nvSpPr>
        <p:spPr/>
        <p:txBody>
          <a:bodyPr/>
          <a:lstStyle/>
          <a:p>
            <a:endParaRPr lang="da-DK"/>
          </a:p>
        </p:txBody>
      </p:sp>
      <p:sp>
        <p:nvSpPr>
          <p:cNvPr id="7" name="Titel 6"/>
          <p:cNvSpPr>
            <a:spLocks noGrp="1"/>
          </p:cNvSpPr>
          <p:nvPr>
            <p:ph type="title"/>
          </p:nvPr>
        </p:nvSpPr>
        <p:spPr/>
        <p:txBody>
          <a:bodyPr/>
          <a:lstStyle/>
          <a:p>
            <a:r>
              <a:rPr lang="da-DK" dirty="0" smtClean="0">
                <a:solidFill>
                  <a:schemeClr val="tx1"/>
                </a:solidFill>
              </a:rPr>
              <a:t>Andre aspekter der er vigtige for borgerne i vejledningen</a:t>
            </a:r>
            <a:endParaRPr lang="da-DK" dirty="0">
              <a:solidFill>
                <a:schemeClr val="tx1"/>
              </a:solidFill>
            </a:endParaRPr>
          </a:p>
        </p:txBody>
      </p:sp>
    </p:spTree>
    <p:extLst>
      <p:ext uri="{BB962C8B-B14F-4D97-AF65-F5344CB8AC3E}">
        <p14:creationId xmlns:p14="http://schemas.microsoft.com/office/powerpoint/2010/main" val="1707128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4225" r="14225"/>
          <a:stretch>
            <a:fillRect/>
          </a:stretch>
        </p:blipFill>
        <p:spPr/>
      </p:pic>
      <p:sp>
        <p:nvSpPr>
          <p:cNvPr id="4" name="Pladsholder til sidefod 3"/>
          <p:cNvSpPr>
            <a:spLocks noGrp="1"/>
          </p:cNvSpPr>
          <p:nvPr>
            <p:ph type="ftr" sz="quarter" idx="11"/>
          </p:nvPr>
        </p:nvSpPr>
        <p:spPr/>
        <p:txBody>
          <a:bodyPr/>
          <a:lstStyle/>
          <a:p>
            <a:r>
              <a:rPr lang="da-DK" smtClean="0"/>
              <a:t>Uddannelsesvejledning til voksne</a:t>
            </a:r>
            <a:endParaRPr lang="da-DK"/>
          </a:p>
        </p:txBody>
      </p:sp>
      <p:sp>
        <p:nvSpPr>
          <p:cNvPr id="5" name="Pladsholder til diasnummer 4"/>
          <p:cNvSpPr>
            <a:spLocks noGrp="1"/>
          </p:cNvSpPr>
          <p:nvPr>
            <p:ph type="sldNum" sz="quarter" idx="12"/>
          </p:nvPr>
        </p:nvSpPr>
        <p:spPr/>
        <p:txBody>
          <a:bodyPr/>
          <a:lstStyle/>
          <a:p>
            <a:fld id="{61A7DA12-F1F9-43F2-A12A-1E9EF0E92BD7}" type="slidenum">
              <a:rPr lang="da-DK" smtClean="0"/>
              <a:t>27</a:t>
            </a:fld>
            <a:endParaRPr lang="da-DK"/>
          </a:p>
        </p:txBody>
      </p:sp>
      <p:sp>
        <p:nvSpPr>
          <p:cNvPr id="9" name="Undertitel 8"/>
          <p:cNvSpPr>
            <a:spLocks noGrp="1"/>
          </p:cNvSpPr>
          <p:nvPr>
            <p:ph type="subTitle" idx="14"/>
          </p:nvPr>
        </p:nvSpPr>
        <p:spPr>
          <a:xfrm>
            <a:off x="1069974" y="3663853"/>
            <a:ext cx="8226425" cy="1980000"/>
          </a:xfrm>
        </p:spPr>
        <p:txBody>
          <a:bodyPr/>
          <a:lstStyle/>
          <a:p>
            <a:r>
              <a:rPr lang="da-DK" dirty="0" smtClean="0"/>
              <a:t>Kompetenceudviklingsbehov</a:t>
            </a:r>
            <a:endParaRPr lang="da-DK" dirty="0"/>
          </a:p>
        </p:txBody>
      </p:sp>
    </p:spTree>
    <p:extLst>
      <p:ext uri="{BB962C8B-B14F-4D97-AF65-F5344CB8AC3E}">
        <p14:creationId xmlns:p14="http://schemas.microsoft.com/office/powerpoint/2010/main" val="1479946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630" r="630"/>
          <a:stretch>
            <a:fillRect/>
          </a:stretch>
        </p:blipFill>
        <p:spPr/>
      </p:pic>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28</a:t>
            </a:fld>
            <a:endParaRPr lang="da-DK"/>
          </a:p>
        </p:txBody>
      </p:sp>
      <p:sp>
        <p:nvSpPr>
          <p:cNvPr id="7" name="Pladsholder til indhold 6"/>
          <p:cNvSpPr>
            <a:spLocks noGrp="1"/>
          </p:cNvSpPr>
          <p:nvPr>
            <p:ph type="body" sz="quarter" idx="15"/>
          </p:nvPr>
        </p:nvSpPr>
        <p:spPr/>
        <p:txBody>
          <a:bodyPr/>
          <a:lstStyle/>
          <a:p>
            <a:r>
              <a:rPr lang="da-DK" sz="2000" dirty="0" smtClean="0"/>
              <a:t>Krav om vejlederuddannelse på:</a:t>
            </a:r>
          </a:p>
          <a:p>
            <a:pPr marL="457200" indent="-457200">
              <a:buFont typeface="Arial" panose="020B0604020202020204" pitchFamily="34" charset="0"/>
              <a:buChar char="•"/>
            </a:pPr>
            <a:endParaRPr lang="da-DK" dirty="0"/>
          </a:p>
          <a:p>
            <a:pPr marL="457200" indent="-457200">
              <a:buFont typeface="Arial" panose="020B0604020202020204" pitchFamily="34" charset="0"/>
              <a:buChar char="•"/>
            </a:pPr>
            <a:r>
              <a:rPr lang="da-DK" dirty="0" smtClean="0"/>
              <a:t>48 % af de erhvervsrettede uddannelsesinstitutioner</a:t>
            </a:r>
          </a:p>
          <a:p>
            <a:endParaRPr lang="da-DK" dirty="0"/>
          </a:p>
          <a:p>
            <a:pPr marL="457200" indent="-457200">
              <a:buFont typeface="Arial" panose="020B0604020202020204" pitchFamily="34" charset="0"/>
              <a:buChar char="•"/>
            </a:pPr>
            <a:r>
              <a:rPr lang="da-DK" dirty="0" smtClean="0"/>
              <a:t>73 % af </a:t>
            </a:r>
            <a:r>
              <a:rPr lang="da-DK" dirty="0" err="1" smtClean="0"/>
              <a:t>VUC’erne</a:t>
            </a:r>
            <a:endParaRPr lang="da-DK" dirty="0"/>
          </a:p>
        </p:txBody>
      </p:sp>
    </p:spTree>
    <p:extLst>
      <p:ext uri="{BB962C8B-B14F-4D97-AF65-F5344CB8AC3E}">
        <p14:creationId xmlns:p14="http://schemas.microsoft.com/office/powerpoint/2010/main" val="2982429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dsholder til indhold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p:spPr>
      </p:pic>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29</a:t>
            </a:fld>
            <a:endParaRPr lang="da-DK"/>
          </a:p>
        </p:txBody>
      </p:sp>
      <p:sp>
        <p:nvSpPr>
          <p:cNvPr id="8" name="Pladsholder til tekst 7"/>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106964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rstørrelsesglas (lup) m/lys på fo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4988" b="498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dirty="0" smtClean="0"/>
              <a:t>Uddannelsesvejledning til voksne</a:t>
            </a:r>
            <a:endParaRPr lang="da-DK" dirty="0"/>
          </a:p>
        </p:txBody>
      </p:sp>
      <p:sp>
        <p:nvSpPr>
          <p:cNvPr id="4" name="Pladsholder til diasnummer 3"/>
          <p:cNvSpPr>
            <a:spLocks noGrp="1"/>
          </p:cNvSpPr>
          <p:nvPr>
            <p:ph type="sldNum" sz="quarter" idx="12"/>
          </p:nvPr>
        </p:nvSpPr>
        <p:spPr/>
        <p:txBody>
          <a:bodyPr/>
          <a:lstStyle/>
          <a:p>
            <a:fld id="{61A7DA12-F1F9-43F2-A12A-1E9EF0E92BD7}" type="slidenum">
              <a:rPr lang="da-DK" smtClean="0"/>
              <a:t>3</a:t>
            </a:fld>
            <a:endParaRPr lang="da-DK"/>
          </a:p>
        </p:txBody>
      </p:sp>
      <p:sp>
        <p:nvSpPr>
          <p:cNvPr id="5" name="Undertitel 4"/>
          <p:cNvSpPr>
            <a:spLocks noGrp="1"/>
          </p:cNvSpPr>
          <p:nvPr>
            <p:ph type="subTitle" idx="14"/>
          </p:nvPr>
        </p:nvSpPr>
        <p:spPr>
          <a:xfrm>
            <a:off x="917574" y="2481943"/>
            <a:ext cx="8226425" cy="3120571"/>
          </a:xfrm>
        </p:spPr>
        <p:txBody>
          <a:bodyPr/>
          <a:lstStyle/>
          <a:p>
            <a:r>
              <a:rPr lang="da-DK" b="1" dirty="0">
                <a:solidFill>
                  <a:schemeClr val="tx1"/>
                </a:solidFill>
              </a:rPr>
              <a:t>Fokus på: </a:t>
            </a:r>
            <a:br>
              <a:rPr lang="da-DK" b="1" dirty="0">
                <a:solidFill>
                  <a:schemeClr val="tx1"/>
                </a:solidFill>
              </a:rPr>
            </a:br>
            <a:r>
              <a:rPr lang="da-DK" dirty="0">
                <a:solidFill>
                  <a:schemeClr val="tx1"/>
                </a:solidFill>
              </a:rPr>
              <a:t>Hvordan </a:t>
            </a:r>
            <a:r>
              <a:rPr lang="da-DK" dirty="0" err="1" smtClean="0">
                <a:solidFill>
                  <a:schemeClr val="tx1"/>
                </a:solidFill>
              </a:rPr>
              <a:t>VUC’er</a:t>
            </a:r>
            <a:r>
              <a:rPr lang="da-DK" dirty="0" smtClean="0">
                <a:solidFill>
                  <a:schemeClr val="tx1"/>
                </a:solidFill>
              </a:rPr>
              <a:t> og erhvervsrettede uddannelsesinstitutioner tilrettelægger og samarbejder om uddannelsesvejledning til voksne (25 år eller derover)? </a:t>
            </a:r>
            <a:endParaRPr lang="da-DK" sz="2800" dirty="0"/>
          </a:p>
          <a:p>
            <a:endParaRPr lang="da-DK" dirty="0"/>
          </a:p>
        </p:txBody>
      </p:sp>
    </p:spTree>
    <p:extLst>
      <p:ext uri="{BB962C8B-B14F-4D97-AF65-F5344CB8AC3E}">
        <p14:creationId xmlns:p14="http://schemas.microsoft.com/office/powerpoint/2010/main" val="939566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billede 9"/>
          <p:cNvSpPr>
            <a:spLocks noGrp="1"/>
          </p:cNvSpPr>
          <p:nvPr>
            <p:ph type="pic" sz="quarter" idx="14"/>
          </p:nvPr>
        </p:nvSpPr>
        <p:spPr>
          <a:solidFill>
            <a:schemeClr val="accent5"/>
          </a:solidFill>
        </p:spPr>
      </p:sp>
      <p:sp>
        <p:nvSpPr>
          <p:cNvPr id="8" name="Pladsholder til indhold 7"/>
          <p:cNvSpPr>
            <a:spLocks noGrp="1"/>
          </p:cNvSpPr>
          <p:nvPr>
            <p:ph idx="1"/>
          </p:nvPr>
        </p:nvSpPr>
        <p:spPr>
          <a:xfrm>
            <a:off x="914400" y="1699745"/>
            <a:ext cx="7869382" cy="4525963"/>
          </a:xfrm>
        </p:spPr>
        <p:txBody>
          <a:bodyPr/>
          <a:lstStyle/>
          <a:p>
            <a:r>
              <a:rPr lang="da-DK" dirty="0" smtClean="0">
                <a:solidFill>
                  <a:schemeClr val="tx1"/>
                </a:solidFill>
              </a:rPr>
              <a:t>Vejledningsopgaven er kompleks – der er behov for, at man har viden om </a:t>
            </a:r>
            <a:r>
              <a:rPr lang="da-DK" dirty="0">
                <a:solidFill>
                  <a:schemeClr val="tx1"/>
                </a:solidFill>
              </a:rPr>
              <a:t>mange </a:t>
            </a:r>
            <a:r>
              <a:rPr lang="da-DK" dirty="0" smtClean="0">
                <a:solidFill>
                  <a:schemeClr val="tx1"/>
                </a:solidFill>
              </a:rPr>
              <a:t>elementer</a:t>
            </a:r>
          </a:p>
          <a:p>
            <a:endParaRPr lang="da-DK" dirty="0">
              <a:solidFill>
                <a:schemeClr val="tx1"/>
              </a:solidFill>
            </a:endParaRPr>
          </a:p>
          <a:p>
            <a:r>
              <a:rPr lang="da-DK" dirty="0" smtClean="0">
                <a:solidFill>
                  <a:schemeClr val="tx1"/>
                </a:solidFill>
              </a:rPr>
              <a:t>Et stort ”</a:t>
            </a:r>
            <a:r>
              <a:rPr lang="da-DK" dirty="0" err="1" smtClean="0">
                <a:solidFill>
                  <a:schemeClr val="tx1"/>
                </a:solidFill>
              </a:rPr>
              <a:t>vidensbehov</a:t>
            </a:r>
            <a:r>
              <a:rPr lang="da-DK" dirty="0" smtClean="0">
                <a:solidFill>
                  <a:schemeClr val="tx1"/>
                </a:solidFill>
              </a:rPr>
              <a:t>” afspejler ikke nødvendigvis lille indsigt, men kan også afspejle store ambitioner</a:t>
            </a:r>
            <a:endParaRPr lang="da-DK" dirty="0">
              <a:solidFill>
                <a:schemeClr val="tx1"/>
              </a:solidFill>
            </a:endParaRPr>
          </a:p>
          <a:p>
            <a:endParaRPr lang="da-DK" dirty="0" smtClean="0">
              <a:solidFill>
                <a:schemeClr val="tx1"/>
              </a:solidFill>
            </a:endParaRPr>
          </a:p>
          <a:p>
            <a:r>
              <a:rPr lang="da-DK" dirty="0" smtClean="0">
                <a:solidFill>
                  <a:schemeClr val="tx1"/>
                </a:solidFill>
              </a:rPr>
              <a:t>Hvilken viden det er nødvendigt, at vejlederne har, handler </a:t>
            </a:r>
            <a:r>
              <a:rPr lang="da-DK" dirty="0">
                <a:solidFill>
                  <a:schemeClr val="tx1"/>
                </a:solidFill>
              </a:rPr>
              <a:t>om hvilke </a:t>
            </a:r>
            <a:r>
              <a:rPr lang="da-DK" dirty="0" smtClean="0">
                <a:solidFill>
                  <a:schemeClr val="tx1"/>
                </a:solidFill>
              </a:rPr>
              <a:t>ambitioner, uddannelsesinstitutionerne har </a:t>
            </a:r>
            <a:r>
              <a:rPr lang="da-DK" dirty="0">
                <a:solidFill>
                  <a:schemeClr val="tx1"/>
                </a:solidFill>
              </a:rPr>
              <a:t>med </a:t>
            </a:r>
            <a:r>
              <a:rPr lang="da-DK" dirty="0" smtClean="0">
                <a:solidFill>
                  <a:schemeClr val="tx1"/>
                </a:solidFill>
              </a:rPr>
              <a:t>deres vejledning</a:t>
            </a:r>
          </a:p>
          <a:p>
            <a:endParaRPr lang="da-DK" dirty="0">
              <a:solidFill>
                <a:schemeClr val="tx1"/>
              </a:solidFill>
            </a:endParaRPr>
          </a:p>
          <a:p>
            <a:r>
              <a:rPr lang="da-DK" dirty="0" smtClean="0">
                <a:solidFill>
                  <a:schemeClr val="tx1"/>
                </a:solidFill>
              </a:rPr>
              <a:t>Den udforskende og afklarende vejledning kræver større viden end fx den informerende vejledning</a:t>
            </a:r>
            <a:endParaRPr lang="da-DK" dirty="0">
              <a:solidFill>
                <a:schemeClr val="tx1"/>
              </a:solidFill>
            </a:endParaRPr>
          </a:p>
          <a:p>
            <a:endParaRPr lang="da-DK" dirty="0">
              <a:solidFill>
                <a:schemeClr val="tx1"/>
              </a:solidFill>
            </a:endParaRPr>
          </a:p>
        </p:txBody>
      </p:sp>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30</a:t>
            </a:fld>
            <a:endParaRPr lang="da-DK"/>
          </a:p>
        </p:txBody>
      </p:sp>
      <p:sp>
        <p:nvSpPr>
          <p:cNvPr id="9" name="Pladsholder til tekst 8"/>
          <p:cNvSpPr>
            <a:spLocks noGrp="1"/>
          </p:cNvSpPr>
          <p:nvPr>
            <p:ph type="body" sz="quarter" idx="13"/>
          </p:nvPr>
        </p:nvSpPr>
        <p:spPr/>
        <p:txBody>
          <a:bodyPr/>
          <a:lstStyle/>
          <a:p>
            <a:endParaRPr lang="da-DK"/>
          </a:p>
        </p:txBody>
      </p:sp>
      <p:sp>
        <p:nvSpPr>
          <p:cNvPr id="7" name="Titel 6"/>
          <p:cNvSpPr>
            <a:spLocks noGrp="1"/>
          </p:cNvSpPr>
          <p:nvPr>
            <p:ph type="title"/>
          </p:nvPr>
        </p:nvSpPr>
        <p:spPr/>
        <p:txBody>
          <a:bodyPr/>
          <a:lstStyle/>
          <a:p>
            <a:r>
              <a:rPr lang="da-DK" dirty="0" smtClean="0">
                <a:solidFill>
                  <a:schemeClr val="tx1"/>
                </a:solidFill>
              </a:rPr>
              <a:t>Tolkninger af resultat</a:t>
            </a:r>
            <a:endParaRPr lang="da-DK" dirty="0">
              <a:solidFill>
                <a:schemeClr val="tx1"/>
              </a:solidFill>
            </a:endParaRPr>
          </a:p>
        </p:txBody>
      </p:sp>
    </p:spTree>
    <p:extLst>
      <p:ext uri="{BB962C8B-B14F-4D97-AF65-F5344CB8AC3E}">
        <p14:creationId xmlns:p14="http://schemas.microsoft.com/office/powerpoint/2010/main" val="34365834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billede 9"/>
          <p:cNvSpPr>
            <a:spLocks noGrp="1"/>
          </p:cNvSpPr>
          <p:nvPr>
            <p:ph type="pic" sz="quarter" idx="14"/>
          </p:nvPr>
        </p:nvSpPr>
        <p:spPr>
          <a:solidFill>
            <a:schemeClr val="accent5"/>
          </a:solidFill>
        </p:spPr>
      </p:sp>
      <p:sp>
        <p:nvSpPr>
          <p:cNvPr id="8" name="Pladsholder til indhold 7"/>
          <p:cNvSpPr>
            <a:spLocks noGrp="1"/>
          </p:cNvSpPr>
          <p:nvPr>
            <p:ph idx="1"/>
          </p:nvPr>
        </p:nvSpPr>
        <p:spPr>
          <a:xfrm>
            <a:off x="914400" y="1482437"/>
            <a:ext cx="7869382" cy="4743272"/>
          </a:xfrm>
        </p:spPr>
        <p:txBody>
          <a:bodyPr/>
          <a:lstStyle/>
          <a:p>
            <a:pPr marL="342900" indent="-342900">
              <a:buFont typeface="Arial" panose="020B0604020202020204" pitchFamily="34" charset="0"/>
              <a:buChar char="•"/>
            </a:pPr>
            <a:r>
              <a:rPr lang="da-DK" dirty="0" smtClean="0">
                <a:solidFill>
                  <a:schemeClr val="tx1"/>
                </a:solidFill>
              </a:rPr>
              <a:t>Hvilke tilgange til vejledning prioriteres på jeres institutioner? – og hvorfor?</a:t>
            </a:r>
          </a:p>
          <a:p>
            <a:pPr lvl="2"/>
            <a:r>
              <a:rPr lang="da-DK" dirty="0" smtClean="0">
                <a:solidFill>
                  <a:schemeClr val="tx1"/>
                </a:solidFill>
              </a:rPr>
              <a:t>1</a:t>
            </a:r>
            <a:r>
              <a:rPr lang="da-DK" dirty="0">
                <a:solidFill>
                  <a:schemeClr val="tx1"/>
                </a:solidFill>
              </a:rPr>
              <a:t>) den informerende, 2) den forløbsfokuserede og 3) </a:t>
            </a:r>
            <a:r>
              <a:rPr lang="da-DK" dirty="0" smtClean="0">
                <a:solidFill>
                  <a:schemeClr val="tx1"/>
                </a:solidFill>
              </a:rPr>
              <a:t>den </a:t>
            </a:r>
            <a:r>
              <a:rPr lang="da-DK" dirty="0">
                <a:solidFill>
                  <a:schemeClr val="tx1"/>
                </a:solidFill>
              </a:rPr>
              <a:t>udforskende og afklarende.</a:t>
            </a:r>
          </a:p>
          <a:p>
            <a:pPr marL="342900" indent="-342900">
              <a:buFont typeface="Arial" panose="020B0604020202020204" pitchFamily="34" charset="0"/>
              <a:buChar char="•"/>
            </a:pPr>
            <a:r>
              <a:rPr lang="da-DK" dirty="0" smtClean="0">
                <a:solidFill>
                  <a:schemeClr val="tx1"/>
                </a:solidFill>
              </a:rPr>
              <a:t>Hvad kan fremme og hæmme, at I – og jeres kollegaer – benytter de tre tilgange til vejledning? </a:t>
            </a:r>
          </a:p>
          <a:p>
            <a:pPr marL="342900" indent="-342900">
              <a:buFont typeface="Arial" panose="020B0604020202020204" pitchFamily="34" charset="0"/>
              <a:buChar char="•"/>
            </a:pPr>
            <a:endParaRPr lang="da-DK" dirty="0" smtClean="0">
              <a:solidFill>
                <a:schemeClr val="tx1"/>
              </a:solidFill>
            </a:endParaRPr>
          </a:p>
          <a:p>
            <a:pPr marL="342900" indent="-342900">
              <a:buFont typeface="Arial" panose="020B0604020202020204" pitchFamily="34" charset="0"/>
              <a:buChar char="•"/>
            </a:pPr>
            <a:r>
              <a:rPr lang="da-DK" dirty="0" smtClean="0">
                <a:solidFill>
                  <a:schemeClr val="tx1"/>
                </a:solidFill>
              </a:rPr>
              <a:t>Hvilke andre aspekter vurderer I, er vigtige i jeres vejledning? </a:t>
            </a:r>
          </a:p>
          <a:p>
            <a:pPr marL="342900" indent="-342900">
              <a:buFont typeface="Arial" panose="020B0604020202020204" pitchFamily="34" charset="0"/>
              <a:buChar char="•"/>
            </a:pPr>
            <a:endParaRPr lang="da-DK" dirty="0" smtClean="0">
              <a:solidFill>
                <a:schemeClr val="tx1"/>
              </a:solidFill>
            </a:endParaRPr>
          </a:p>
          <a:p>
            <a:pPr marL="342900" indent="-342900">
              <a:buFont typeface="Arial" panose="020B0604020202020204" pitchFamily="34" charset="0"/>
              <a:buChar char="•"/>
            </a:pPr>
            <a:r>
              <a:rPr lang="da-DK" dirty="0" smtClean="0">
                <a:solidFill>
                  <a:schemeClr val="tx1"/>
                </a:solidFill>
              </a:rPr>
              <a:t>Hvilke kompetenceudviklingsbehov har I, for at I kan give den vejledning, I gerne vil?</a:t>
            </a:r>
          </a:p>
          <a:p>
            <a:endParaRPr lang="da-DK" dirty="0">
              <a:solidFill>
                <a:schemeClr val="tx1"/>
              </a:solidFill>
            </a:endParaRPr>
          </a:p>
        </p:txBody>
      </p:sp>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31</a:t>
            </a:fld>
            <a:endParaRPr lang="da-DK"/>
          </a:p>
        </p:txBody>
      </p:sp>
      <p:sp>
        <p:nvSpPr>
          <p:cNvPr id="9" name="Pladsholder til tekst 8"/>
          <p:cNvSpPr>
            <a:spLocks noGrp="1"/>
          </p:cNvSpPr>
          <p:nvPr>
            <p:ph type="body" sz="quarter" idx="13"/>
          </p:nvPr>
        </p:nvSpPr>
        <p:spPr/>
        <p:txBody>
          <a:bodyPr/>
          <a:lstStyle/>
          <a:p>
            <a:endParaRPr lang="da-DK"/>
          </a:p>
        </p:txBody>
      </p:sp>
      <p:sp>
        <p:nvSpPr>
          <p:cNvPr id="7" name="Titel 6"/>
          <p:cNvSpPr>
            <a:spLocks noGrp="1"/>
          </p:cNvSpPr>
          <p:nvPr>
            <p:ph type="title"/>
          </p:nvPr>
        </p:nvSpPr>
        <p:spPr/>
        <p:txBody>
          <a:bodyPr/>
          <a:lstStyle/>
          <a:p>
            <a:r>
              <a:rPr lang="da-DK" dirty="0" smtClean="0">
                <a:solidFill>
                  <a:schemeClr val="tx1"/>
                </a:solidFill>
              </a:rPr>
              <a:t>Spørgsmål til drøftelse</a:t>
            </a:r>
            <a:endParaRPr lang="da-DK" dirty="0">
              <a:solidFill>
                <a:schemeClr val="tx1"/>
              </a:solidFill>
            </a:endParaRPr>
          </a:p>
        </p:txBody>
      </p:sp>
    </p:spTree>
    <p:extLst>
      <p:ext uri="{BB962C8B-B14F-4D97-AF65-F5344CB8AC3E}">
        <p14:creationId xmlns:p14="http://schemas.microsoft.com/office/powerpoint/2010/main" val="1707128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4225" r="14225"/>
          <a:stretch>
            <a:fillRect/>
          </a:stretch>
        </p:blipFill>
        <p:spPr/>
      </p:pic>
      <p:sp>
        <p:nvSpPr>
          <p:cNvPr id="4" name="Pladsholder til sidefod 3"/>
          <p:cNvSpPr>
            <a:spLocks noGrp="1"/>
          </p:cNvSpPr>
          <p:nvPr>
            <p:ph type="ftr" sz="quarter" idx="11"/>
          </p:nvPr>
        </p:nvSpPr>
        <p:spPr/>
        <p:txBody>
          <a:bodyPr/>
          <a:lstStyle/>
          <a:p>
            <a:r>
              <a:rPr lang="da-DK" smtClean="0"/>
              <a:t>Uddannelsesvejledning til voksne</a:t>
            </a:r>
            <a:endParaRPr lang="da-DK"/>
          </a:p>
        </p:txBody>
      </p:sp>
      <p:sp>
        <p:nvSpPr>
          <p:cNvPr id="5" name="Pladsholder til diasnummer 4"/>
          <p:cNvSpPr>
            <a:spLocks noGrp="1"/>
          </p:cNvSpPr>
          <p:nvPr>
            <p:ph type="sldNum" sz="quarter" idx="12"/>
          </p:nvPr>
        </p:nvSpPr>
        <p:spPr/>
        <p:txBody>
          <a:bodyPr/>
          <a:lstStyle/>
          <a:p>
            <a:fld id="{61A7DA12-F1F9-43F2-A12A-1E9EF0E92BD7}" type="slidenum">
              <a:rPr lang="da-DK" smtClean="0"/>
              <a:t>32</a:t>
            </a:fld>
            <a:endParaRPr lang="da-DK"/>
          </a:p>
        </p:txBody>
      </p:sp>
      <p:sp>
        <p:nvSpPr>
          <p:cNvPr id="9" name="Undertitel 8"/>
          <p:cNvSpPr>
            <a:spLocks noGrp="1"/>
          </p:cNvSpPr>
          <p:nvPr>
            <p:ph type="subTitle" idx="14"/>
          </p:nvPr>
        </p:nvSpPr>
        <p:spPr>
          <a:xfrm>
            <a:off x="1069974" y="3663853"/>
            <a:ext cx="8226425" cy="1980000"/>
          </a:xfrm>
        </p:spPr>
        <p:txBody>
          <a:bodyPr/>
          <a:lstStyle/>
          <a:p>
            <a:r>
              <a:rPr lang="da-DK" dirty="0" smtClean="0"/>
              <a:t>Samarbejdsflader med jobcentre</a:t>
            </a:r>
            <a:endParaRPr lang="da-DK" dirty="0"/>
          </a:p>
        </p:txBody>
      </p:sp>
    </p:spTree>
    <p:extLst>
      <p:ext uri="{BB962C8B-B14F-4D97-AF65-F5344CB8AC3E}">
        <p14:creationId xmlns:p14="http://schemas.microsoft.com/office/powerpoint/2010/main" val="22443144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800" dirty="0" smtClean="0"/>
              <a:t>Ønske om et tættere samarbejde mellem uddannelsesinstitutionerne og jobcentrene</a:t>
            </a:r>
            <a:endParaRPr lang="da-DK" sz="2800" dirty="0"/>
          </a:p>
        </p:txBody>
      </p:sp>
      <p:sp>
        <p:nvSpPr>
          <p:cNvPr id="5" name="Pladsholder til indhold 4"/>
          <p:cNvSpPr>
            <a:spLocks noGrp="1"/>
          </p:cNvSpPr>
          <p:nvPr>
            <p:ph sz="quarter" idx="1"/>
          </p:nvPr>
        </p:nvSpPr>
        <p:spPr/>
        <p:txBody>
          <a:bodyPr>
            <a:normAutofit/>
          </a:bodyPr>
          <a:lstStyle/>
          <a:p>
            <a:pPr marL="0" indent="0">
              <a:buNone/>
            </a:pPr>
            <a:endParaRPr lang="da-DK" dirty="0"/>
          </a:p>
          <a:p>
            <a:endParaRPr lang="da-DK" dirty="0" smtClean="0"/>
          </a:p>
          <a:p>
            <a:endParaRPr lang="da-DK" dirty="0"/>
          </a:p>
          <a:p>
            <a:endParaRPr lang="da-DK" dirty="0" smtClean="0"/>
          </a:p>
          <a:p>
            <a:endParaRPr lang="da-DK" dirty="0"/>
          </a:p>
          <a:p>
            <a:endParaRPr lang="da-DK" dirty="0" smtClean="0"/>
          </a:p>
          <a:p>
            <a:pPr marL="0" indent="0">
              <a:buNone/>
            </a:pPr>
            <a:endParaRPr lang="da-DK" dirty="0" smtClean="0"/>
          </a:p>
          <a:p>
            <a:r>
              <a:rPr lang="da-DK" b="1" dirty="0" smtClean="0"/>
              <a:t>85 procent </a:t>
            </a:r>
            <a:r>
              <a:rPr lang="da-DK" dirty="0" smtClean="0"/>
              <a:t>af uddannelsesinstitutionerne vurderer,  at der er behov for et tættere samarbejde mellem uddannelsesinstitutioner og jobcentre.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69" y="1628800"/>
            <a:ext cx="823595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dsholder til sidefod 2"/>
          <p:cNvSpPr>
            <a:spLocks noGrp="1"/>
          </p:cNvSpPr>
          <p:nvPr>
            <p:ph type="ftr" sz="quarter" idx="11"/>
          </p:nvPr>
        </p:nvSpPr>
        <p:spPr/>
        <p:txBody>
          <a:bodyPr/>
          <a:lstStyle/>
          <a:p>
            <a:r>
              <a:rPr lang="da-DK" smtClean="0">
                <a:solidFill>
                  <a:srgbClr val="464653"/>
                </a:solidFill>
              </a:rPr>
              <a:t>Uddannelsesvejledning til voksne</a:t>
            </a:r>
            <a:endParaRPr lang="da-DK">
              <a:solidFill>
                <a:srgbClr val="464653"/>
              </a:solidFill>
            </a:endParaRPr>
          </a:p>
        </p:txBody>
      </p:sp>
      <p:sp>
        <p:nvSpPr>
          <p:cNvPr id="4" name="Pladsholder til diasnummer 3"/>
          <p:cNvSpPr>
            <a:spLocks noGrp="1"/>
          </p:cNvSpPr>
          <p:nvPr>
            <p:ph type="sldNum" sz="quarter" idx="12"/>
          </p:nvPr>
        </p:nvSpPr>
        <p:spPr/>
        <p:txBody>
          <a:bodyPr/>
          <a:lstStyle/>
          <a:p>
            <a:fld id="{3E32C5F4-D2F7-4157-A8BA-85C5E09FE064}" type="slidenum">
              <a:rPr lang="da-DK" smtClean="0">
                <a:solidFill>
                  <a:srgbClr val="464653"/>
                </a:solidFill>
              </a:rPr>
              <a:pPr/>
              <a:t>33</a:t>
            </a:fld>
            <a:endParaRPr lang="da-DK">
              <a:solidFill>
                <a:srgbClr val="464653"/>
              </a:solidFill>
            </a:endParaRPr>
          </a:p>
        </p:txBody>
      </p:sp>
    </p:spTree>
    <p:extLst>
      <p:ext uri="{BB962C8B-B14F-4D97-AF65-F5344CB8AC3E}">
        <p14:creationId xmlns:p14="http://schemas.microsoft.com/office/powerpoint/2010/main" val="2238900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dsholder til indhold 6"/>
          <p:cNvGraphicFramePr>
            <a:graphicFrameLocks noGrp="1"/>
          </p:cNvGraphicFramePr>
          <p:nvPr>
            <p:ph idx="1"/>
            <p:extLst>
              <p:ext uri="{D42A27DB-BD31-4B8C-83A1-F6EECF244321}">
                <p14:modId xmlns:p14="http://schemas.microsoft.com/office/powerpoint/2010/main" val="2674898386"/>
              </p:ext>
            </p:extLst>
          </p:nvPr>
        </p:nvGraphicFramePr>
        <p:xfrm>
          <a:off x="863023" y="2973677"/>
          <a:ext cx="7740650" cy="2743200"/>
        </p:xfrm>
        <a:graphic>
          <a:graphicData uri="http://schemas.openxmlformats.org/drawingml/2006/table">
            <a:tbl>
              <a:tblPr firstRow="1" bandRow="1">
                <a:tableStyleId>{5C22544A-7EE6-4342-B048-85BDC9FD1C3A}</a:tableStyleId>
              </a:tblPr>
              <a:tblGrid>
                <a:gridCol w="5805055"/>
                <a:gridCol w="1935595"/>
              </a:tblGrid>
              <a:tr h="370840">
                <a:tc>
                  <a:txBody>
                    <a:bodyPr/>
                    <a:lstStyle/>
                    <a:p>
                      <a:r>
                        <a:rPr lang="da-DK" dirty="0" smtClean="0"/>
                        <a:t>Uddannelsesinstitutioner der er enige eller meget enige i følgende udsagn:</a:t>
                      </a:r>
                      <a:endParaRPr lang="da-DK" dirty="0"/>
                    </a:p>
                  </a:txBody>
                  <a:tcPr/>
                </a:tc>
                <a:tc>
                  <a:txBody>
                    <a:bodyPr/>
                    <a:lstStyle/>
                    <a:p>
                      <a:endParaRPr lang="da-DK"/>
                    </a:p>
                  </a:txBody>
                  <a:tcPr/>
                </a:tc>
              </a:tr>
              <a:tr h="370840">
                <a:tc>
                  <a:txBody>
                    <a:bodyPr/>
                    <a:lstStyle/>
                    <a:p>
                      <a:r>
                        <a:rPr lang="da-DK" sz="1800" b="0" kern="1200" dirty="0" smtClean="0">
                          <a:solidFill>
                            <a:schemeClr val="dk1"/>
                          </a:solidFill>
                          <a:effectLst/>
                          <a:latin typeface="+mn-lt"/>
                          <a:ea typeface="+mn-ea"/>
                          <a:cs typeface="+mn-cs"/>
                        </a:rPr>
                        <a:t>Der er behov for større viden om uddannelse blandt jobcentermedarbejderne med henblik på at vejlede voksne?</a:t>
                      </a:r>
                      <a:endParaRPr lang="da-DK" b="0" dirty="0"/>
                    </a:p>
                  </a:txBody>
                  <a:tcPr/>
                </a:tc>
                <a:tc>
                  <a:txBody>
                    <a:bodyPr/>
                    <a:lstStyle/>
                    <a:p>
                      <a:pPr algn="ctr"/>
                      <a:r>
                        <a:rPr lang="da-DK" b="0" dirty="0" smtClean="0"/>
                        <a:t>80 %</a:t>
                      </a:r>
                      <a:endParaRPr lang="da-DK" b="0" dirty="0"/>
                    </a:p>
                  </a:txBody>
                  <a:tcPr/>
                </a:tc>
              </a:tr>
              <a:tr h="370840">
                <a:tc>
                  <a:txBody>
                    <a:bodyPr/>
                    <a:lstStyle/>
                    <a:p>
                      <a:r>
                        <a:rPr lang="da-DK" sz="1800" b="0" kern="1200" dirty="0" smtClean="0">
                          <a:solidFill>
                            <a:schemeClr val="dk1"/>
                          </a:solidFill>
                          <a:effectLst/>
                          <a:latin typeface="+mn-lt"/>
                          <a:ea typeface="+mn-ea"/>
                          <a:cs typeface="+mn-cs"/>
                        </a:rPr>
                        <a:t>Der er behov for, at vejledere fra min uddannelsesinstitution opkvalificerer jobcentermedarbejderne til at kunne vejlede voksne om uddannelse?</a:t>
                      </a:r>
                      <a:endParaRPr lang="da-DK" b="0" dirty="0"/>
                    </a:p>
                  </a:txBody>
                  <a:tcPr/>
                </a:tc>
                <a:tc>
                  <a:txBody>
                    <a:bodyPr/>
                    <a:lstStyle/>
                    <a:p>
                      <a:pPr algn="ctr"/>
                      <a:r>
                        <a:rPr lang="da-DK" b="0" dirty="0" smtClean="0"/>
                        <a:t>72 %</a:t>
                      </a:r>
                      <a:endParaRPr lang="da-DK" b="0" dirty="0"/>
                    </a:p>
                  </a:txBody>
                  <a:tcPr/>
                </a:tc>
              </a:tr>
            </a:tbl>
          </a:graphicData>
        </a:graphic>
      </p:graphicFrame>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34</a:t>
            </a:fld>
            <a:endParaRPr lang="da-DK"/>
          </a:p>
        </p:txBody>
      </p:sp>
      <p:sp>
        <p:nvSpPr>
          <p:cNvPr id="5" name="Pladsholder til tekst 4"/>
          <p:cNvSpPr>
            <a:spLocks noGrp="1"/>
          </p:cNvSpPr>
          <p:nvPr>
            <p:ph type="body" sz="quarter" idx="13"/>
          </p:nvPr>
        </p:nvSpPr>
        <p:spPr/>
        <p:txBody>
          <a:bodyPr/>
          <a:lstStyle/>
          <a:p>
            <a:endParaRPr lang="da-DK"/>
          </a:p>
        </p:txBody>
      </p:sp>
      <p:sp>
        <p:nvSpPr>
          <p:cNvPr id="6" name="Titel 5"/>
          <p:cNvSpPr>
            <a:spLocks noGrp="1"/>
          </p:cNvSpPr>
          <p:nvPr>
            <p:ph type="title"/>
          </p:nvPr>
        </p:nvSpPr>
        <p:spPr/>
        <p:txBody>
          <a:bodyPr/>
          <a:lstStyle/>
          <a:p>
            <a:r>
              <a:rPr lang="da-DK" dirty="0" smtClean="0"/>
              <a:t>1) Samarbejde for at borgerne får den korrekte og grundige viden</a:t>
            </a:r>
            <a:endParaRPr lang="da-DK" dirty="0"/>
          </a:p>
        </p:txBody>
      </p:sp>
      <p:sp>
        <p:nvSpPr>
          <p:cNvPr id="9" name="Tekstboks 8"/>
          <p:cNvSpPr txBox="1"/>
          <p:nvPr/>
        </p:nvSpPr>
        <p:spPr>
          <a:xfrm>
            <a:off x="692727" y="1547243"/>
            <a:ext cx="7910946" cy="1292662"/>
          </a:xfrm>
          <a:prstGeom prst="rect">
            <a:avLst/>
          </a:prstGeom>
          <a:noFill/>
        </p:spPr>
        <p:txBody>
          <a:bodyPr wrap="square" rtlCol="0">
            <a:spAutoFit/>
          </a:bodyPr>
          <a:lstStyle/>
          <a:p>
            <a:r>
              <a:rPr lang="da-DK" sz="2000" dirty="0" smtClean="0"/>
              <a:t>Ekspertviden, </a:t>
            </a:r>
            <a:r>
              <a:rPr lang="da-DK" sz="2000" dirty="0"/>
              <a:t>som den ledige borger skal </a:t>
            </a:r>
            <a:r>
              <a:rPr lang="da-DK" sz="2000" dirty="0" smtClean="0"/>
              <a:t>anvende, </a:t>
            </a:r>
            <a:r>
              <a:rPr lang="da-DK" sz="2000" dirty="0"/>
              <a:t>er samlet på mindst to forskellige institutioner; jobcentre og </a:t>
            </a:r>
            <a:r>
              <a:rPr lang="da-DK" sz="2000" dirty="0" smtClean="0"/>
              <a:t>uddannelsesinstitutioner</a:t>
            </a:r>
          </a:p>
          <a:p>
            <a:endParaRPr lang="da-DK" dirty="0"/>
          </a:p>
        </p:txBody>
      </p:sp>
    </p:spTree>
    <p:extLst>
      <p:ext uri="{BB962C8B-B14F-4D97-AF65-F5344CB8AC3E}">
        <p14:creationId xmlns:p14="http://schemas.microsoft.com/office/powerpoint/2010/main" val="315125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a-DK" smtClean="0"/>
              <a:t>Uddannelsesvejledning til voksne</a:t>
            </a:r>
            <a:endParaRPr lang="da-DK" dirty="0"/>
          </a:p>
        </p:txBody>
      </p:sp>
      <p:sp>
        <p:nvSpPr>
          <p:cNvPr id="3" name="Pladsholder til diasnummer 2"/>
          <p:cNvSpPr>
            <a:spLocks noGrp="1"/>
          </p:cNvSpPr>
          <p:nvPr>
            <p:ph type="sldNum" sz="quarter" idx="12"/>
          </p:nvPr>
        </p:nvSpPr>
        <p:spPr/>
        <p:txBody>
          <a:bodyPr/>
          <a:lstStyle/>
          <a:p>
            <a:fld id="{61A7DA12-F1F9-43F2-A12A-1E9EF0E92BD7}" type="slidenum">
              <a:rPr lang="da-DK" smtClean="0"/>
              <a:t>35</a:t>
            </a:fld>
            <a:endParaRPr lang="da-DK"/>
          </a:p>
        </p:txBody>
      </p:sp>
      <p:sp>
        <p:nvSpPr>
          <p:cNvPr id="12" name="Pladsholder til tekst 11"/>
          <p:cNvSpPr>
            <a:spLocks noGrp="1"/>
          </p:cNvSpPr>
          <p:nvPr>
            <p:ph type="body" sz="quarter" idx="13"/>
          </p:nvPr>
        </p:nvSpPr>
        <p:spPr/>
        <p:txBody>
          <a:bodyPr/>
          <a:lstStyle/>
          <a:p>
            <a:endParaRPr lang="da-DK"/>
          </a:p>
        </p:txBody>
      </p:sp>
      <p:sp>
        <p:nvSpPr>
          <p:cNvPr id="8" name="Oval billedforklaring 7"/>
          <p:cNvSpPr/>
          <p:nvPr/>
        </p:nvSpPr>
        <p:spPr>
          <a:xfrm>
            <a:off x="-1" y="374073"/>
            <a:ext cx="8922327" cy="5486400"/>
          </a:xfrm>
          <a:prstGeom prst="wedgeEllipse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boks 8"/>
          <p:cNvSpPr txBox="1"/>
          <p:nvPr/>
        </p:nvSpPr>
        <p:spPr>
          <a:xfrm>
            <a:off x="1399309" y="1252063"/>
            <a:ext cx="7010400" cy="4093428"/>
          </a:xfrm>
          <a:prstGeom prst="rect">
            <a:avLst/>
          </a:prstGeom>
          <a:noFill/>
        </p:spPr>
        <p:txBody>
          <a:bodyPr wrap="square" rtlCol="0">
            <a:spAutoFit/>
          </a:bodyPr>
          <a:lstStyle/>
          <a:p>
            <a:r>
              <a:rPr lang="da-DK" sz="2000" i="1" dirty="0" smtClean="0"/>
              <a:t>[I </a:t>
            </a:r>
            <a:r>
              <a:rPr lang="da-DK" sz="2000" i="1" dirty="0"/>
              <a:t>min vejledning] har jeg alle typer af ledige – fra jord- og betonarbejdere til akademikere. Så det er et kæmpe spænd. Jeg har lige haft en magister i stolen her til formiddag, og her til eftermiddag skal jeg vejlede en borger, der er analfabet. Så vi skal virkelig kunne gabe over et sindssygt stort spænd af uddannelsesniveauer hos borgerne. Og det kan være svært. For du kan ikke gå i dybden med både videregående uddannelser, erhvervsuddannelser og så voksenuddannelser med ordblindeundervisning osv. Det kan man altså ikke rumme. [...] Vi kan kun være generalister. Vi kan ikke andet. Det kan ikke lade sig gøre. </a:t>
            </a:r>
          </a:p>
        </p:txBody>
      </p:sp>
      <p:sp>
        <p:nvSpPr>
          <p:cNvPr id="13" name="Tekstboks 12"/>
          <p:cNvSpPr txBox="1"/>
          <p:nvPr/>
        </p:nvSpPr>
        <p:spPr>
          <a:xfrm>
            <a:off x="2604654" y="5317601"/>
            <a:ext cx="3297382" cy="369332"/>
          </a:xfrm>
          <a:prstGeom prst="rect">
            <a:avLst/>
          </a:prstGeom>
          <a:noFill/>
        </p:spPr>
        <p:txBody>
          <a:bodyPr wrap="square" rtlCol="0">
            <a:spAutoFit/>
          </a:bodyPr>
          <a:lstStyle/>
          <a:p>
            <a:r>
              <a:rPr lang="da-DK" dirty="0" smtClean="0"/>
              <a:t>Jobcentermedarbejder</a:t>
            </a:r>
            <a:endParaRPr lang="da-DK" dirty="0"/>
          </a:p>
        </p:txBody>
      </p:sp>
    </p:spTree>
    <p:extLst>
      <p:ext uri="{BB962C8B-B14F-4D97-AF65-F5344CB8AC3E}">
        <p14:creationId xmlns:p14="http://schemas.microsoft.com/office/powerpoint/2010/main" val="1909646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dsholder til indhold 6"/>
          <p:cNvGraphicFramePr>
            <a:graphicFrameLocks noGrp="1"/>
          </p:cNvGraphicFramePr>
          <p:nvPr>
            <p:ph idx="1"/>
            <p:extLst>
              <p:ext uri="{D42A27DB-BD31-4B8C-83A1-F6EECF244321}">
                <p14:modId xmlns:p14="http://schemas.microsoft.com/office/powerpoint/2010/main" val="3566851062"/>
              </p:ext>
            </p:extLst>
          </p:nvPr>
        </p:nvGraphicFramePr>
        <p:xfrm>
          <a:off x="997527" y="2585748"/>
          <a:ext cx="7740651" cy="2900651"/>
        </p:xfrm>
        <a:graphic>
          <a:graphicData uri="http://schemas.openxmlformats.org/drawingml/2006/table">
            <a:tbl>
              <a:tblPr firstRow="1" bandRow="1">
                <a:tableStyleId>{5C22544A-7EE6-4342-B048-85BDC9FD1C3A}</a:tableStyleId>
              </a:tblPr>
              <a:tblGrid>
                <a:gridCol w="2580217"/>
                <a:gridCol w="2580217"/>
                <a:gridCol w="2580217"/>
              </a:tblGrid>
              <a:tr h="1074315">
                <a:tc>
                  <a:txBody>
                    <a:bodyPr/>
                    <a:lstStyle/>
                    <a:p>
                      <a:endParaRPr lang="da-DK" dirty="0"/>
                    </a:p>
                  </a:txBody>
                  <a:tcPr/>
                </a:tc>
                <a:tc>
                  <a:txBody>
                    <a:bodyPr/>
                    <a:lstStyle/>
                    <a:p>
                      <a:r>
                        <a:rPr lang="da-DK" dirty="0" smtClean="0"/>
                        <a:t>Erhvervsrettede</a:t>
                      </a:r>
                      <a:r>
                        <a:rPr lang="da-DK" baseline="0" dirty="0" smtClean="0"/>
                        <a:t> </a:t>
                      </a:r>
                      <a:r>
                        <a:rPr lang="da-DK" baseline="0" dirty="0" err="1" smtClean="0"/>
                        <a:t>uddannelses-institutioner</a:t>
                      </a:r>
                      <a:endParaRPr lang="da-DK" dirty="0"/>
                    </a:p>
                  </a:txBody>
                  <a:tcPr/>
                </a:tc>
                <a:tc>
                  <a:txBody>
                    <a:bodyPr/>
                    <a:lstStyle/>
                    <a:p>
                      <a:r>
                        <a:rPr lang="da-DK" dirty="0" err="1" smtClean="0"/>
                        <a:t>VUC’er</a:t>
                      </a:r>
                      <a:endParaRPr lang="da-DK" dirty="0"/>
                    </a:p>
                  </a:txBody>
                  <a:tcPr/>
                </a:tc>
              </a:tr>
              <a:tr h="752021">
                <a:tc>
                  <a:txBody>
                    <a:bodyPr/>
                    <a:lstStyle/>
                    <a:p>
                      <a:r>
                        <a:rPr lang="da-DK" dirty="0" smtClean="0"/>
                        <a:t>Relevante</a:t>
                      </a:r>
                      <a:r>
                        <a:rPr lang="da-DK" baseline="0" dirty="0" smtClean="0"/>
                        <a:t> love og regler</a:t>
                      </a:r>
                      <a:endParaRPr lang="da-DK" dirty="0"/>
                    </a:p>
                  </a:txBody>
                  <a:tcPr/>
                </a:tc>
                <a:tc>
                  <a:txBody>
                    <a:bodyPr/>
                    <a:lstStyle/>
                    <a:p>
                      <a:pPr algn="ctr"/>
                      <a:r>
                        <a:rPr lang="da-DK" dirty="0" smtClean="0"/>
                        <a:t>57</a:t>
                      </a:r>
                      <a:r>
                        <a:rPr lang="da-DK" baseline="0" dirty="0" smtClean="0"/>
                        <a:t> %</a:t>
                      </a:r>
                      <a:endParaRPr lang="da-DK" dirty="0"/>
                    </a:p>
                  </a:txBody>
                  <a:tcPr/>
                </a:tc>
                <a:tc>
                  <a:txBody>
                    <a:bodyPr/>
                    <a:lstStyle/>
                    <a:p>
                      <a:pPr algn="ctr"/>
                      <a:r>
                        <a:rPr lang="da-DK" dirty="0" smtClean="0"/>
                        <a:t>70 %</a:t>
                      </a:r>
                      <a:endParaRPr lang="da-DK" dirty="0"/>
                    </a:p>
                  </a:txBody>
                  <a:tcPr/>
                </a:tc>
              </a:tr>
              <a:tr h="1074315">
                <a:tc>
                  <a:txBody>
                    <a:bodyPr/>
                    <a:lstStyle/>
                    <a:p>
                      <a:r>
                        <a:rPr lang="da-DK" dirty="0" smtClean="0"/>
                        <a:t>Voksnes økonomiske muligheder under uddannelse</a:t>
                      </a:r>
                      <a:endParaRPr lang="da-DK" dirty="0"/>
                    </a:p>
                  </a:txBody>
                  <a:tcPr/>
                </a:tc>
                <a:tc>
                  <a:txBody>
                    <a:bodyPr/>
                    <a:lstStyle/>
                    <a:p>
                      <a:pPr algn="ctr"/>
                      <a:r>
                        <a:rPr lang="da-DK" dirty="0" smtClean="0"/>
                        <a:t>61 %</a:t>
                      </a:r>
                      <a:endParaRPr lang="da-DK" dirty="0"/>
                    </a:p>
                  </a:txBody>
                  <a:tcPr/>
                </a:tc>
                <a:tc>
                  <a:txBody>
                    <a:bodyPr/>
                    <a:lstStyle/>
                    <a:p>
                      <a:pPr algn="ctr"/>
                      <a:r>
                        <a:rPr lang="da-DK" dirty="0" smtClean="0"/>
                        <a:t>59 %</a:t>
                      </a:r>
                      <a:endParaRPr lang="da-DK" dirty="0"/>
                    </a:p>
                  </a:txBody>
                  <a:tcPr/>
                </a:tc>
              </a:tr>
            </a:tbl>
          </a:graphicData>
        </a:graphic>
      </p:graphicFrame>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36</a:t>
            </a:fld>
            <a:endParaRPr lang="da-DK"/>
          </a:p>
        </p:txBody>
      </p:sp>
      <p:sp>
        <p:nvSpPr>
          <p:cNvPr id="5" name="Pladsholder til tekst 4"/>
          <p:cNvSpPr>
            <a:spLocks noGrp="1"/>
          </p:cNvSpPr>
          <p:nvPr>
            <p:ph type="body" sz="quarter" idx="13"/>
          </p:nvPr>
        </p:nvSpPr>
        <p:spPr/>
        <p:txBody>
          <a:bodyPr/>
          <a:lstStyle/>
          <a:p>
            <a:endParaRPr lang="da-DK"/>
          </a:p>
        </p:txBody>
      </p:sp>
      <p:sp>
        <p:nvSpPr>
          <p:cNvPr id="6" name="Titel 5"/>
          <p:cNvSpPr>
            <a:spLocks noGrp="1"/>
          </p:cNvSpPr>
          <p:nvPr>
            <p:ph type="title"/>
          </p:nvPr>
        </p:nvSpPr>
        <p:spPr/>
        <p:txBody>
          <a:bodyPr/>
          <a:lstStyle/>
          <a:p>
            <a:r>
              <a:rPr lang="da-DK" dirty="0" smtClean="0"/>
              <a:t>Uddannelsesvejledernes behov for viden </a:t>
            </a:r>
            <a:endParaRPr lang="da-DK" dirty="0"/>
          </a:p>
        </p:txBody>
      </p:sp>
      <p:sp>
        <p:nvSpPr>
          <p:cNvPr id="8" name="Tekstboks 7"/>
          <p:cNvSpPr txBox="1"/>
          <p:nvPr/>
        </p:nvSpPr>
        <p:spPr>
          <a:xfrm>
            <a:off x="969818" y="1413163"/>
            <a:ext cx="6705600" cy="830997"/>
          </a:xfrm>
          <a:prstGeom prst="rect">
            <a:avLst/>
          </a:prstGeom>
          <a:noFill/>
        </p:spPr>
        <p:txBody>
          <a:bodyPr wrap="square" rtlCol="0">
            <a:spAutoFit/>
          </a:bodyPr>
          <a:lstStyle/>
          <a:p>
            <a:r>
              <a:rPr lang="da-DK" sz="2400" dirty="0" smtClean="0"/>
              <a:t>Uddannelsesinstitutioner, der har svaret i nogen eller høj grad:</a:t>
            </a:r>
            <a:endParaRPr lang="da-DK" sz="2400" dirty="0"/>
          </a:p>
        </p:txBody>
      </p:sp>
    </p:spTree>
    <p:extLst>
      <p:ext uri="{BB962C8B-B14F-4D97-AF65-F5344CB8AC3E}">
        <p14:creationId xmlns:p14="http://schemas.microsoft.com/office/powerpoint/2010/main" val="3598363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2) </a:t>
            </a:r>
            <a:r>
              <a:rPr lang="da-DK" sz="2700" dirty="0" smtClean="0"/>
              <a:t>Samarbejde for at koordinere og støtte borgeren bedre </a:t>
            </a:r>
            <a:endParaRPr lang="da-DK" sz="2700" dirty="0"/>
          </a:p>
        </p:txBody>
      </p:sp>
      <p:sp>
        <p:nvSpPr>
          <p:cNvPr id="3" name="Pladsholder til indhold 2"/>
          <p:cNvSpPr>
            <a:spLocks noGrp="1"/>
          </p:cNvSpPr>
          <p:nvPr>
            <p:ph sz="quarter" idx="1"/>
          </p:nvPr>
        </p:nvSpPr>
        <p:spPr>
          <a:xfrm>
            <a:off x="374848" y="1252170"/>
            <a:ext cx="8229600" cy="4937760"/>
          </a:xfrm>
        </p:spPr>
        <p:txBody>
          <a:bodyPr>
            <a:normAutofit/>
          </a:bodyPr>
          <a:lstStyle/>
          <a:p>
            <a:r>
              <a:rPr lang="da-DK" sz="2000" dirty="0" smtClean="0"/>
              <a:t>Borgerne kan blive forvirrede, når de </a:t>
            </a:r>
            <a:r>
              <a:rPr lang="da-DK" dirty="0" smtClean="0"/>
              <a:t>bliver </a:t>
            </a:r>
            <a:r>
              <a:rPr lang="da-DK" dirty="0"/>
              <a:t>sendt rundt mellem jobcenter, uddannelsesinstitution og evt. a-kasse </a:t>
            </a:r>
            <a:endParaRPr lang="da-DK" sz="2000"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smtClean="0"/>
          </a:p>
          <a:p>
            <a:endParaRPr lang="da-DK" sz="2000" dirty="0" smtClean="0"/>
          </a:p>
          <a:p>
            <a:endParaRPr lang="da-DK" sz="2000" dirty="0" smtClean="0"/>
          </a:p>
          <a:p>
            <a:endParaRPr lang="da-DK" sz="2000" dirty="0" smtClean="0"/>
          </a:p>
          <a:p>
            <a:endParaRPr lang="da-DK" dirty="0"/>
          </a:p>
          <a:p>
            <a:endParaRPr lang="da-DK" dirty="0"/>
          </a:p>
        </p:txBody>
      </p:sp>
      <p:sp>
        <p:nvSpPr>
          <p:cNvPr id="5" name="Oval billedforklaring 4"/>
          <p:cNvSpPr/>
          <p:nvPr/>
        </p:nvSpPr>
        <p:spPr>
          <a:xfrm>
            <a:off x="3713018" y="2307495"/>
            <a:ext cx="4891430" cy="3240360"/>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a-DK" sz="1600" i="1" dirty="0" smtClean="0"/>
              <a:t>Borgerne siger: ”A-kassen sagde, at jeg skulle gå på jobcentret, jobcentret sagde, at jeg skulle gå hen til dig på uddannelsesinstitutionen, og nu siger du, at jeg skal gå tilbage til a-kassen…” Det gør, at borgerne bliver forvirrede og fuldstændigt rundt på gulvet.  </a:t>
            </a:r>
          </a:p>
          <a:p>
            <a:pPr algn="ctr"/>
            <a:r>
              <a:rPr lang="da-DK" sz="1200" dirty="0">
                <a:solidFill>
                  <a:schemeClr val="tx1"/>
                </a:solidFill>
              </a:rPr>
              <a:t>(Vejleder fra erhvervsskole)</a:t>
            </a:r>
          </a:p>
        </p:txBody>
      </p:sp>
      <p:sp>
        <p:nvSpPr>
          <p:cNvPr id="6" name="Oval billedforklaring 5"/>
          <p:cNvSpPr/>
          <p:nvPr/>
        </p:nvSpPr>
        <p:spPr>
          <a:xfrm>
            <a:off x="249382" y="2307495"/>
            <a:ext cx="3747534" cy="3096344"/>
          </a:xfrm>
          <a:prstGeom prst="wedgeEllipseCallout">
            <a:avLst>
              <a:gd name="adj1" fmla="val 30871"/>
              <a:gd name="adj2" fmla="val 6674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a-DK" sz="1600" i="1" dirty="0">
                <a:solidFill>
                  <a:sysClr val="windowText" lastClr="000000"/>
                </a:solidFill>
              </a:rPr>
              <a:t>Det kunne være fint, hvis vejledningen ikke var så splittet. At der var nogle i samme hus </a:t>
            </a:r>
            <a:r>
              <a:rPr lang="da-DK" sz="1600" i="1" dirty="0" smtClean="0">
                <a:solidFill>
                  <a:sysClr val="windowText" lastClr="000000"/>
                </a:solidFill>
              </a:rPr>
              <a:t>til </a:t>
            </a:r>
            <a:r>
              <a:rPr lang="da-DK" sz="1600" i="1" dirty="0">
                <a:solidFill>
                  <a:sysClr val="windowText" lastClr="000000"/>
                </a:solidFill>
              </a:rPr>
              <a:t>at </a:t>
            </a:r>
            <a:r>
              <a:rPr lang="da-DK" sz="1600" i="1" dirty="0" smtClean="0">
                <a:solidFill>
                  <a:sysClr val="windowText" lastClr="000000"/>
                </a:solidFill>
              </a:rPr>
              <a:t>vejlede </a:t>
            </a:r>
            <a:r>
              <a:rPr lang="da-DK" sz="1600" i="1" dirty="0">
                <a:solidFill>
                  <a:sysClr val="windowText" lastClr="000000"/>
                </a:solidFill>
              </a:rPr>
              <a:t>(…) De skal vide, hvor de skal sende én hen, så man kan klare det samme dag</a:t>
            </a:r>
            <a:r>
              <a:rPr lang="da-DK" sz="1600" i="1" dirty="0" smtClean="0">
                <a:solidFill>
                  <a:sysClr val="windowText" lastClr="000000"/>
                </a:solidFill>
              </a:rPr>
              <a:t>.</a:t>
            </a:r>
          </a:p>
          <a:p>
            <a:pPr algn="ctr"/>
            <a:r>
              <a:rPr lang="da-DK" sz="1200" dirty="0" smtClean="0">
                <a:solidFill>
                  <a:sysClr val="windowText" lastClr="000000"/>
                </a:solidFill>
              </a:rPr>
              <a:t>(Borger, der har modtaget vejledning)</a:t>
            </a:r>
            <a:endParaRPr lang="da-DK" sz="1200" dirty="0">
              <a:solidFill>
                <a:sysClr val="windowText" lastClr="000000"/>
              </a:solidFill>
            </a:endParaRPr>
          </a:p>
        </p:txBody>
      </p:sp>
      <p:sp>
        <p:nvSpPr>
          <p:cNvPr id="4" name="Pladsholder til sidefod 3"/>
          <p:cNvSpPr>
            <a:spLocks noGrp="1"/>
          </p:cNvSpPr>
          <p:nvPr>
            <p:ph type="ftr" sz="quarter" idx="11"/>
          </p:nvPr>
        </p:nvSpPr>
        <p:spPr/>
        <p:txBody>
          <a:bodyPr/>
          <a:lstStyle/>
          <a:p>
            <a:r>
              <a:rPr lang="da-DK" smtClean="0"/>
              <a:t>Uddannelsesvejledning til voksne</a:t>
            </a:r>
            <a:endParaRPr lang="da-DK"/>
          </a:p>
        </p:txBody>
      </p:sp>
      <p:sp>
        <p:nvSpPr>
          <p:cNvPr id="7" name="Pladsholder til diasnummer 6"/>
          <p:cNvSpPr>
            <a:spLocks noGrp="1"/>
          </p:cNvSpPr>
          <p:nvPr>
            <p:ph type="sldNum" sz="quarter" idx="12"/>
          </p:nvPr>
        </p:nvSpPr>
        <p:spPr/>
        <p:txBody>
          <a:bodyPr/>
          <a:lstStyle/>
          <a:p>
            <a:fld id="{3E32C5F4-D2F7-4157-A8BA-85C5E09FE064}" type="slidenum">
              <a:rPr lang="da-DK" smtClean="0"/>
              <a:t>37</a:t>
            </a:fld>
            <a:endParaRPr lang="da-DK"/>
          </a:p>
        </p:txBody>
      </p:sp>
    </p:spTree>
    <p:extLst>
      <p:ext uri="{BB962C8B-B14F-4D97-AF65-F5344CB8AC3E}">
        <p14:creationId xmlns:p14="http://schemas.microsoft.com/office/powerpoint/2010/main" val="12233271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872836" y="1454727"/>
            <a:ext cx="7781564" cy="4373673"/>
          </a:xfrm>
        </p:spPr>
        <p:txBody>
          <a:bodyPr/>
          <a:lstStyle/>
          <a:p>
            <a:pPr marL="342900" indent="-342900">
              <a:buFont typeface="Arial" panose="020B0604020202020204" pitchFamily="34" charset="0"/>
              <a:buChar char="•"/>
            </a:pPr>
            <a:r>
              <a:rPr lang="da-DK" sz="2400" dirty="0" smtClean="0">
                <a:solidFill>
                  <a:schemeClr val="tx1"/>
                </a:solidFill>
              </a:rPr>
              <a:t>Nogle borgere kræver en hjælpende hånd for at nå frem til uddannelsesinstitutionen</a:t>
            </a:r>
          </a:p>
          <a:p>
            <a:pPr marL="342900" indent="-342900">
              <a:buFont typeface="Arial" panose="020B0604020202020204" pitchFamily="34" charset="0"/>
              <a:buChar char="•"/>
            </a:pPr>
            <a:endParaRPr lang="da-DK" sz="2400" dirty="0">
              <a:solidFill>
                <a:schemeClr val="tx1"/>
              </a:solidFill>
            </a:endParaRPr>
          </a:p>
          <a:p>
            <a:pPr marL="342900" indent="-342900">
              <a:buFont typeface="Arial" panose="020B0604020202020204" pitchFamily="34" charset="0"/>
              <a:buChar char="•"/>
            </a:pPr>
            <a:r>
              <a:rPr lang="da-DK" sz="2400" dirty="0" smtClean="0">
                <a:solidFill>
                  <a:schemeClr val="tx1"/>
                </a:solidFill>
              </a:rPr>
              <a:t>Mellem jobcentre og uddannelsesinstitution kan der være behov for at koordinere samarbejdet om den enkelte borger   </a:t>
            </a:r>
            <a:endParaRPr lang="da-DK" sz="2400" dirty="0">
              <a:solidFill>
                <a:schemeClr val="tx1"/>
              </a:solidFill>
            </a:endParaRPr>
          </a:p>
        </p:txBody>
      </p:sp>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38</a:t>
            </a:fld>
            <a:endParaRPr lang="da-DK"/>
          </a:p>
        </p:txBody>
      </p:sp>
      <p:sp>
        <p:nvSpPr>
          <p:cNvPr id="5" name="Pladsholder til tekst 4"/>
          <p:cNvSpPr>
            <a:spLocks noGrp="1"/>
          </p:cNvSpPr>
          <p:nvPr>
            <p:ph type="body" sz="quarter" idx="13"/>
          </p:nvPr>
        </p:nvSpPr>
        <p:spPr/>
        <p:txBody>
          <a:bodyPr/>
          <a:lstStyle/>
          <a:p>
            <a:endParaRPr lang="da-DK"/>
          </a:p>
        </p:txBody>
      </p:sp>
      <p:sp>
        <p:nvSpPr>
          <p:cNvPr id="6" name="Titel 5"/>
          <p:cNvSpPr>
            <a:spLocks noGrp="1"/>
          </p:cNvSpPr>
          <p:nvPr>
            <p:ph type="title"/>
          </p:nvPr>
        </p:nvSpPr>
        <p:spPr/>
        <p:txBody>
          <a:bodyPr/>
          <a:lstStyle/>
          <a:p>
            <a:r>
              <a:rPr lang="da-DK" dirty="0" smtClean="0"/>
              <a:t>2) </a:t>
            </a:r>
            <a:r>
              <a:rPr lang="da-DK" dirty="0"/>
              <a:t>Samarbejde for at </a:t>
            </a:r>
            <a:r>
              <a:rPr lang="da-DK" dirty="0" smtClean="0"/>
              <a:t>koordinere og støtte borgerne bedre</a:t>
            </a:r>
            <a:endParaRPr lang="da-DK" dirty="0"/>
          </a:p>
        </p:txBody>
      </p:sp>
    </p:spTree>
    <p:extLst>
      <p:ext uri="{BB962C8B-B14F-4D97-AF65-F5344CB8AC3E}">
        <p14:creationId xmlns:p14="http://schemas.microsoft.com/office/powerpoint/2010/main" val="2479249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4625" y="1967345"/>
            <a:ext cx="9157193" cy="3546764"/>
          </a:xfrm>
        </p:spPr>
      </p:pic>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39</a:t>
            </a:fld>
            <a:endParaRPr lang="da-DK"/>
          </a:p>
        </p:txBody>
      </p:sp>
      <p:sp>
        <p:nvSpPr>
          <p:cNvPr id="5" name="Pladsholder til tekst 4"/>
          <p:cNvSpPr>
            <a:spLocks noGrp="1"/>
          </p:cNvSpPr>
          <p:nvPr>
            <p:ph type="body" sz="quarter" idx="13"/>
          </p:nvPr>
        </p:nvSpPr>
        <p:spPr/>
        <p:txBody>
          <a:bodyPr/>
          <a:lstStyle/>
          <a:p>
            <a:endParaRPr lang="da-DK"/>
          </a:p>
        </p:txBody>
      </p:sp>
      <p:sp>
        <p:nvSpPr>
          <p:cNvPr id="6" name="Titel 5"/>
          <p:cNvSpPr>
            <a:spLocks noGrp="1"/>
          </p:cNvSpPr>
          <p:nvPr>
            <p:ph type="title"/>
          </p:nvPr>
        </p:nvSpPr>
        <p:spPr/>
        <p:txBody>
          <a:bodyPr/>
          <a:lstStyle/>
          <a:p>
            <a:r>
              <a:rPr lang="da-DK" dirty="0" smtClean="0"/>
              <a:t>To forskellige typer samarbejdsformer 1/2</a:t>
            </a:r>
            <a:endParaRPr lang="da-DK" dirty="0"/>
          </a:p>
        </p:txBody>
      </p:sp>
      <p:sp>
        <p:nvSpPr>
          <p:cNvPr id="8" name="Tekstboks 7"/>
          <p:cNvSpPr txBox="1"/>
          <p:nvPr/>
        </p:nvSpPr>
        <p:spPr>
          <a:xfrm>
            <a:off x="706582" y="1524000"/>
            <a:ext cx="3879273" cy="461665"/>
          </a:xfrm>
          <a:prstGeom prst="rect">
            <a:avLst/>
          </a:prstGeom>
          <a:noFill/>
        </p:spPr>
        <p:txBody>
          <a:bodyPr wrap="square" rtlCol="0">
            <a:spAutoFit/>
          </a:bodyPr>
          <a:lstStyle/>
          <a:p>
            <a:r>
              <a:rPr lang="da-DK" sz="2400" dirty="0" smtClean="0"/>
              <a:t>1) Ad hoc samarbejde:</a:t>
            </a:r>
            <a:endParaRPr lang="da-DK" sz="2400" dirty="0"/>
          </a:p>
        </p:txBody>
      </p:sp>
    </p:spTree>
    <p:extLst>
      <p:ext uri="{BB962C8B-B14F-4D97-AF65-F5344CB8AC3E}">
        <p14:creationId xmlns:p14="http://schemas.microsoft.com/office/powerpoint/2010/main" val="2384174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0" y="789709"/>
            <a:ext cx="9144000" cy="5140035"/>
          </a:xfrm>
        </p:spPr>
      </p:pic>
      <p:sp>
        <p:nvSpPr>
          <p:cNvPr id="4" name="Pladsholder til sidefod 3"/>
          <p:cNvSpPr>
            <a:spLocks noGrp="1"/>
          </p:cNvSpPr>
          <p:nvPr>
            <p:ph type="ftr" sz="quarter" idx="11"/>
          </p:nvPr>
        </p:nvSpPr>
        <p:spPr/>
        <p:txBody>
          <a:bodyPr/>
          <a:lstStyle/>
          <a:p>
            <a:r>
              <a:rPr lang="da-DK" smtClean="0"/>
              <a:t>Uddannelsesvejledning til voksne</a:t>
            </a:r>
            <a:endParaRPr lang="da-DK"/>
          </a:p>
        </p:txBody>
      </p:sp>
      <p:sp>
        <p:nvSpPr>
          <p:cNvPr id="5" name="Pladsholder til diasnummer 4"/>
          <p:cNvSpPr>
            <a:spLocks noGrp="1"/>
          </p:cNvSpPr>
          <p:nvPr>
            <p:ph type="sldNum" sz="quarter" idx="12"/>
          </p:nvPr>
        </p:nvSpPr>
        <p:spPr/>
        <p:txBody>
          <a:bodyPr/>
          <a:lstStyle/>
          <a:p>
            <a:fld id="{61A7DA12-F1F9-43F2-A12A-1E9EF0E92BD7}" type="slidenum">
              <a:rPr lang="da-DK" smtClean="0"/>
              <a:t>4</a:t>
            </a:fld>
            <a:endParaRPr lang="da-DK"/>
          </a:p>
        </p:txBody>
      </p:sp>
      <p:sp>
        <p:nvSpPr>
          <p:cNvPr id="7" name="Nedadgående pil 6"/>
          <p:cNvSpPr/>
          <p:nvPr/>
        </p:nvSpPr>
        <p:spPr>
          <a:xfrm>
            <a:off x="568037" y="498764"/>
            <a:ext cx="1787236" cy="1385454"/>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264484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4625" y="1967345"/>
            <a:ext cx="9157193" cy="3546764"/>
          </a:xfrm>
        </p:spPr>
      </p:pic>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40</a:t>
            </a:fld>
            <a:endParaRPr lang="da-DK"/>
          </a:p>
        </p:txBody>
      </p:sp>
      <p:sp>
        <p:nvSpPr>
          <p:cNvPr id="5" name="Pladsholder til tekst 4"/>
          <p:cNvSpPr>
            <a:spLocks noGrp="1"/>
          </p:cNvSpPr>
          <p:nvPr>
            <p:ph type="body" sz="quarter" idx="13"/>
          </p:nvPr>
        </p:nvSpPr>
        <p:spPr/>
        <p:txBody>
          <a:bodyPr/>
          <a:lstStyle/>
          <a:p>
            <a:endParaRPr lang="da-DK"/>
          </a:p>
        </p:txBody>
      </p:sp>
      <p:sp>
        <p:nvSpPr>
          <p:cNvPr id="6" name="Titel 5"/>
          <p:cNvSpPr>
            <a:spLocks noGrp="1"/>
          </p:cNvSpPr>
          <p:nvPr>
            <p:ph type="title"/>
          </p:nvPr>
        </p:nvSpPr>
        <p:spPr/>
        <p:txBody>
          <a:bodyPr/>
          <a:lstStyle/>
          <a:p>
            <a:r>
              <a:rPr lang="da-DK" dirty="0" smtClean="0"/>
              <a:t>To forskellige typer samarbejdsformer 1/2</a:t>
            </a:r>
            <a:endParaRPr lang="da-DK" dirty="0"/>
          </a:p>
        </p:txBody>
      </p:sp>
      <p:sp>
        <p:nvSpPr>
          <p:cNvPr id="8" name="Tekstboks 7"/>
          <p:cNvSpPr txBox="1"/>
          <p:nvPr/>
        </p:nvSpPr>
        <p:spPr>
          <a:xfrm>
            <a:off x="706582" y="1524000"/>
            <a:ext cx="3879273" cy="461665"/>
          </a:xfrm>
          <a:prstGeom prst="rect">
            <a:avLst/>
          </a:prstGeom>
          <a:noFill/>
        </p:spPr>
        <p:txBody>
          <a:bodyPr wrap="square" rtlCol="0">
            <a:spAutoFit/>
          </a:bodyPr>
          <a:lstStyle/>
          <a:p>
            <a:r>
              <a:rPr lang="da-DK" sz="2400" dirty="0" smtClean="0"/>
              <a:t>1) Ad hoc samarbejde:</a:t>
            </a:r>
            <a:endParaRPr lang="da-DK" sz="2400" dirty="0"/>
          </a:p>
        </p:txBody>
      </p:sp>
      <p:sp>
        <p:nvSpPr>
          <p:cNvPr id="2" name="Tekstboks 1"/>
          <p:cNvSpPr txBox="1"/>
          <p:nvPr/>
        </p:nvSpPr>
        <p:spPr>
          <a:xfrm>
            <a:off x="969817" y="5403273"/>
            <a:ext cx="6373091" cy="1200329"/>
          </a:xfrm>
          <a:prstGeom prst="rect">
            <a:avLst/>
          </a:prstGeom>
          <a:noFill/>
        </p:spPr>
        <p:txBody>
          <a:bodyPr wrap="square" rtlCol="0">
            <a:spAutoFit/>
          </a:bodyPr>
          <a:lstStyle/>
          <a:p>
            <a:pPr marL="285750" indent="-285750">
              <a:buFontTx/>
              <a:buChar char="-"/>
            </a:pPr>
            <a:r>
              <a:rPr lang="da-DK" dirty="0" smtClean="0"/>
              <a:t>En vis skrøbelighed i samarbejdsformen:</a:t>
            </a:r>
          </a:p>
          <a:p>
            <a:pPr marL="285750" indent="-285750">
              <a:buFontTx/>
              <a:buChar char="-"/>
            </a:pPr>
            <a:r>
              <a:rPr lang="da-DK" dirty="0" smtClean="0"/>
              <a:t>Kræver kendskab til, hvem man skal kontakte hos den anden institution</a:t>
            </a:r>
          </a:p>
          <a:p>
            <a:r>
              <a:rPr lang="da-DK" dirty="0" smtClean="0"/>
              <a:t> </a:t>
            </a:r>
            <a:endParaRPr lang="da-DK" dirty="0"/>
          </a:p>
        </p:txBody>
      </p:sp>
    </p:spTree>
    <p:extLst>
      <p:ext uri="{BB962C8B-B14F-4D97-AF65-F5344CB8AC3E}">
        <p14:creationId xmlns:p14="http://schemas.microsoft.com/office/powerpoint/2010/main" val="1124678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Et ønske om faste kontaktpersoner</a:t>
            </a:r>
            <a:endParaRPr lang="da-DK" dirty="0"/>
          </a:p>
        </p:txBody>
      </p:sp>
      <p:sp>
        <p:nvSpPr>
          <p:cNvPr id="3" name="Pladsholder til indhold 2"/>
          <p:cNvSpPr>
            <a:spLocks noGrp="1"/>
          </p:cNvSpPr>
          <p:nvPr>
            <p:ph sz="quarter" idx="1"/>
          </p:nvPr>
        </p:nvSpPr>
        <p:spPr/>
        <p:txBody>
          <a:bodyPr>
            <a:normAutofit/>
          </a:bodyPr>
          <a:lstStyle/>
          <a:p>
            <a:pPr marL="0" indent="0">
              <a:buNone/>
            </a:pPr>
            <a:endParaRPr lang="da-DK" dirty="0" smtClean="0"/>
          </a:p>
          <a:p>
            <a:endParaRPr lang="da-DK" dirty="0" smtClean="0"/>
          </a:p>
          <a:p>
            <a:endParaRPr lang="da-DK" dirty="0" smtClean="0"/>
          </a:p>
          <a:p>
            <a:endParaRPr lang="da-DK" dirty="0" smtClean="0"/>
          </a:p>
          <a:p>
            <a:endParaRPr lang="da-DK" dirty="0" smtClean="0"/>
          </a:p>
          <a:p>
            <a:pPr marL="0" indent="0">
              <a:buNone/>
            </a:pPr>
            <a:endParaRPr lang="da-DK" sz="1200" dirty="0" smtClean="0">
              <a:solidFill>
                <a:schemeClr val="lt1"/>
              </a:solidFill>
            </a:endParaRPr>
          </a:p>
          <a:p>
            <a:pPr marL="0" indent="0">
              <a:buNone/>
            </a:pPr>
            <a:endParaRPr lang="da-DK" sz="1600" dirty="0" smtClean="0"/>
          </a:p>
          <a:p>
            <a:pPr marL="0" indent="0">
              <a:buNone/>
            </a:pPr>
            <a:endParaRPr lang="da-DK" sz="1600" dirty="0" smtClean="0"/>
          </a:p>
          <a:p>
            <a:endParaRPr lang="da-DK" sz="2400" b="1" dirty="0" smtClean="0"/>
          </a:p>
          <a:p>
            <a:r>
              <a:rPr lang="da-DK" sz="2400" b="1" dirty="0" smtClean="0"/>
              <a:t>76 procent </a:t>
            </a:r>
            <a:r>
              <a:rPr lang="da-DK" sz="2400" dirty="0" smtClean="0"/>
              <a:t>af uddannelsesinstitutionerne er enige eller meget enig i,  at der er behov for faste kontaktpersoner på jobcentret. </a:t>
            </a:r>
          </a:p>
          <a:p>
            <a:pPr marL="0" indent="0">
              <a:buNone/>
            </a:pPr>
            <a:endParaRPr lang="da-DK" sz="1600" dirty="0"/>
          </a:p>
          <a:p>
            <a:pPr marL="0" indent="0">
              <a:buNone/>
            </a:pPr>
            <a:endParaRPr lang="da-DK" sz="1600" dirty="0"/>
          </a:p>
        </p:txBody>
      </p:sp>
      <p:graphicFrame>
        <p:nvGraphicFramePr>
          <p:cNvPr id="4" name="Tabel 3"/>
          <p:cNvGraphicFramePr>
            <a:graphicFrameLocks noGrp="1"/>
          </p:cNvGraphicFramePr>
          <p:nvPr>
            <p:extLst>
              <p:ext uri="{D42A27DB-BD31-4B8C-83A1-F6EECF244321}">
                <p14:modId xmlns:p14="http://schemas.microsoft.com/office/powerpoint/2010/main" val="3859112952"/>
              </p:ext>
            </p:extLst>
          </p:nvPr>
        </p:nvGraphicFramePr>
        <p:xfrm>
          <a:off x="384418" y="1559706"/>
          <a:ext cx="7992887" cy="3322320"/>
        </p:xfrm>
        <a:graphic>
          <a:graphicData uri="http://schemas.openxmlformats.org/drawingml/2006/table">
            <a:tbl>
              <a:tblPr firstRow="1" bandRow="1">
                <a:tableStyleId>{5C22544A-7EE6-4342-B048-85BDC9FD1C3A}</a:tableStyleId>
              </a:tblPr>
              <a:tblGrid>
                <a:gridCol w="1512167"/>
                <a:gridCol w="2520280"/>
                <a:gridCol w="1872208"/>
                <a:gridCol w="2088232"/>
              </a:tblGrid>
              <a:tr h="432048">
                <a:tc gridSpan="4">
                  <a:txBody>
                    <a:bodyPr/>
                    <a:lstStyle/>
                    <a:p>
                      <a:r>
                        <a:rPr lang="da-DK" sz="1600" b="0" dirty="0" smtClean="0"/>
                        <a:t>Der er behov for, at vejledere fra min uddannelsesinstitution har en fast kontaktperson på jobcentret, vi kan kontakte i forbindelse med samarbejdet om uddannelsesvejledning?</a:t>
                      </a:r>
                      <a:endParaRPr lang="da-DK" sz="1600" b="0"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r>
              <a:tr h="241015">
                <a:tc>
                  <a:txBody>
                    <a:bodyPr/>
                    <a:lstStyle/>
                    <a:p>
                      <a:endParaRPr lang="da-DK" sz="1600" dirty="0"/>
                    </a:p>
                  </a:txBody>
                  <a:tcPr/>
                </a:tc>
                <a:tc>
                  <a:txBody>
                    <a:bodyPr/>
                    <a:lstStyle/>
                    <a:p>
                      <a:pPr algn="ctr"/>
                      <a:r>
                        <a:rPr lang="da-DK" sz="1600" dirty="0" smtClean="0"/>
                        <a:t>Erhvervsskole (N = 73)</a:t>
                      </a:r>
                      <a:endParaRPr lang="da-DK" sz="1600" dirty="0"/>
                    </a:p>
                  </a:txBody>
                  <a:tcPr/>
                </a:tc>
                <a:tc>
                  <a:txBody>
                    <a:bodyPr/>
                    <a:lstStyle/>
                    <a:p>
                      <a:pPr algn="ctr"/>
                      <a:r>
                        <a:rPr lang="da-DK" sz="1600" dirty="0" smtClean="0"/>
                        <a:t>VUC (N = 27)</a:t>
                      </a:r>
                      <a:endParaRPr lang="da-DK" sz="1600" dirty="0"/>
                    </a:p>
                  </a:txBody>
                  <a:tcPr/>
                </a:tc>
                <a:tc>
                  <a:txBody>
                    <a:bodyPr/>
                    <a:lstStyle/>
                    <a:p>
                      <a:pPr algn="ctr"/>
                      <a:r>
                        <a:rPr lang="da-DK" sz="1600" dirty="0" smtClean="0"/>
                        <a:t>Total </a:t>
                      </a:r>
                      <a:endParaRPr lang="da-DK" sz="1600" dirty="0"/>
                    </a:p>
                  </a:txBody>
                  <a:tcPr/>
                </a:tc>
              </a:tr>
              <a:tr h="265775">
                <a:tc>
                  <a:txBody>
                    <a:bodyPr/>
                    <a:lstStyle/>
                    <a:p>
                      <a:r>
                        <a:rPr lang="da-DK" sz="1600" dirty="0" smtClean="0"/>
                        <a:t>Meget</a:t>
                      </a:r>
                      <a:r>
                        <a:rPr lang="da-DK" sz="1600" baseline="0" dirty="0" smtClean="0"/>
                        <a:t> enig</a:t>
                      </a:r>
                      <a:endParaRPr lang="da-DK" sz="1600" dirty="0"/>
                    </a:p>
                  </a:txBody>
                  <a:tcPr/>
                </a:tc>
                <a:tc>
                  <a:txBody>
                    <a:bodyPr/>
                    <a:lstStyle/>
                    <a:p>
                      <a:pPr algn="ctr"/>
                      <a:r>
                        <a:rPr lang="da-DK" sz="1600" dirty="0" smtClean="0"/>
                        <a:t>25 %</a:t>
                      </a:r>
                      <a:endParaRPr lang="da-DK" sz="1600" dirty="0"/>
                    </a:p>
                  </a:txBody>
                  <a:tcPr/>
                </a:tc>
                <a:tc>
                  <a:txBody>
                    <a:bodyPr/>
                    <a:lstStyle/>
                    <a:p>
                      <a:pPr algn="ctr"/>
                      <a:r>
                        <a:rPr lang="da-DK" sz="1600" dirty="0" smtClean="0"/>
                        <a:t>37 %</a:t>
                      </a:r>
                      <a:endParaRPr lang="da-DK" sz="1600" dirty="0"/>
                    </a:p>
                  </a:txBody>
                  <a:tcPr/>
                </a:tc>
                <a:tc>
                  <a:txBody>
                    <a:bodyPr/>
                    <a:lstStyle/>
                    <a:p>
                      <a:pPr algn="ctr"/>
                      <a:r>
                        <a:rPr lang="da-DK" sz="1600" dirty="0" smtClean="0"/>
                        <a:t>28 %</a:t>
                      </a:r>
                      <a:endParaRPr lang="da-DK" sz="1600" dirty="0"/>
                    </a:p>
                  </a:txBody>
                  <a:tcPr/>
                </a:tc>
              </a:tr>
              <a:tr h="280196">
                <a:tc>
                  <a:txBody>
                    <a:bodyPr/>
                    <a:lstStyle/>
                    <a:p>
                      <a:r>
                        <a:rPr lang="da-DK" sz="1600" dirty="0" smtClean="0"/>
                        <a:t>Enig</a:t>
                      </a:r>
                      <a:endParaRPr lang="da-DK" sz="1600" dirty="0"/>
                    </a:p>
                  </a:txBody>
                  <a:tcPr/>
                </a:tc>
                <a:tc>
                  <a:txBody>
                    <a:bodyPr/>
                    <a:lstStyle/>
                    <a:p>
                      <a:pPr algn="ctr"/>
                      <a:r>
                        <a:rPr lang="da-DK" sz="1600" dirty="0" smtClean="0"/>
                        <a:t>51 %</a:t>
                      </a:r>
                      <a:endParaRPr lang="da-DK" sz="1600" dirty="0"/>
                    </a:p>
                  </a:txBody>
                  <a:tcPr/>
                </a:tc>
                <a:tc>
                  <a:txBody>
                    <a:bodyPr/>
                    <a:lstStyle/>
                    <a:p>
                      <a:pPr algn="ctr"/>
                      <a:r>
                        <a:rPr lang="da-DK" sz="1600" dirty="0" smtClean="0"/>
                        <a:t>41 %</a:t>
                      </a:r>
                      <a:endParaRPr lang="da-DK" sz="1600" dirty="0"/>
                    </a:p>
                  </a:txBody>
                  <a:tcPr/>
                </a:tc>
                <a:tc>
                  <a:txBody>
                    <a:bodyPr/>
                    <a:lstStyle/>
                    <a:p>
                      <a:pPr algn="ctr"/>
                      <a:r>
                        <a:rPr lang="da-DK" sz="1600" dirty="0" smtClean="0"/>
                        <a:t>48 %</a:t>
                      </a:r>
                      <a:endParaRPr lang="da-DK" sz="1600" dirty="0"/>
                    </a:p>
                  </a:txBody>
                  <a:tcPr/>
                </a:tc>
              </a:tr>
              <a:tr h="280196">
                <a:tc>
                  <a:txBody>
                    <a:bodyPr/>
                    <a:lstStyle/>
                    <a:p>
                      <a:r>
                        <a:rPr lang="da-DK" sz="1600" dirty="0" smtClean="0"/>
                        <a:t>Uenig</a:t>
                      </a:r>
                      <a:endParaRPr lang="da-DK" sz="1600" dirty="0"/>
                    </a:p>
                  </a:txBody>
                  <a:tcPr/>
                </a:tc>
                <a:tc>
                  <a:txBody>
                    <a:bodyPr/>
                    <a:lstStyle/>
                    <a:p>
                      <a:pPr algn="ctr"/>
                      <a:r>
                        <a:rPr lang="da-DK" sz="1600" dirty="0" smtClean="0"/>
                        <a:t>14 %</a:t>
                      </a:r>
                      <a:endParaRPr lang="da-DK" sz="1600" dirty="0"/>
                    </a:p>
                  </a:txBody>
                  <a:tcPr/>
                </a:tc>
                <a:tc>
                  <a:txBody>
                    <a:bodyPr/>
                    <a:lstStyle/>
                    <a:p>
                      <a:pPr algn="ctr"/>
                      <a:r>
                        <a:rPr lang="da-DK" sz="1600" dirty="0" smtClean="0"/>
                        <a:t>19 %</a:t>
                      </a:r>
                      <a:endParaRPr lang="da-DK" sz="1600" dirty="0"/>
                    </a:p>
                  </a:txBody>
                  <a:tcPr/>
                </a:tc>
                <a:tc>
                  <a:txBody>
                    <a:bodyPr/>
                    <a:lstStyle/>
                    <a:p>
                      <a:pPr algn="ctr"/>
                      <a:r>
                        <a:rPr lang="da-DK" sz="1600" dirty="0" smtClean="0"/>
                        <a:t>15 %</a:t>
                      </a:r>
                      <a:endParaRPr lang="da-DK" sz="1600" dirty="0"/>
                    </a:p>
                  </a:txBody>
                  <a:tcPr/>
                </a:tc>
              </a:tr>
              <a:tr h="280196">
                <a:tc>
                  <a:txBody>
                    <a:bodyPr/>
                    <a:lstStyle/>
                    <a:p>
                      <a:r>
                        <a:rPr lang="da-DK" sz="1600" dirty="0" smtClean="0"/>
                        <a:t>Meget</a:t>
                      </a:r>
                      <a:r>
                        <a:rPr lang="da-DK" sz="1600" baseline="0" dirty="0" smtClean="0"/>
                        <a:t> uenig</a:t>
                      </a:r>
                      <a:endParaRPr lang="da-DK" sz="1600" dirty="0"/>
                    </a:p>
                  </a:txBody>
                  <a:tcPr/>
                </a:tc>
                <a:tc>
                  <a:txBody>
                    <a:bodyPr/>
                    <a:lstStyle/>
                    <a:p>
                      <a:pPr algn="ctr"/>
                      <a:r>
                        <a:rPr lang="da-DK" sz="1600" dirty="0" smtClean="0"/>
                        <a:t>4 %</a:t>
                      </a:r>
                      <a:endParaRPr lang="da-DK" sz="1600" dirty="0"/>
                    </a:p>
                  </a:txBody>
                  <a:tcPr/>
                </a:tc>
                <a:tc>
                  <a:txBody>
                    <a:bodyPr/>
                    <a:lstStyle/>
                    <a:p>
                      <a:pPr algn="ctr"/>
                      <a:r>
                        <a:rPr lang="da-DK" sz="1600" dirty="0" smtClean="0"/>
                        <a:t>0 %</a:t>
                      </a:r>
                      <a:endParaRPr lang="da-DK" sz="1600" dirty="0"/>
                    </a:p>
                  </a:txBody>
                  <a:tcPr/>
                </a:tc>
                <a:tc>
                  <a:txBody>
                    <a:bodyPr/>
                    <a:lstStyle/>
                    <a:p>
                      <a:pPr algn="ctr"/>
                      <a:r>
                        <a:rPr lang="da-DK" sz="1600" dirty="0" smtClean="0"/>
                        <a:t>3 %</a:t>
                      </a:r>
                      <a:endParaRPr lang="da-DK" sz="1600" dirty="0"/>
                    </a:p>
                  </a:txBody>
                  <a:tcPr/>
                </a:tc>
              </a:tr>
              <a:tr h="280196">
                <a:tc>
                  <a:txBody>
                    <a:bodyPr/>
                    <a:lstStyle/>
                    <a:p>
                      <a:r>
                        <a:rPr lang="da-DK" sz="1600" dirty="0" smtClean="0"/>
                        <a:t>Ikke relevant </a:t>
                      </a:r>
                      <a:endParaRPr lang="da-DK" sz="1600" dirty="0"/>
                    </a:p>
                  </a:txBody>
                  <a:tcPr/>
                </a:tc>
                <a:tc>
                  <a:txBody>
                    <a:bodyPr/>
                    <a:lstStyle/>
                    <a:p>
                      <a:pPr algn="ctr"/>
                      <a:r>
                        <a:rPr lang="da-DK" sz="1600" dirty="0" smtClean="0"/>
                        <a:t>7 %</a:t>
                      </a:r>
                      <a:endParaRPr lang="da-DK" sz="1600" dirty="0"/>
                    </a:p>
                  </a:txBody>
                  <a:tcPr/>
                </a:tc>
                <a:tc>
                  <a:txBody>
                    <a:bodyPr/>
                    <a:lstStyle/>
                    <a:p>
                      <a:pPr algn="ctr"/>
                      <a:r>
                        <a:rPr lang="da-DK" sz="1600" dirty="0" smtClean="0"/>
                        <a:t>4 %</a:t>
                      </a:r>
                      <a:endParaRPr lang="da-DK" sz="1600" dirty="0"/>
                    </a:p>
                  </a:txBody>
                  <a:tcPr/>
                </a:tc>
                <a:tc>
                  <a:txBody>
                    <a:bodyPr/>
                    <a:lstStyle/>
                    <a:p>
                      <a:pPr algn="ctr"/>
                      <a:r>
                        <a:rPr lang="da-DK" sz="1600" dirty="0" smtClean="0"/>
                        <a:t>6 %</a:t>
                      </a:r>
                      <a:endParaRPr lang="da-DK" sz="1600" dirty="0"/>
                    </a:p>
                  </a:txBody>
                  <a:tcPr/>
                </a:tc>
              </a:tr>
            </a:tbl>
          </a:graphicData>
        </a:graphic>
      </p:graphicFrame>
      <p:sp>
        <p:nvSpPr>
          <p:cNvPr id="5" name="Pladsholder til sidefod 4"/>
          <p:cNvSpPr>
            <a:spLocks noGrp="1"/>
          </p:cNvSpPr>
          <p:nvPr>
            <p:ph type="ftr" sz="quarter" idx="11"/>
          </p:nvPr>
        </p:nvSpPr>
        <p:spPr/>
        <p:txBody>
          <a:bodyPr/>
          <a:lstStyle/>
          <a:p>
            <a:r>
              <a:rPr lang="da-DK" smtClean="0"/>
              <a:t>Uddannelsesvejledning til voksne</a:t>
            </a:r>
            <a:endParaRPr lang="da-DK"/>
          </a:p>
        </p:txBody>
      </p:sp>
      <p:sp>
        <p:nvSpPr>
          <p:cNvPr id="6" name="Pladsholder til diasnummer 5"/>
          <p:cNvSpPr>
            <a:spLocks noGrp="1"/>
          </p:cNvSpPr>
          <p:nvPr>
            <p:ph type="sldNum" sz="quarter" idx="12"/>
          </p:nvPr>
        </p:nvSpPr>
        <p:spPr/>
        <p:txBody>
          <a:bodyPr/>
          <a:lstStyle/>
          <a:p>
            <a:fld id="{3E32C5F4-D2F7-4157-A8BA-85C5E09FE064}" type="slidenum">
              <a:rPr lang="da-DK" smtClean="0"/>
              <a:t>41</a:t>
            </a:fld>
            <a:endParaRPr lang="da-DK"/>
          </a:p>
        </p:txBody>
      </p:sp>
    </p:spTree>
    <p:extLst>
      <p:ext uri="{BB962C8B-B14F-4D97-AF65-F5344CB8AC3E}">
        <p14:creationId xmlns:p14="http://schemas.microsoft.com/office/powerpoint/2010/main" val="14265030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1672" y="1902538"/>
            <a:ext cx="8548255" cy="3095479"/>
          </a:xfrm>
        </p:spPr>
      </p:pic>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42</a:t>
            </a:fld>
            <a:endParaRPr lang="da-DK"/>
          </a:p>
        </p:txBody>
      </p:sp>
      <p:sp>
        <p:nvSpPr>
          <p:cNvPr id="5" name="Pladsholder til tekst 4"/>
          <p:cNvSpPr>
            <a:spLocks noGrp="1"/>
          </p:cNvSpPr>
          <p:nvPr>
            <p:ph type="body" sz="quarter" idx="13"/>
          </p:nvPr>
        </p:nvSpPr>
        <p:spPr/>
        <p:txBody>
          <a:bodyPr/>
          <a:lstStyle/>
          <a:p>
            <a:endParaRPr lang="da-DK"/>
          </a:p>
        </p:txBody>
      </p:sp>
      <p:sp>
        <p:nvSpPr>
          <p:cNvPr id="6" name="Titel 5"/>
          <p:cNvSpPr>
            <a:spLocks noGrp="1"/>
          </p:cNvSpPr>
          <p:nvPr>
            <p:ph type="title"/>
          </p:nvPr>
        </p:nvSpPr>
        <p:spPr/>
        <p:txBody>
          <a:bodyPr/>
          <a:lstStyle/>
          <a:p>
            <a:r>
              <a:rPr lang="da-DK" dirty="0" smtClean="0"/>
              <a:t>To forskellige samarbejdsformer 2/2</a:t>
            </a:r>
            <a:endParaRPr lang="da-DK" dirty="0"/>
          </a:p>
        </p:txBody>
      </p:sp>
      <p:sp>
        <p:nvSpPr>
          <p:cNvPr id="8" name="Tekstboks 7"/>
          <p:cNvSpPr txBox="1"/>
          <p:nvPr/>
        </p:nvSpPr>
        <p:spPr>
          <a:xfrm>
            <a:off x="651164" y="1440873"/>
            <a:ext cx="4946072" cy="461665"/>
          </a:xfrm>
          <a:prstGeom prst="rect">
            <a:avLst/>
          </a:prstGeom>
          <a:noFill/>
        </p:spPr>
        <p:txBody>
          <a:bodyPr wrap="square" rtlCol="0">
            <a:spAutoFit/>
          </a:bodyPr>
          <a:lstStyle/>
          <a:p>
            <a:r>
              <a:rPr lang="da-DK" sz="2400" dirty="0" smtClean="0"/>
              <a:t>Faste samarbejdsflader:</a:t>
            </a:r>
            <a:endParaRPr lang="da-DK" sz="2400" dirty="0"/>
          </a:p>
        </p:txBody>
      </p:sp>
    </p:spTree>
    <p:extLst>
      <p:ext uri="{BB962C8B-B14F-4D97-AF65-F5344CB8AC3E}">
        <p14:creationId xmlns:p14="http://schemas.microsoft.com/office/powerpoint/2010/main" val="491438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672" y="1902538"/>
            <a:ext cx="8548255" cy="3095479"/>
          </a:xfrm>
        </p:spPr>
      </p:pic>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43</a:t>
            </a:fld>
            <a:endParaRPr lang="da-DK"/>
          </a:p>
        </p:txBody>
      </p:sp>
      <p:sp>
        <p:nvSpPr>
          <p:cNvPr id="5" name="Pladsholder til tekst 4"/>
          <p:cNvSpPr>
            <a:spLocks noGrp="1"/>
          </p:cNvSpPr>
          <p:nvPr>
            <p:ph type="body" sz="quarter" idx="13"/>
          </p:nvPr>
        </p:nvSpPr>
        <p:spPr/>
        <p:txBody>
          <a:bodyPr/>
          <a:lstStyle/>
          <a:p>
            <a:endParaRPr lang="da-DK"/>
          </a:p>
        </p:txBody>
      </p:sp>
      <p:sp>
        <p:nvSpPr>
          <p:cNvPr id="6" name="Titel 5"/>
          <p:cNvSpPr>
            <a:spLocks noGrp="1"/>
          </p:cNvSpPr>
          <p:nvPr>
            <p:ph type="title"/>
          </p:nvPr>
        </p:nvSpPr>
        <p:spPr/>
        <p:txBody>
          <a:bodyPr/>
          <a:lstStyle/>
          <a:p>
            <a:r>
              <a:rPr lang="da-DK" dirty="0" smtClean="0"/>
              <a:t>To forskellige samarbejdsformer 2/2</a:t>
            </a:r>
            <a:endParaRPr lang="da-DK" dirty="0"/>
          </a:p>
        </p:txBody>
      </p:sp>
      <p:sp>
        <p:nvSpPr>
          <p:cNvPr id="8" name="Tekstboks 7"/>
          <p:cNvSpPr txBox="1"/>
          <p:nvPr/>
        </p:nvSpPr>
        <p:spPr>
          <a:xfrm>
            <a:off x="651164" y="1440873"/>
            <a:ext cx="4946072" cy="461665"/>
          </a:xfrm>
          <a:prstGeom prst="rect">
            <a:avLst/>
          </a:prstGeom>
          <a:noFill/>
        </p:spPr>
        <p:txBody>
          <a:bodyPr wrap="square" rtlCol="0">
            <a:spAutoFit/>
          </a:bodyPr>
          <a:lstStyle/>
          <a:p>
            <a:r>
              <a:rPr lang="da-DK" sz="2400" dirty="0" smtClean="0"/>
              <a:t>Faste samarbejdsflader:</a:t>
            </a:r>
            <a:endParaRPr lang="da-DK" sz="2400" dirty="0"/>
          </a:p>
        </p:txBody>
      </p:sp>
      <p:sp>
        <p:nvSpPr>
          <p:cNvPr id="2" name="Tekstboks 1"/>
          <p:cNvSpPr txBox="1"/>
          <p:nvPr/>
        </p:nvSpPr>
        <p:spPr>
          <a:xfrm>
            <a:off x="651164" y="4821382"/>
            <a:ext cx="7675418" cy="1200329"/>
          </a:xfrm>
          <a:prstGeom prst="rect">
            <a:avLst/>
          </a:prstGeom>
          <a:noFill/>
        </p:spPr>
        <p:txBody>
          <a:bodyPr wrap="square" rtlCol="0">
            <a:spAutoFit/>
          </a:bodyPr>
          <a:lstStyle/>
          <a:p>
            <a:pPr marL="285750" indent="-285750">
              <a:buFontTx/>
              <a:buChar char="-"/>
            </a:pPr>
            <a:r>
              <a:rPr lang="da-DK" dirty="0" smtClean="0"/>
              <a:t>Uddannelsesvejledere og jobcentermedarbejdere er i samme bygning. </a:t>
            </a:r>
          </a:p>
          <a:p>
            <a:pPr marL="285750" indent="-285750">
              <a:buFontTx/>
              <a:buChar char="-"/>
            </a:pPr>
            <a:r>
              <a:rPr lang="da-DK" dirty="0"/>
              <a:t>”Udstationering af medarbejdere”</a:t>
            </a:r>
          </a:p>
          <a:p>
            <a:pPr marL="285750" indent="-285750">
              <a:buFontTx/>
              <a:buChar char="-"/>
            </a:pPr>
            <a:endParaRPr lang="da-DK" dirty="0"/>
          </a:p>
        </p:txBody>
      </p:sp>
    </p:spTree>
    <p:extLst>
      <p:ext uri="{BB962C8B-B14F-4D97-AF65-F5344CB8AC3E}">
        <p14:creationId xmlns:p14="http://schemas.microsoft.com/office/powerpoint/2010/main" val="1712742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dsholder til indhold 6"/>
          <p:cNvGraphicFramePr>
            <a:graphicFrameLocks noGrp="1"/>
          </p:cNvGraphicFramePr>
          <p:nvPr>
            <p:ph idx="1"/>
            <p:extLst>
              <p:ext uri="{D42A27DB-BD31-4B8C-83A1-F6EECF244321}">
                <p14:modId xmlns:p14="http://schemas.microsoft.com/office/powerpoint/2010/main" val="2902298116"/>
              </p:ext>
            </p:extLst>
          </p:nvPr>
        </p:nvGraphicFramePr>
        <p:xfrm>
          <a:off x="0" y="1685203"/>
          <a:ext cx="5430982" cy="2304906"/>
        </p:xfrm>
        <a:graphic>
          <a:graphicData uri="http://schemas.openxmlformats.org/drawingml/2006/chart">
            <c:chart xmlns:c="http://schemas.openxmlformats.org/drawingml/2006/chart" xmlns:r="http://schemas.openxmlformats.org/officeDocument/2006/relationships" r:id="rId3"/>
          </a:graphicData>
        </a:graphic>
      </p:graphicFrame>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44</a:t>
            </a:fld>
            <a:endParaRPr lang="da-DK"/>
          </a:p>
        </p:txBody>
      </p:sp>
      <p:sp>
        <p:nvSpPr>
          <p:cNvPr id="5" name="Pladsholder til tekst 4"/>
          <p:cNvSpPr>
            <a:spLocks noGrp="1"/>
          </p:cNvSpPr>
          <p:nvPr>
            <p:ph type="body" sz="quarter" idx="13"/>
          </p:nvPr>
        </p:nvSpPr>
        <p:spPr/>
        <p:txBody>
          <a:bodyPr/>
          <a:lstStyle/>
          <a:p>
            <a:endParaRPr lang="da-DK"/>
          </a:p>
        </p:txBody>
      </p:sp>
      <p:sp>
        <p:nvSpPr>
          <p:cNvPr id="6" name="Titel 5"/>
          <p:cNvSpPr>
            <a:spLocks noGrp="1"/>
          </p:cNvSpPr>
          <p:nvPr>
            <p:ph type="title"/>
          </p:nvPr>
        </p:nvSpPr>
        <p:spPr/>
        <p:txBody>
          <a:bodyPr/>
          <a:lstStyle/>
          <a:p>
            <a:r>
              <a:rPr lang="da-DK" dirty="0" smtClean="0"/>
              <a:t>To forskellige former for ”udstationering”</a:t>
            </a:r>
            <a:endParaRPr lang="da-DK" dirty="0"/>
          </a:p>
        </p:txBody>
      </p:sp>
      <p:sp>
        <p:nvSpPr>
          <p:cNvPr id="8" name="Tekstboks 7"/>
          <p:cNvSpPr txBox="1"/>
          <p:nvPr/>
        </p:nvSpPr>
        <p:spPr>
          <a:xfrm>
            <a:off x="3920836" y="1898073"/>
            <a:ext cx="4724400" cy="1200329"/>
          </a:xfrm>
          <a:prstGeom prst="rect">
            <a:avLst/>
          </a:prstGeom>
          <a:noFill/>
        </p:spPr>
        <p:txBody>
          <a:bodyPr wrap="square" rtlCol="0">
            <a:spAutoFit/>
          </a:bodyPr>
          <a:lstStyle/>
          <a:p>
            <a:r>
              <a:rPr lang="da-DK" dirty="0" smtClean="0"/>
              <a:t>Vejledere fra min uddannelsesinstitution vejleder voksne ledige borgere </a:t>
            </a:r>
            <a:r>
              <a:rPr lang="da-DK" i="1" dirty="0" smtClean="0"/>
              <a:t>på jobcentret </a:t>
            </a:r>
            <a:r>
              <a:rPr lang="da-DK" dirty="0" smtClean="0"/>
              <a:t>min. en gang om ugen</a:t>
            </a:r>
            <a:endParaRPr lang="da-DK" dirty="0"/>
          </a:p>
        </p:txBody>
      </p:sp>
      <p:graphicFrame>
        <p:nvGraphicFramePr>
          <p:cNvPr id="9" name="Diagram 8"/>
          <p:cNvGraphicFramePr/>
          <p:nvPr>
            <p:extLst>
              <p:ext uri="{D42A27DB-BD31-4B8C-83A1-F6EECF244321}">
                <p14:modId xmlns:p14="http://schemas.microsoft.com/office/powerpoint/2010/main" val="784142653"/>
              </p:ext>
            </p:extLst>
          </p:nvPr>
        </p:nvGraphicFramePr>
        <p:xfrm>
          <a:off x="4073236" y="3782291"/>
          <a:ext cx="5070764" cy="232756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kstboks 9"/>
          <p:cNvSpPr txBox="1"/>
          <p:nvPr/>
        </p:nvSpPr>
        <p:spPr>
          <a:xfrm>
            <a:off x="651164" y="4211782"/>
            <a:ext cx="3588327" cy="1754326"/>
          </a:xfrm>
          <a:prstGeom prst="rect">
            <a:avLst/>
          </a:prstGeom>
          <a:noFill/>
        </p:spPr>
        <p:txBody>
          <a:bodyPr wrap="square" rtlCol="0">
            <a:spAutoFit/>
          </a:bodyPr>
          <a:lstStyle/>
          <a:p>
            <a:r>
              <a:rPr lang="da-DK" dirty="0" smtClean="0"/>
              <a:t>Jobcentermedarbejdere vejleder voksne ledige borgere i samarbejde med vejledere </a:t>
            </a:r>
            <a:r>
              <a:rPr lang="da-DK" i="1" dirty="0" smtClean="0"/>
              <a:t>på min uddannelsesinstitution </a:t>
            </a:r>
            <a:r>
              <a:rPr lang="da-DK" dirty="0" smtClean="0"/>
              <a:t>min. en gang om ugen</a:t>
            </a:r>
            <a:endParaRPr lang="da-DK" dirty="0"/>
          </a:p>
        </p:txBody>
      </p:sp>
    </p:spTree>
    <p:extLst>
      <p:ext uri="{BB962C8B-B14F-4D97-AF65-F5344CB8AC3E}">
        <p14:creationId xmlns:p14="http://schemas.microsoft.com/office/powerpoint/2010/main" val="1656295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billede 9"/>
          <p:cNvSpPr>
            <a:spLocks noGrp="1"/>
          </p:cNvSpPr>
          <p:nvPr>
            <p:ph type="pic" sz="quarter" idx="14"/>
          </p:nvPr>
        </p:nvSpPr>
        <p:spPr>
          <a:solidFill>
            <a:schemeClr val="accent5"/>
          </a:solidFill>
        </p:spPr>
      </p:sp>
      <p:sp>
        <p:nvSpPr>
          <p:cNvPr id="8" name="Pladsholder til indhold 7"/>
          <p:cNvSpPr>
            <a:spLocks noGrp="1"/>
          </p:cNvSpPr>
          <p:nvPr>
            <p:ph idx="1"/>
          </p:nvPr>
        </p:nvSpPr>
        <p:spPr>
          <a:xfrm>
            <a:off x="914400" y="1699745"/>
            <a:ext cx="7869382" cy="4525963"/>
          </a:xfrm>
        </p:spPr>
        <p:txBody>
          <a:bodyPr/>
          <a:lstStyle/>
          <a:p>
            <a:pPr marL="342900" indent="-342900">
              <a:buFont typeface="Arial" panose="020B0604020202020204" pitchFamily="34" charset="0"/>
              <a:buChar char="•"/>
            </a:pPr>
            <a:r>
              <a:rPr lang="da-DK" dirty="0" smtClean="0">
                <a:solidFill>
                  <a:schemeClr val="tx1"/>
                </a:solidFill>
              </a:rPr>
              <a:t>Hvordan samarbejder I med jobcentret/jobcentrene om uddannelsesvejledning af de ledige borgere?</a:t>
            </a:r>
          </a:p>
          <a:p>
            <a:endParaRPr lang="da-DK" dirty="0">
              <a:solidFill>
                <a:schemeClr val="tx1"/>
              </a:solidFill>
            </a:endParaRPr>
          </a:p>
          <a:p>
            <a:pPr marL="342900" indent="-342900">
              <a:buFont typeface="Arial" panose="020B0604020202020204" pitchFamily="34" charset="0"/>
              <a:buChar char="•"/>
            </a:pPr>
            <a:r>
              <a:rPr lang="da-DK" dirty="0" smtClean="0">
                <a:solidFill>
                  <a:schemeClr val="tx1"/>
                </a:solidFill>
              </a:rPr>
              <a:t>Hvilke forhold i det nuværende samarbejde hhv. fremmer og hæmmer, at </a:t>
            </a:r>
            <a:r>
              <a:rPr lang="da-DK" i="1" dirty="0" smtClean="0">
                <a:solidFill>
                  <a:schemeClr val="tx1"/>
                </a:solidFill>
              </a:rPr>
              <a:t>de voksne får en god vejledning om uddannelse?   </a:t>
            </a:r>
          </a:p>
          <a:p>
            <a:pPr marL="342900" indent="-342900">
              <a:buFont typeface="Arial" panose="020B0604020202020204" pitchFamily="34" charset="0"/>
              <a:buChar char="•"/>
            </a:pPr>
            <a:endParaRPr lang="da-DK" dirty="0">
              <a:solidFill>
                <a:schemeClr val="tx1"/>
              </a:solidFill>
            </a:endParaRPr>
          </a:p>
          <a:p>
            <a:pPr marL="342900" indent="-342900">
              <a:buFont typeface="Arial" panose="020B0604020202020204" pitchFamily="34" charset="0"/>
              <a:buChar char="•"/>
            </a:pPr>
            <a:r>
              <a:rPr lang="da-DK" dirty="0" smtClean="0">
                <a:solidFill>
                  <a:schemeClr val="tx1"/>
                </a:solidFill>
              </a:rPr>
              <a:t>Hvilke udviklingspotentialer er der i samarbejdet? </a:t>
            </a:r>
            <a:endParaRPr lang="da-DK" dirty="0">
              <a:solidFill>
                <a:schemeClr val="tx1"/>
              </a:solidFill>
            </a:endParaRPr>
          </a:p>
          <a:p>
            <a:pPr marL="342900" indent="-342900">
              <a:buFont typeface="Arial" panose="020B0604020202020204" pitchFamily="34" charset="0"/>
              <a:buChar char="•"/>
            </a:pPr>
            <a:endParaRPr lang="da-DK" dirty="0">
              <a:solidFill>
                <a:schemeClr val="tx1"/>
              </a:solidFill>
            </a:endParaRPr>
          </a:p>
        </p:txBody>
      </p:sp>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45</a:t>
            </a:fld>
            <a:endParaRPr lang="da-DK"/>
          </a:p>
        </p:txBody>
      </p:sp>
      <p:sp>
        <p:nvSpPr>
          <p:cNvPr id="9" name="Pladsholder til tekst 8"/>
          <p:cNvSpPr>
            <a:spLocks noGrp="1"/>
          </p:cNvSpPr>
          <p:nvPr>
            <p:ph type="body" sz="quarter" idx="13"/>
          </p:nvPr>
        </p:nvSpPr>
        <p:spPr/>
        <p:txBody>
          <a:bodyPr/>
          <a:lstStyle/>
          <a:p>
            <a:endParaRPr lang="da-DK"/>
          </a:p>
        </p:txBody>
      </p:sp>
      <p:sp>
        <p:nvSpPr>
          <p:cNvPr id="7" name="Titel 6"/>
          <p:cNvSpPr>
            <a:spLocks noGrp="1"/>
          </p:cNvSpPr>
          <p:nvPr>
            <p:ph type="title"/>
          </p:nvPr>
        </p:nvSpPr>
        <p:spPr/>
        <p:txBody>
          <a:bodyPr/>
          <a:lstStyle/>
          <a:p>
            <a:r>
              <a:rPr lang="da-DK" dirty="0" smtClean="0">
                <a:solidFill>
                  <a:schemeClr val="tx1"/>
                </a:solidFill>
              </a:rPr>
              <a:t>Spørgsmål til drøftelse</a:t>
            </a:r>
            <a:endParaRPr lang="da-DK" dirty="0">
              <a:solidFill>
                <a:schemeClr val="tx1"/>
              </a:solidFill>
            </a:endParaRPr>
          </a:p>
        </p:txBody>
      </p:sp>
    </p:spTree>
    <p:extLst>
      <p:ext uri="{BB962C8B-B14F-4D97-AF65-F5344CB8AC3E}">
        <p14:creationId xmlns:p14="http://schemas.microsoft.com/office/powerpoint/2010/main" val="15028587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0" y="1904356"/>
            <a:ext cx="9144000" cy="4417288"/>
          </a:xfrm>
        </p:spPr>
      </p:pic>
      <p:sp>
        <p:nvSpPr>
          <p:cNvPr id="5" name="Pladsholder til tekst 4"/>
          <p:cNvSpPr>
            <a:spLocks noGrp="1"/>
          </p:cNvSpPr>
          <p:nvPr>
            <p:ph type="body" sz="quarter" idx="15"/>
          </p:nvPr>
        </p:nvSpPr>
        <p:spPr>
          <a:solidFill>
            <a:schemeClr val="accent5">
              <a:alpha val="80000"/>
            </a:schemeClr>
          </a:solidFill>
        </p:spPr>
        <p:txBody>
          <a:bodyPr/>
          <a:lstStyle/>
          <a:p>
            <a:endParaRPr lang="da-DK" dirty="0"/>
          </a:p>
        </p:txBody>
      </p:sp>
      <p:sp>
        <p:nvSpPr>
          <p:cNvPr id="4" name="Titel 3"/>
          <p:cNvSpPr>
            <a:spLocks noGrp="1"/>
          </p:cNvSpPr>
          <p:nvPr>
            <p:ph type="ctrTitle"/>
          </p:nvPr>
        </p:nvSpPr>
        <p:spPr>
          <a:xfrm>
            <a:off x="1215504" y="4126938"/>
            <a:ext cx="7316495" cy="2107607"/>
          </a:xfrm>
        </p:spPr>
        <p:txBody>
          <a:bodyPr/>
          <a:lstStyle/>
          <a:p>
            <a:r>
              <a:rPr lang="da-DK" dirty="0" smtClean="0">
                <a:solidFill>
                  <a:schemeClr val="tx1"/>
                </a:solidFill>
              </a:rPr>
              <a:t>Tak for i dag!</a:t>
            </a:r>
            <a:br>
              <a:rPr lang="da-DK" dirty="0" smtClean="0">
                <a:solidFill>
                  <a:schemeClr val="tx1"/>
                </a:solidFill>
              </a:rPr>
            </a:br>
            <a:r>
              <a:rPr lang="da-DK" dirty="0">
                <a:solidFill>
                  <a:schemeClr val="tx1"/>
                </a:solidFill>
              </a:rPr>
              <a:t/>
            </a:r>
            <a:br>
              <a:rPr lang="da-DK" dirty="0">
                <a:solidFill>
                  <a:schemeClr val="tx1"/>
                </a:solidFill>
              </a:rPr>
            </a:br>
            <a:endParaRPr lang="da-DK" dirty="0">
              <a:solidFill>
                <a:schemeClr val="tx1"/>
              </a:solidFill>
            </a:endParaRPr>
          </a:p>
        </p:txBody>
      </p:sp>
      <p:sp>
        <p:nvSpPr>
          <p:cNvPr id="6" name="Pladsholder til tekst 5"/>
          <p:cNvSpPr>
            <a:spLocks noGrp="1"/>
          </p:cNvSpPr>
          <p:nvPr>
            <p:ph type="body" sz="quarter" idx="16"/>
          </p:nvPr>
        </p:nvSpPr>
        <p:spPr>
          <a:solidFill>
            <a:schemeClr val="accent5"/>
          </a:solidFill>
        </p:spPr>
        <p:txBody>
          <a:bodyPr/>
          <a:lstStyle/>
          <a:p>
            <a:endParaRPr lang="da-DK" dirty="0"/>
          </a:p>
        </p:txBody>
      </p:sp>
      <p:sp>
        <p:nvSpPr>
          <p:cNvPr id="3" name="Pladsholder til diasnummer 2"/>
          <p:cNvSpPr>
            <a:spLocks noGrp="1"/>
          </p:cNvSpPr>
          <p:nvPr>
            <p:ph type="sldNum" sz="quarter" idx="4294967295"/>
          </p:nvPr>
        </p:nvSpPr>
        <p:spPr>
          <a:xfrm>
            <a:off x="0" y="6419850"/>
            <a:ext cx="334963" cy="144463"/>
          </a:xfrm>
        </p:spPr>
        <p:txBody>
          <a:bodyPr/>
          <a:lstStyle/>
          <a:p>
            <a:fld id="{61A7DA12-F1F9-43F2-A12A-1E9EF0E92BD7}" type="slidenum">
              <a:rPr lang="da-DK" smtClean="0"/>
              <a:t>46</a:t>
            </a:fld>
            <a:endParaRPr lang="da-DK"/>
          </a:p>
        </p:txBody>
      </p:sp>
    </p:spTree>
    <p:extLst>
      <p:ext uri="{BB962C8B-B14F-4D97-AF65-F5344CB8AC3E}">
        <p14:creationId xmlns:p14="http://schemas.microsoft.com/office/powerpoint/2010/main" val="2421642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a-DK" smtClean="0"/>
              <a:t>Uddannelsesvejledning til voksne</a:t>
            </a:r>
            <a:endParaRPr lang="da-DK"/>
          </a:p>
        </p:txBody>
      </p:sp>
      <p:sp>
        <p:nvSpPr>
          <p:cNvPr id="3" name="Pladsholder til diasnummer 2"/>
          <p:cNvSpPr>
            <a:spLocks noGrp="1"/>
          </p:cNvSpPr>
          <p:nvPr>
            <p:ph type="sldNum" sz="quarter" idx="12"/>
          </p:nvPr>
        </p:nvSpPr>
        <p:spPr/>
        <p:txBody>
          <a:bodyPr/>
          <a:lstStyle/>
          <a:p>
            <a:fld id="{61A7DA12-F1F9-43F2-A12A-1E9EF0E92BD7}" type="slidenum">
              <a:rPr lang="da-DK" smtClean="0"/>
              <a:t>5</a:t>
            </a:fld>
            <a:endParaRPr lang="da-DK"/>
          </a:p>
        </p:txBody>
      </p:sp>
      <p:sp>
        <p:nvSpPr>
          <p:cNvPr id="15" name="Pladsholder til tekst 14"/>
          <p:cNvSpPr>
            <a:spLocks noGrp="1"/>
          </p:cNvSpPr>
          <p:nvPr>
            <p:ph type="body" sz="quarter" idx="14"/>
          </p:nvPr>
        </p:nvSpPr>
        <p:spPr/>
        <p:txBody>
          <a:bodyPr/>
          <a:lstStyle/>
          <a:p>
            <a:endParaRPr lang="da-DK"/>
          </a:p>
        </p:txBody>
      </p:sp>
      <p:pic>
        <p:nvPicPr>
          <p:cNvPr id="4" name="Pladsholder til ind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60051"/>
            <a:ext cx="9144000" cy="5378825"/>
          </a:xfrm>
        </p:spPr>
      </p:pic>
    </p:spTree>
    <p:extLst>
      <p:ext uri="{BB962C8B-B14F-4D97-AF65-F5344CB8AC3E}">
        <p14:creationId xmlns:p14="http://schemas.microsoft.com/office/powerpoint/2010/main" val="868465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billede 7"/>
          <p:cNvSpPr>
            <a:spLocks noGrp="1"/>
          </p:cNvSpPr>
          <p:nvPr>
            <p:ph type="pic" sz="quarter" idx="13"/>
          </p:nvPr>
        </p:nvSpPr>
        <p:spPr>
          <a:solidFill>
            <a:schemeClr val="accent5"/>
          </a:solidFill>
        </p:spPr>
      </p:sp>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6</a:t>
            </a:fld>
            <a:endParaRPr lang="da-DK"/>
          </a:p>
        </p:txBody>
      </p:sp>
      <p:sp>
        <p:nvSpPr>
          <p:cNvPr id="9" name="Pladsholder til tekst 8"/>
          <p:cNvSpPr>
            <a:spLocks noGrp="1"/>
          </p:cNvSpPr>
          <p:nvPr>
            <p:ph type="body" sz="quarter" idx="14"/>
          </p:nvPr>
        </p:nvSpPr>
        <p:spPr/>
        <p:txBody>
          <a:bodyPr/>
          <a:lstStyle/>
          <a:p>
            <a:endParaRPr lang="da-DK"/>
          </a:p>
        </p:txBody>
      </p:sp>
      <p:sp>
        <p:nvSpPr>
          <p:cNvPr id="6" name="Titel 5"/>
          <p:cNvSpPr>
            <a:spLocks noGrp="1"/>
          </p:cNvSpPr>
          <p:nvPr>
            <p:ph type="title"/>
          </p:nvPr>
        </p:nvSpPr>
        <p:spPr>
          <a:xfrm>
            <a:off x="914400" y="379976"/>
            <a:ext cx="8461094" cy="902134"/>
          </a:xfrm>
        </p:spPr>
        <p:txBody>
          <a:bodyPr/>
          <a:lstStyle/>
          <a:p>
            <a:r>
              <a:rPr lang="da-DK" dirty="0" smtClean="0">
                <a:solidFill>
                  <a:schemeClr val="tx1"/>
                </a:solidFill>
              </a:rPr>
              <a:t>Undersøgelsens grundlag:</a:t>
            </a:r>
            <a:endParaRPr lang="da-DK" dirty="0">
              <a:solidFill>
                <a:schemeClr val="tx1"/>
              </a:solidFill>
            </a:endParaRPr>
          </a:p>
        </p:txBody>
      </p:sp>
      <p:sp>
        <p:nvSpPr>
          <p:cNvPr id="5" name="Pladsholder til indhold 4"/>
          <p:cNvSpPr>
            <a:spLocks noGrp="1"/>
          </p:cNvSpPr>
          <p:nvPr>
            <p:ph idx="1"/>
          </p:nvPr>
        </p:nvSpPr>
        <p:spPr>
          <a:xfrm>
            <a:off x="914400" y="1468582"/>
            <a:ext cx="7740000" cy="4682836"/>
          </a:xfrm>
        </p:spPr>
        <p:txBody>
          <a:bodyPr>
            <a:normAutofit fontScale="85000" lnSpcReduction="20000"/>
          </a:bodyPr>
          <a:lstStyle/>
          <a:p>
            <a:pPr marL="342900" indent="-342900">
              <a:buFont typeface="Arial" panose="020B0604020202020204" pitchFamily="34" charset="0"/>
              <a:buChar char="•"/>
            </a:pPr>
            <a:r>
              <a:rPr lang="da-DK" sz="2600" dirty="0" smtClean="0">
                <a:solidFill>
                  <a:schemeClr val="tx1"/>
                </a:solidFill>
              </a:rPr>
              <a:t>Spørgeskemaundersøgelse blandt samtlige </a:t>
            </a:r>
            <a:r>
              <a:rPr lang="da-DK" sz="2600" dirty="0" err="1" smtClean="0">
                <a:solidFill>
                  <a:schemeClr val="tx1"/>
                </a:solidFill>
              </a:rPr>
              <a:t>VUC’er</a:t>
            </a:r>
            <a:r>
              <a:rPr lang="da-DK" sz="2600" dirty="0">
                <a:solidFill>
                  <a:schemeClr val="tx1"/>
                </a:solidFill>
              </a:rPr>
              <a:t> </a:t>
            </a:r>
            <a:r>
              <a:rPr lang="da-DK" sz="2600" dirty="0" smtClean="0">
                <a:solidFill>
                  <a:schemeClr val="tx1"/>
                </a:solidFill>
              </a:rPr>
              <a:t>og erhvervsrettede uddannelsesinstitutioner (svarprocent på 86)</a:t>
            </a:r>
          </a:p>
          <a:p>
            <a:pPr marL="342900" indent="-342900">
              <a:buFont typeface="Arial" panose="020B0604020202020204" pitchFamily="34" charset="0"/>
              <a:buChar char="•"/>
            </a:pPr>
            <a:r>
              <a:rPr lang="da-DK" sz="2600" dirty="0" smtClean="0">
                <a:solidFill>
                  <a:schemeClr val="tx1"/>
                </a:solidFill>
              </a:rPr>
              <a:t>Besøg på tre institutioner: </a:t>
            </a:r>
            <a:r>
              <a:rPr lang="da-DK" sz="2600" dirty="0">
                <a:solidFill>
                  <a:schemeClr val="tx1"/>
                </a:solidFill>
              </a:rPr>
              <a:t>I</a:t>
            </a:r>
            <a:r>
              <a:rPr lang="da-DK" sz="2600" dirty="0" smtClean="0">
                <a:solidFill>
                  <a:schemeClr val="tx1"/>
                </a:solidFill>
              </a:rPr>
              <a:t>nterview med hhv. borgere, vejledere/VEU-konsulenter, jobcentermedarbejdere og ledelse.</a:t>
            </a:r>
          </a:p>
          <a:p>
            <a:pPr marL="342900" indent="-342900">
              <a:buFont typeface="Arial" panose="020B0604020202020204" pitchFamily="34" charset="0"/>
              <a:buChar char="•"/>
            </a:pPr>
            <a:r>
              <a:rPr lang="da-DK" sz="2600" dirty="0" smtClean="0">
                <a:solidFill>
                  <a:schemeClr val="tx1"/>
                </a:solidFill>
              </a:rPr>
              <a:t>Telefoninterview med samtlige VEU-centerchefer</a:t>
            </a:r>
          </a:p>
          <a:p>
            <a:pPr marL="342900" indent="-342900">
              <a:buFont typeface="Arial" panose="020B0604020202020204" pitchFamily="34" charset="0"/>
              <a:buChar char="•"/>
            </a:pPr>
            <a:r>
              <a:rPr lang="da-DK" sz="2600" dirty="0" smtClean="0">
                <a:solidFill>
                  <a:schemeClr val="tx1"/>
                </a:solidFill>
              </a:rPr>
              <a:t>Telefoninterview med vejledere/leder af vejledningen, borgere og jobcenterkonsulenter.</a:t>
            </a:r>
          </a:p>
          <a:p>
            <a:r>
              <a:rPr lang="da-DK" sz="2600" dirty="0" smtClean="0">
                <a:solidFill>
                  <a:schemeClr val="tx1"/>
                </a:solidFill>
              </a:rPr>
              <a:t>Dataindsamlingen er gennemført januar-april 2015. Hermed lige efter de nye krav til VEU-centrene om individuel rådgivning og vejledning er trådt i kraft.</a:t>
            </a:r>
          </a:p>
          <a:p>
            <a:pPr marL="342900" indent="-342900">
              <a:buFont typeface="Arial" panose="020B0604020202020204" pitchFamily="34" charset="0"/>
              <a:buChar char="•"/>
            </a:pPr>
            <a:endParaRPr lang="da-DK" sz="2400" dirty="0" smtClean="0">
              <a:solidFill>
                <a:schemeClr val="tx1"/>
              </a:solidFill>
            </a:endParaRPr>
          </a:p>
        </p:txBody>
      </p:sp>
    </p:spTree>
    <p:extLst>
      <p:ext uri="{BB962C8B-B14F-4D97-AF65-F5344CB8AC3E}">
        <p14:creationId xmlns:p14="http://schemas.microsoft.com/office/powerpoint/2010/main" val="1461269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4225" r="14225"/>
          <a:stretch>
            <a:fillRect/>
          </a:stretch>
        </p:blipFill>
        <p:spPr/>
      </p:pic>
      <p:sp>
        <p:nvSpPr>
          <p:cNvPr id="4" name="Pladsholder til sidefod 3"/>
          <p:cNvSpPr>
            <a:spLocks noGrp="1"/>
          </p:cNvSpPr>
          <p:nvPr>
            <p:ph type="ftr" sz="quarter" idx="11"/>
          </p:nvPr>
        </p:nvSpPr>
        <p:spPr/>
        <p:txBody>
          <a:bodyPr/>
          <a:lstStyle/>
          <a:p>
            <a:r>
              <a:rPr lang="da-DK" smtClean="0"/>
              <a:t>Uddannelsesvejledning til voksne</a:t>
            </a:r>
            <a:endParaRPr lang="da-DK"/>
          </a:p>
        </p:txBody>
      </p:sp>
      <p:sp>
        <p:nvSpPr>
          <p:cNvPr id="5" name="Pladsholder til diasnummer 4"/>
          <p:cNvSpPr>
            <a:spLocks noGrp="1"/>
          </p:cNvSpPr>
          <p:nvPr>
            <p:ph type="sldNum" sz="quarter" idx="12"/>
          </p:nvPr>
        </p:nvSpPr>
        <p:spPr/>
        <p:txBody>
          <a:bodyPr/>
          <a:lstStyle/>
          <a:p>
            <a:fld id="{61A7DA12-F1F9-43F2-A12A-1E9EF0E92BD7}" type="slidenum">
              <a:rPr lang="da-DK" smtClean="0"/>
              <a:t>7</a:t>
            </a:fld>
            <a:endParaRPr lang="da-DK"/>
          </a:p>
        </p:txBody>
      </p:sp>
      <p:sp>
        <p:nvSpPr>
          <p:cNvPr id="9" name="Undertitel 8"/>
          <p:cNvSpPr>
            <a:spLocks noGrp="1"/>
          </p:cNvSpPr>
          <p:nvPr>
            <p:ph type="subTitle" idx="14"/>
          </p:nvPr>
        </p:nvSpPr>
        <p:spPr>
          <a:xfrm>
            <a:off x="1069974" y="3663853"/>
            <a:ext cx="8226425" cy="1980000"/>
          </a:xfrm>
        </p:spPr>
        <p:txBody>
          <a:bodyPr/>
          <a:lstStyle/>
          <a:p>
            <a:r>
              <a:rPr lang="da-DK" dirty="0" smtClean="0"/>
              <a:t>Vejledningens rammer og praktikere</a:t>
            </a:r>
            <a:endParaRPr lang="da-DK" dirty="0"/>
          </a:p>
        </p:txBody>
      </p:sp>
    </p:spTree>
    <p:extLst>
      <p:ext uri="{BB962C8B-B14F-4D97-AF65-F5344CB8AC3E}">
        <p14:creationId xmlns:p14="http://schemas.microsoft.com/office/powerpoint/2010/main" val="1382275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smtClean="0"/>
              <a:t>Uddannelsesvejledning til voksne</a:t>
            </a:r>
            <a:endParaRPr lang="da-DK"/>
          </a:p>
        </p:txBody>
      </p:sp>
      <p:sp>
        <p:nvSpPr>
          <p:cNvPr id="4" name="Pladsholder til diasnummer 3"/>
          <p:cNvSpPr>
            <a:spLocks noGrp="1"/>
          </p:cNvSpPr>
          <p:nvPr>
            <p:ph type="sldNum" sz="quarter" idx="12"/>
          </p:nvPr>
        </p:nvSpPr>
        <p:spPr/>
        <p:txBody>
          <a:bodyPr/>
          <a:lstStyle/>
          <a:p>
            <a:fld id="{61A7DA12-F1F9-43F2-A12A-1E9EF0E92BD7}" type="slidenum">
              <a:rPr lang="da-DK" smtClean="0"/>
              <a:t>8</a:t>
            </a:fld>
            <a:endParaRPr lang="da-DK"/>
          </a:p>
        </p:txBody>
      </p:sp>
      <p:pic>
        <p:nvPicPr>
          <p:cNvPr id="13" name="Pladsholder til billede 1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917575" y="1814292"/>
            <a:ext cx="3657600" cy="24338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ladsholder til billede 11"/>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tretch>
            <a:fillRect/>
          </a:stretch>
        </p:blipFill>
        <p:spPr>
          <a:xfrm>
            <a:off x="886691" y="4405744"/>
            <a:ext cx="1773381" cy="1490207"/>
          </a:xfrm>
        </p:spPr>
      </p:pic>
      <p:pic>
        <p:nvPicPr>
          <p:cNvPr id="2" name="Pladsholder til billede 1"/>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8628" r="8628"/>
          <a:stretch>
            <a:fillRect/>
          </a:stretch>
        </p:blipFill>
        <p:spPr>
          <a:xfrm>
            <a:off x="2798763" y="4481513"/>
            <a:ext cx="1781175" cy="1435100"/>
          </a:xfrm>
        </p:spPr>
      </p:pic>
      <p:sp>
        <p:nvSpPr>
          <p:cNvPr id="7" name="Pladsholder til indhold 6"/>
          <p:cNvSpPr>
            <a:spLocks noGrp="1"/>
          </p:cNvSpPr>
          <p:nvPr>
            <p:ph type="body" sz="quarter" idx="16"/>
          </p:nvPr>
        </p:nvSpPr>
        <p:spPr/>
        <p:txBody>
          <a:bodyPr/>
          <a:lstStyle/>
          <a:p>
            <a:pPr marL="342900" indent="-342900">
              <a:buFont typeface="Arial" panose="020B0604020202020204" pitchFamily="34" charset="0"/>
              <a:buChar char="•"/>
            </a:pPr>
            <a:r>
              <a:rPr lang="da-DK" dirty="0" smtClean="0"/>
              <a:t>Forskellige institutionstyper</a:t>
            </a:r>
          </a:p>
          <a:p>
            <a:pPr marL="342900" indent="-342900">
              <a:buFont typeface="Arial" panose="020B0604020202020204" pitchFamily="34" charset="0"/>
              <a:buChar char="•"/>
            </a:pPr>
            <a:r>
              <a:rPr lang="da-DK" dirty="0" smtClean="0"/>
              <a:t>Forskellige uddannelsestyper</a:t>
            </a:r>
          </a:p>
          <a:p>
            <a:r>
              <a:rPr lang="da-DK" dirty="0" smtClean="0"/>
              <a:t>Der er forskellige rammer</a:t>
            </a:r>
          </a:p>
          <a:p>
            <a:endParaRPr lang="da-DK" dirty="0" smtClean="0"/>
          </a:p>
          <a:p>
            <a:endParaRPr lang="da-DK" dirty="0" smtClean="0"/>
          </a:p>
          <a:p>
            <a:r>
              <a:rPr lang="da-DK" dirty="0" smtClean="0"/>
              <a:t>Vi viser derfor resultater institutionsopdelt</a:t>
            </a:r>
          </a:p>
          <a:p>
            <a:r>
              <a:rPr lang="da-DK" i="1" dirty="0" smtClean="0"/>
              <a:t>NB: Indgangsvejledning er ikke en forpligtigelse</a:t>
            </a:r>
          </a:p>
          <a:p>
            <a:endParaRPr lang="da-DK" dirty="0" smtClean="0"/>
          </a:p>
          <a:p>
            <a:endParaRPr lang="da-DK" dirty="0"/>
          </a:p>
        </p:txBody>
      </p:sp>
      <p:sp>
        <p:nvSpPr>
          <p:cNvPr id="15" name="Pladsholder til tekst 14"/>
          <p:cNvSpPr>
            <a:spLocks noGrp="1"/>
          </p:cNvSpPr>
          <p:nvPr>
            <p:ph type="body" sz="quarter" idx="18"/>
          </p:nvPr>
        </p:nvSpPr>
        <p:spPr/>
        <p:txBody>
          <a:bodyPr/>
          <a:lstStyle/>
          <a:p>
            <a:endParaRPr lang="da-DK"/>
          </a:p>
        </p:txBody>
      </p:sp>
      <p:sp>
        <p:nvSpPr>
          <p:cNvPr id="6" name="Titel 5"/>
          <p:cNvSpPr>
            <a:spLocks noGrp="1"/>
          </p:cNvSpPr>
          <p:nvPr>
            <p:ph type="title"/>
          </p:nvPr>
        </p:nvSpPr>
        <p:spPr/>
        <p:txBody>
          <a:bodyPr/>
          <a:lstStyle/>
          <a:p>
            <a:r>
              <a:rPr lang="da-DK" dirty="0" err="1" smtClean="0"/>
              <a:t>VUC’er</a:t>
            </a:r>
            <a:r>
              <a:rPr lang="da-DK" dirty="0" smtClean="0"/>
              <a:t> og de erhvervsrettede uddannelsesinstitutioner</a:t>
            </a:r>
            <a:endParaRPr lang="da-DK" dirty="0"/>
          </a:p>
        </p:txBody>
      </p:sp>
      <p:sp>
        <p:nvSpPr>
          <p:cNvPr id="11" name="Højrepil 10"/>
          <p:cNvSpPr/>
          <p:nvPr/>
        </p:nvSpPr>
        <p:spPr>
          <a:xfrm>
            <a:off x="983673" y="3976255"/>
            <a:ext cx="554182" cy="429490"/>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082217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a-DK" smtClean="0"/>
              <a:t>Uddannelsesvejledning til voksne</a:t>
            </a:r>
            <a:endParaRPr lang="da-DK"/>
          </a:p>
        </p:txBody>
      </p:sp>
      <p:sp>
        <p:nvSpPr>
          <p:cNvPr id="3" name="Pladsholder til diasnummer 2"/>
          <p:cNvSpPr>
            <a:spLocks noGrp="1"/>
          </p:cNvSpPr>
          <p:nvPr>
            <p:ph type="sldNum" sz="quarter" idx="12"/>
          </p:nvPr>
        </p:nvSpPr>
        <p:spPr/>
        <p:txBody>
          <a:bodyPr/>
          <a:lstStyle/>
          <a:p>
            <a:fld id="{61A7DA12-F1F9-43F2-A12A-1E9EF0E92BD7}" type="slidenum">
              <a:rPr lang="da-DK" smtClean="0"/>
              <a:t>9</a:t>
            </a:fld>
            <a:endParaRPr lang="da-DK"/>
          </a:p>
        </p:txBody>
      </p:sp>
      <p:sp>
        <p:nvSpPr>
          <p:cNvPr id="15" name="Pladsholder til tekst 14"/>
          <p:cNvSpPr>
            <a:spLocks noGrp="1"/>
          </p:cNvSpPr>
          <p:nvPr>
            <p:ph type="body" sz="quarter" idx="14"/>
          </p:nvPr>
        </p:nvSpPr>
        <p:spPr/>
        <p:txBody>
          <a:bodyPr/>
          <a:lstStyle/>
          <a:p>
            <a:endParaRPr lang="da-DK"/>
          </a:p>
        </p:txBody>
      </p:sp>
      <p:pic>
        <p:nvPicPr>
          <p:cNvPr id="17" name="Pladsholder til indhold 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8745"/>
            <a:ext cx="9151793" cy="6400272"/>
          </a:xfrm>
        </p:spPr>
      </p:pic>
    </p:spTree>
    <p:extLst>
      <p:ext uri="{BB962C8B-B14F-4D97-AF65-F5344CB8AC3E}">
        <p14:creationId xmlns:p14="http://schemas.microsoft.com/office/powerpoint/2010/main" val="38685463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VEU_PowerPoint">
  <a:themeElements>
    <a:clrScheme name="EVA_PPT_1_2015">
      <a:dk1>
        <a:srgbClr val="2D2D2D"/>
      </a:dk1>
      <a:lt1>
        <a:srgbClr val="FFFFFF"/>
      </a:lt1>
      <a:dk2>
        <a:srgbClr val="575757"/>
      </a:dk2>
      <a:lt2>
        <a:srgbClr val="E2E2E2"/>
      </a:lt2>
      <a:accent1>
        <a:srgbClr val="E40514"/>
      </a:accent1>
      <a:accent2>
        <a:srgbClr val="FF8200"/>
      </a:accent2>
      <a:accent3>
        <a:srgbClr val="F5CD08"/>
      </a:accent3>
      <a:accent4>
        <a:srgbClr val="78145A"/>
      </a:accent4>
      <a:accent5>
        <a:srgbClr val="8CC3E1"/>
      </a:accent5>
      <a:accent6>
        <a:srgbClr val="2D64AA"/>
      </a:accent6>
      <a:hlink>
        <a:srgbClr val="000081"/>
      </a:hlink>
      <a:folHlink>
        <a:srgbClr val="3C0081"/>
      </a:folHlink>
    </a:clrScheme>
    <a:fontScheme name="EVA PowerPoint">
      <a:majorFont>
        <a:latin typeface="Georgi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prindelse">
  <a:themeElements>
    <a:clrScheme name="Oprindels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prindels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rindels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VEU_PowerPoint</Template>
  <TotalTime>1596</TotalTime>
  <Words>4327</Words>
  <Application>Microsoft Office PowerPoint</Application>
  <PresentationFormat>Skærmshow (4:3)</PresentationFormat>
  <Paragraphs>504</Paragraphs>
  <Slides>46</Slides>
  <Notes>40</Notes>
  <HiddenSlides>0</HiddenSlides>
  <MMClips>0</MMClips>
  <ScaleCrop>false</ScaleCrop>
  <HeadingPairs>
    <vt:vector size="4" baseType="variant">
      <vt:variant>
        <vt:lpstr>Tema</vt:lpstr>
      </vt:variant>
      <vt:variant>
        <vt:i4>2</vt:i4>
      </vt:variant>
      <vt:variant>
        <vt:lpstr>Diastitler</vt:lpstr>
      </vt:variant>
      <vt:variant>
        <vt:i4>46</vt:i4>
      </vt:variant>
    </vt:vector>
  </HeadingPairs>
  <TitlesOfParts>
    <vt:vector size="48" baseType="lpstr">
      <vt:lpstr>VEU_PowerPoint</vt:lpstr>
      <vt:lpstr>Oprindelse</vt:lpstr>
      <vt:lpstr>Uddannelsesvejledning til voksne</vt:lpstr>
      <vt:lpstr>PowerPoint-præsentation</vt:lpstr>
      <vt:lpstr>PowerPoint-præsentation</vt:lpstr>
      <vt:lpstr>PowerPoint-præsentation</vt:lpstr>
      <vt:lpstr>PowerPoint-præsentation</vt:lpstr>
      <vt:lpstr>Undersøgelsens grundlag:</vt:lpstr>
      <vt:lpstr>PowerPoint-præsentation</vt:lpstr>
      <vt:lpstr>VUC’er og de erhvervsrettede uddannelsesinstitutioner</vt:lpstr>
      <vt:lpstr>PowerPoint-præsentation</vt:lpstr>
      <vt:lpstr>PowerPoint-præsentation</vt:lpstr>
      <vt:lpstr>Hvilke medarbejdergrupper varetager den indledende uddannelsesvejledning af de voksne?</vt:lpstr>
      <vt:lpstr>Hvor stor en andel af vejlederne underviser sideløbende med vejledingen af voksne?</vt:lpstr>
      <vt:lpstr>Drøftelser i grupper på 3-4 personer</vt:lpstr>
      <vt:lpstr>PowerPoint-præsentation</vt:lpstr>
      <vt:lpstr>PowerPoint-præsentation</vt:lpstr>
      <vt:lpstr>PowerPoint-præsentation</vt:lpstr>
      <vt:lpstr>PowerPoint-præsentation</vt:lpstr>
      <vt:lpstr>PowerPoint-præsentation</vt:lpstr>
      <vt:lpstr>Den informerende vejledning</vt:lpstr>
      <vt:lpstr>Den forløbsforberedende vejledning</vt:lpstr>
      <vt:lpstr>Den udforskende og afklarende vejledning</vt:lpstr>
      <vt:lpstr>PowerPoint-præsentation</vt:lpstr>
      <vt:lpstr>Den udforskende og afklarende vejledning</vt:lpstr>
      <vt:lpstr>Fokus i vejledning – to forskellige syn på mål på kort eller langt sigt:  </vt:lpstr>
      <vt:lpstr>PowerPoint-præsentation</vt:lpstr>
      <vt:lpstr>Andre aspekter der er vigtige for borgerne i vejledningen</vt:lpstr>
      <vt:lpstr>PowerPoint-præsentation</vt:lpstr>
      <vt:lpstr>PowerPoint-præsentation</vt:lpstr>
      <vt:lpstr>PowerPoint-præsentation</vt:lpstr>
      <vt:lpstr>Tolkninger af resultat</vt:lpstr>
      <vt:lpstr>Spørgsmål til drøftelse</vt:lpstr>
      <vt:lpstr>PowerPoint-præsentation</vt:lpstr>
      <vt:lpstr>Ønske om et tættere samarbejde mellem uddannelsesinstitutionerne og jobcentrene</vt:lpstr>
      <vt:lpstr>1) Samarbejde for at borgerne får den korrekte og grundige viden</vt:lpstr>
      <vt:lpstr>PowerPoint-præsentation</vt:lpstr>
      <vt:lpstr>Uddannelsesvejledernes behov for viden </vt:lpstr>
      <vt:lpstr>2) Samarbejde for at koordinere og støtte borgeren bedre </vt:lpstr>
      <vt:lpstr>2) Samarbejde for at koordinere og støtte borgerne bedre</vt:lpstr>
      <vt:lpstr>To forskellige typer samarbejdsformer 1/2</vt:lpstr>
      <vt:lpstr>To forskellige typer samarbejdsformer 1/2</vt:lpstr>
      <vt:lpstr>Et ønske om faste kontaktpersoner</vt:lpstr>
      <vt:lpstr>To forskellige samarbejdsformer 2/2</vt:lpstr>
      <vt:lpstr>To forskellige samarbejdsformer 2/2</vt:lpstr>
      <vt:lpstr>To forskellige former for ”udstationering”</vt:lpstr>
      <vt:lpstr>Spørgsmål til drøftelse</vt:lpstr>
      <vt:lpstr>Tak for i dag!  </vt:lpstr>
    </vt:vector>
  </TitlesOfParts>
  <Company>Danmarks Evalueringsinstitut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Vicki Facius</dc:creator>
  <cp:lastModifiedBy>Benny Wielandt - TEC</cp:lastModifiedBy>
  <cp:revision>126</cp:revision>
  <cp:lastPrinted>2015-10-28T13:10:48Z</cp:lastPrinted>
  <dcterms:created xsi:type="dcterms:W3CDTF">2015-09-24T07:25:10Z</dcterms:created>
  <dcterms:modified xsi:type="dcterms:W3CDTF">2015-11-02T12:11:45Z</dcterms:modified>
</cp:coreProperties>
</file>