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76" r:id="rId2"/>
    <p:sldId id="275" r:id="rId3"/>
    <p:sldId id="271" r:id="rId4"/>
    <p:sldId id="256" r:id="rId5"/>
    <p:sldId id="257" r:id="rId6"/>
    <p:sldId id="274" r:id="rId7"/>
    <p:sldId id="273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B9008-9303-8B40-8900-AED9A46077D7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80CB9-40AA-AD45-88F0-59427F0288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6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B36D4366-E52D-5643-9C4B-E28FAEEF19C9}" type="slidenum">
              <a:rPr lang="en-US" sz="1200">
                <a:latin typeface="Arial" charset="0"/>
              </a:rPr>
              <a:pPr eaLnBrk="1" hangingPunct="1"/>
              <a:t>1</a:t>
            </a:fld>
            <a:endParaRPr lang="en-US" sz="1200">
              <a:latin typeface="Arial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9871-C623-5646-960B-A9F13671814B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0A6E-32BC-5E47-B393-2CBFF308F2D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9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9871-C623-5646-960B-A9F13671814B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0A6E-32BC-5E47-B393-2CBFF308F2D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7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9871-C623-5646-960B-A9F13671814B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0A6E-32BC-5E47-B393-2CBFF308F2D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6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5DBA0CD-E43C-7143-95A4-4C08AEA7B43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1104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9871-C623-5646-960B-A9F13671814B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0A6E-32BC-5E47-B393-2CBFF308F2D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2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9871-C623-5646-960B-A9F13671814B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0A6E-32BC-5E47-B393-2CBFF308F2D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6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9871-C623-5646-960B-A9F13671814B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0A6E-32BC-5E47-B393-2CBFF308F2D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2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9871-C623-5646-960B-A9F13671814B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0A6E-32BC-5E47-B393-2CBFF308F2D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1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9871-C623-5646-960B-A9F13671814B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0A6E-32BC-5E47-B393-2CBFF308F2D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2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9871-C623-5646-960B-A9F13671814B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0A6E-32BC-5E47-B393-2CBFF308F2D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0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9871-C623-5646-960B-A9F13671814B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0A6E-32BC-5E47-B393-2CBFF308F2D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4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9871-C623-5646-960B-A9F13671814B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0A6E-32BC-5E47-B393-2CBFF308F2D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1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B9871-C623-5646-960B-A9F13671814B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70A6E-32BC-5E47-B393-2CBFF308F2D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6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jpeg"/><Relationship Id="rId12" Type="http://schemas.openxmlformats.org/officeDocument/2006/relationships/image" Target="../media/image8.jp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11" Type="http://schemas.openxmlformats.org/officeDocument/2006/relationships/image" Target="../media/image7.jp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jpg"/><Relationship Id="rId4" Type="http://schemas.openxmlformats.org/officeDocument/2006/relationships/image" Target="../media/image2.jpeg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04025" y="0"/>
            <a:ext cx="720725" cy="409416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22531" name="Picture 29" descr="MaltaMap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-49213"/>
            <a:ext cx="6192837" cy="3997326"/>
          </a:xfrm>
        </p:spPr>
      </p:pic>
      <p:graphicFrame>
        <p:nvGraphicFramePr>
          <p:cNvPr id="22532" name="Object 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673457851"/>
              </p:ext>
            </p:extLst>
          </p:nvPr>
        </p:nvGraphicFramePr>
        <p:xfrm>
          <a:off x="4500563" y="3933825"/>
          <a:ext cx="4643436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hoto Editor Photo" r:id="rId5" imgW="3191320" imgH="2123810" progId="MSPhotoEd.3">
                  <p:embed/>
                </p:oleObj>
              </mc:Choice>
              <mc:Fallback>
                <p:oleObj name="Photo Editor Photo" r:id="rId5" imgW="3191320" imgH="2123810" progId="MSPhotoEd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3933825"/>
                        <a:ext cx="4643436" cy="2924175"/>
                      </a:xfrm>
                      <a:prstGeom prst="rect">
                        <a:avLst/>
                      </a:prstGeom>
                      <a:noFill/>
                      <a:ln w="57150" cmpd="sng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FAA26D3D-D897-4be2-8F04-BA451C77F1D7}">
                          <ma14:placeholderFlag xmlns:ma14="http://schemas.microsoft.com/office/mac/drawingml/2011/main" xmlns="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3" name="Picture 11" descr="birgusm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5300663"/>
            <a:ext cx="1943100" cy="1557337"/>
          </a:xfrm>
          <a:ln w="57150" cmpd="sng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4" name="Picture 15" descr="Malta-childr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3933825"/>
            <a:ext cx="1944688" cy="1295400"/>
          </a:xfrm>
          <a:prstGeom prst="rect">
            <a:avLst/>
          </a:prstGeom>
          <a:noFill/>
          <a:ln w="57150" cmpd="sng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17" descr="Malt-balconie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965575"/>
            <a:ext cx="1800225" cy="2892425"/>
          </a:xfrm>
          <a:prstGeom prst="rect">
            <a:avLst/>
          </a:prstGeom>
          <a:noFill/>
          <a:ln w="57150" cmpd="sng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2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605" y="0"/>
            <a:ext cx="2349394" cy="1464235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pic>
        <p:nvPicPr>
          <p:cNvPr id="7" name="Picture 6" descr="1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604" y="1516529"/>
            <a:ext cx="2349395" cy="913654"/>
          </a:xfrm>
          <a:prstGeom prst="rect">
            <a:avLst/>
          </a:prstGeom>
          <a:ln w="57150" cmpd="sng">
            <a:solidFill>
              <a:srgbClr val="000000"/>
            </a:solidFill>
          </a:ln>
        </p:spPr>
      </p:pic>
      <p:pic>
        <p:nvPicPr>
          <p:cNvPr id="8" name="Picture 7" descr="3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604" y="2417110"/>
            <a:ext cx="2349396" cy="1442010"/>
          </a:xfrm>
          <a:prstGeom prst="rect">
            <a:avLst/>
          </a:prstGeom>
          <a:ln w="57150" cmpd="sng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1583441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0-28 at 05.20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6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0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0-28 at 05.21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95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9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0-28 at 05.21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2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0-28 at 05.22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6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0-28 at 05.22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6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0-28 at 05.23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9144000" cy="681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3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0-28 at 05.23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28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0-28 at 05.24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8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0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0-28 at 05.24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1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0-28 at 10.21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7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9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nish vill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0" y="2009587"/>
            <a:ext cx="9100809" cy="3757706"/>
          </a:xfrm>
          <a:prstGeom prst="rect">
            <a:avLst/>
          </a:prstGeom>
          <a:ln w="57150" cmpd="sng">
            <a:solidFill>
              <a:srgbClr val="000000"/>
            </a:solidFill>
          </a:ln>
        </p:spPr>
      </p:pic>
      <p:pic>
        <p:nvPicPr>
          <p:cNvPr id="5" name="Picture 4" descr="vill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7" y="0"/>
            <a:ext cx="3390900" cy="1905000"/>
          </a:xfrm>
          <a:prstGeom prst="rect">
            <a:avLst/>
          </a:prstGeom>
          <a:ln w="57150" cmpd="sng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52606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0-28 at 05.16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7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28 at 05.18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74"/>
            <a:ext cx="9144000" cy="682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3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0-28 at 05.18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7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2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0-28 at 10.26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5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0-28 at 10.30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0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8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0-28 at 05.19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9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0-28 at 05.20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8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57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</Words>
  <Application>Microsoft Office PowerPoint</Application>
  <PresentationFormat>Skærmshow (4:3)</PresentationFormat>
  <Paragraphs>12</Paragraphs>
  <Slides>19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19</vt:i4>
      </vt:variant>
    </vt:vector>
  </HeadingPairs>
  <TitlesOfParts>
    <vt:vector size="21" baseType="lpstr">
      <vt:lpstr>Office Theme</vt:lpstr>
      <vt:lpstr>Photo Editor Photo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Ronald Sultana</dc:creator>
  <cp:lastModifiedBy>Benny Wielandt - TEC</cp:lastModifiedBy>
  <cp:revision>7</cp:revision>
  <dcterms:created xsi:type="dcterms:W3CDTF">2015-10-28T04:16:49Z</dcterms:created>
  <dcterms:modified xsi:type="dcterms:W3CDTF">2015-10-30T08:52:41Z</dcterms:modified>
</cp:coreProperties>
</file>