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9"/>
  </p:notesMasterIdLst>
  <p:sldIdLst>
    <p:sldId id="256" r:id="rId2"/>
    <p:sldId id="257" r:id="rId3"/>
    <p:sldId id="262" r:id="rId4"/>
    <p:sldId id="260" r:id="rId5"/>
    <p:sldId id="263" r:id="rId6"/>
    <p:sldId id="265" r:id="rId7"/>
    <p:sldId id="264" r:id="rId8"/>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34615" autoAdjust="0"/>
    <p:restoredTop sz="86387" autoAdjust="0"/>
  </p:normalViewPr>
  <p:slideViewPr>
    <p:cSldViewPr>
      <p:cViewPr varScale="1">
        <p:scale>
          <a:sx n="110" d="100"/>
          <a:sy n="110" d="100"/>
        </p:scale>
        <p:origin x="-224" y="48"/>
      </p:cViewPr>
      <p:guideLst>
        <p:guide orient="horz" pos="2160"/>
        <p:guide pos="2880"/>
      </p:guideLst>
    </p:cSldViewPr>
  </p:slideViewPr>
  <p:outlineViewPr>
    <p:cViewPr>
      <p:scale>
        <a:sx n="33" d="100"/>
        <a:sy n="33" d="100"/>
      </p:scale>
      <p:origin x="42" y="2982"/>
    </p:cViewPr>
  </p:outlineViewPr>
  <p:notesTextViewPr>
    <p:cViewPr>
      <p:scale>
        <a:sx n="100" d="100"/>
        <a:sy n="100" d="100"/>
      </p:scale>
      <p:origin x="0" y="0"/>
    </p:cViewPr>
  </p:notesTextViewPr>
  <p:notesViewPr>
    <p:cSldViewPr>
      <p:cViewPr varScale="1">
        <p:scale>
          <a:sx n="59" d="100"/>
          <a:sy n="59" d="100"/>
        </p:scale>
        <p:origin x="-250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A9CC6-FE27-49D8-9476-0BCA8468D12A}" type="datetimeFigureOut">
              <a:rPr lang="da-DK" smtClean="0"/>
              <a:pPr/>
              <a:t>22/03/11</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76215-F080-46B3-A9A4-DC73F7ECCD11}" type="slidenum">
              <a:rPr lang="da-DK" smtClean="0"/>
              <a:pPr/>
              <a:t>‹nr.›</a:t>
            </a:fld>
            <a:endParaRPr lang="da-D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228600" indent="-228600">
              <a:buAutoNum type="arabicPeriod"/>
            </a:pPr>
            <a:r>
              <a:rPr lang="da-DK" dirty="0" smtClean="0"/>
              <a:t>Studievejledningens opgaver over tid: For ca. 10 år siden frem  til i dag</a:t>
            </a:r>
          </a:p>
          <a:p>
            <a:pPr marL="228600" indent="-228600">
              <a:buAutoNum type="arabicPeriod"/>
            </a:pPr>
            <a:r>
              <a:rPr lang="da-DK" dirty="0" smtClean="0"/>
              <a:t>Lovkrav om fastholdelsesstrategi på de gymnasiale uddannelser</a:t>
            </a:r>
          </a:p>
          <a:p>
            <a:pPr marL="228600" indent="-228600">
              <a:buAutoNum type="arabicPeriod"/>
            </a:pPr>
            <a:r>
              <a:rPr lang="da-DK" dirty="0" smtClean="0"/>
              <a:t>Arbejdet bag dette bidrag</a:t>
            </a:r>
          </a:p>
          <a:p>
            <a:endParaRPr lang="da-DK" dirty="0"/>
          </a:p>
        </p:txBody>
      </p:sp>
      <p:sp>
        <p:nvSpPr>
          <p:cNvPr id="4" name="Pladsholder til diasnummer 3"/>
          <p:cNvSpPr>
            <a:spLocks noGrp="1"/>
          </p:cNvSpPr>
          <p:nvPr>
            <p:ph type="sldNum" sz="quarter" idx="10"/>
          </p:nvPr>
        </p:nvSpPr>
        <p:spPr/>
        <p:txBody>
          <a:bodyPr/>
          <a:lstStyle/>
          <a:p>
            <a:fld id="{FA976215-F080-46B3-A9A4-DC73F7ECCD11}" type="slidenum">
              <a:rPr lang="da-DK" smtClean="0"/>
              <a:pPr/>
              <a:t>1</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eldias">
    <p:spTree>
      <p:nvGrpSpPr>
        <p:cNvPr id="1" name=""/>
        <p:cNvGrpSpPr/>
        <p:nvPr/>
      </p:nvGrpSpPr>
      <p:grpSpPr>
        <a:xfrm>
          <a:off x="0" y="0"/>
          <a:ext cx="0" cy="0"/>
          <a:chOff x="0" y="0"/>
          <a:chExt cx="0" cy="0"/>
        </a:xfrm>
      </p:grpSpPr>
      <p:sp>
        <p:nvSpPr>
          <p:cNvPr id="10" name="Retvinklet trekant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da-DK" smtClean="0"/>
              <a:t>Klik for at redigere titeltypografi i masteren</a:t>
            </a:r>
            <a:endParaRPr kumimoji="0" lang="en-US"/>
          </a:p>
        </p:txBody>
      </p:sp>
      <p:sp>
        <p:nvSpPr>
          <p:cNvPr id="17" name="U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a-DK" smtClean="0"/>
              <a:t>Klik for at redigere undertiteltypografien i masteren</a:t>
            </a:r>
            <a:endParaRPr kumimoji="0" lang="en-US"/>
          </a:p>
        </p:txBody>
      </p:sp>
      <p:grpSp>
        <p:nvGrpSpPr>
          <p:cNvPr id="2" name="Gruppe 1"/>
          <p:cNvGrpSpPr/>
          <p:nvPr/>
        </p:nvGrpSpPr>
        <p:grpSpPr>
          <a:xfrm>
            <a:off x="-3765" y="4953000"/>
            <a:ext cx="9147765" cy="1912088"/>
            <a:chOff x="-3765" y="4832896"/>
            <a:chExt cx="9147765" cy="2032192"/>
          </a:xfrm>
        </p:grpSpPr>
        <p:sp>
          <p:nvSpPr>
            <p:cNvPr id="7" name="Kombinationstegning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Kombinationstegning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Kombinationstegning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Lige forbindels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ladsholder til dato 29"/>
          <p:cNvSpPr>
            <a:spLocks noGrp="1"/>
          </p:cNvSpPr>
          <p:nvPr>
            <p:ph type="dt" sz="half" idx="10"/>
          </p:nvPr>
        </p:nvSpPr>
        <p:spPr/>
        <p:txBody>
          <a:bodyPr/>
          <a:lstStyle>
            <a:lvl1pPr>
              <a:defRPr>
                <a:solidFill>
                  <a:srgbClr val="FFFFFF"/>
                </a:solidFill>
              </a:defRPr>
            </a:lvl1pPr>
          </a:lstStyle>
          <a:p>
            <a:fld id="{7F7113C2-CAD4-410E-B121-0260B05F6BB4}" type="datetime1">
              <a:rPr lang="da-DK" smtClean="0"/>
              <a:pPr/>
              <a:t>22/03/11</a:t>
            </a:fld>
            <a:endParaRPr lang="da-DK"/>
          </a:p>
        </p:txBody>
      </p:sp>
      <p:sp>
        <p:nvSpPr>
          <p:cNvPr id="19" name="Pladsholder til sidefod 18"/>
          <p:cNvSpPr>
            <a:spLocks noGrp="1"/>
          </p:cNvSpPr>
          <p:nvPr>
            <p:ph type="ftr" sz="quarter" idx="11"/>
          </p:nvPr>
        </p:nvSpPr>
        <p:spPr/>
        <p:txBody>
          <a:bodyPr/>
          <a:lstStyle>
            <a:lvl1pPr>
              <a:defRPr>
                <a:solidFill>
                  <a:schemeClr val="accent1">
                    <a:tint val="20000"/>
                  </a:schemeClr>
                </a:solidFill>
              </a:defRPr>
            </a:lvl1pPr>
          </a:lstStyle>
          <a:p>
            <a:r>
              <a:rPr lang="da-DK" smtClean="0"/>
              <a:t>Margit Vestbjerg, Vejers d.18. marts 2011</a:t>
            </a:r>
            <a:endParaRPr lang="da-DK"/>
          </a:p>
        </p:txBody>
      </p:sp>
      <p:sp>
        <p:nvSpPr>
          <p:cNvPr id="27" name="Pladsholder til diasnummer 26"/>
          <p:cNvSpPr>
            <a:spLocks noGrp="1"/>
          </p:cNvSpPr>
          <p:nvPr>
            <p:ph type="sldNum" sz="quarter" idx="12"/>
          </p:nvPr>
        </p:nvSpPr>
        <p:spPr/>
        <p:txBody>
          <a:bodyPr/>
          <a:lstStyle>
            <a:lvl1pPr>
              <a:defRPr>
                <a:solidFill>
                  <a:srgbClr val="FFFFFF"/>
                </a:solidFill>
              </a:defRPr>
            </a:lvl1pPr>
          </a:lstStyle>
          <a:p>
            <a:fld id="{62E9DE2E-7CF7-47AA-9E1F-201AFEA9BB5B}"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smtClean="0"/>
              <a:t>Klik for at redigere titeltypografi i masteren</a:t>
            </a:r>
            <a:endParaRPr kumimoji="0" lang="en-US"/>
          </a:p>
        </p:txBody>
      </p:sp>
      <p:sp>
        <p:nvSpPr>
          <p:cNvPr id="3" name="Pladsholder til lodret titel 2"/>
          <p:cNvSpPr>
            <a:spLocks noGrp="1"/>
          </p:cNvSpPr>
          <p:nvPr>
            <p:ph type="body" orient="vert" idx="1"/>
          </p:nvPr>
        </p:nvSpPr>
        <p:spPr>
          <a:xfrm>
            <a:off x="457200" y="1481329"/>
            <a:ext cx="8229600" cy="4386071"/>
          </a:xfrm>
        </p:spPr>
        <p:txBody>
          <a:bodyPr vert="eaVer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p>
            <a:fld id="{83E82241-9B61-4BE5-9DB1-518C33AB6DB9}" type="datetime1">
              <a:rPr lang="da-DK" smtClean="0"/>
              <a:pPr/>
              <a:t>22/03/11</a:t>
            </a:fld>
            <a:endParaRPr lang="da-DK"/>
          </a:p>
        </p:txBody>
      </p:sp>
      <p:sp>
        <p:nvSpPr>
          <p:cNvPr id="5" name="Pladsholder til sidefod 4"/>
          <p:cNvSpPr>
            <a:spLocks noGrp="1"/>
          </p:cNvSpPr>
          <p:nvPr>
            <p:ph type="ftr" sz="quarter" idx="11"/>
          </p:nvPr>
        </p:nvSpPr>
        <p:spPr/>
        <p:txBody>
          <a:bodyPr/>
          <a:lstStyle/>
          <a:p>
            <a:r>
              <a:rPr lang="da-DK" smtClean="0"/>
              <a:t>Margit Vestbjerg, Vejers d.18. marts 2011</a:t>
            </a:r>
            <a:endParaRPr lang="da-DK"/>
          </a:p>
        </p:txBody>
      </p:sp>
      <p:sp>
        <p:nvSpPr>
          <p:cNvPr id="6" name="Pladsholder til diasnummer 5"/>
          <p:cNvSpPr>
            <a:spLocks noGrp="1"/>
          </p:cNvSpPr>
          <p:nvPr>
            <p:ph type="sldNum" sz="quarter" idx="12"/>
          </p:nvPr>
        </p:nvSpPr>
        <p:spPr/>
        <p:txBody>
          <a:bodyPr/>
          <a:lstStyle/>
          <a:p>
            <a:fld id="{62E9DE2E-7CF7-47AA-9E1F-201AFEA9BB5B}"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844013" y="274640"/>
            <a:ext cx="1777470" cy="5592761"/>
          </a:xfrm>
        </p:spPr>
        <p:txBody>
          <a:bodyPr vert="eaVert"/>
          <a:lstStyle/>
          <a:p>
            <a:r>
              <a:rPr kumimoji="0" lang="da-DK" smtClean="0"/>
              <a:t>Klik for at redigere titeltypografi i masteren</a:t>
            </a:r>
            <a:endParaRPr kumimoji="0" lang="en-US"/>
          </a:p>
        </p:txBody>
      </p:sp>
      <p:sp>
        <p:nvSpPr>
          <p:cNvPr id="3" name="Pladsholder til lodret titel 2"/>
          <p:cNvSpPr>
            <a:spLocks noGrp="1"/>
          </p:cNvSpPr>
          <p:nvPr>
            <p:ph type="body" orient="vert" idx="1"/>
          </p:nvPr>
        </p:nvSpPr>
        <p:spPr>
          <a:xfrm>
            <a:off x="457200" y="274641"/>
            <a:ext cx="6324600" cy="5592760"/>
          </a:xfrm>
        </p:spPr>
        <p:txBody>
          <a:bodyPr vert="eaVer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p>
            <a:fld id="{E1FF8DC1-6729-48A1-BF96-61EF6B4B9030}" type="datetime1">
              <a:rPr lang="da-DK" smtClean="0"/>
              <a:pPr/>
              <a:t>22/03/11</a:t>
            </a:fld>
            <a:endParaRPr lang="da-DK"/>
          </a:p>
        </p:txBody>
      </p:sp>
      <p:sp>
        <p:nvSpPr>
          <p:cNvPr id="5" name="Pladsholder til sidefod 4"/>
          <p:cNvSpPr>
            <a:spLocks noGrp="1"/>
          </p:cNvSpPr>
          <p:nvPr>
            <p:ph type="ftr" sz="quarter" idx="11"/>
          </p:nvPr>
        </p:nvSpPr>
        <p:spPr/>
        <p:txBody>
          <a:bodyPr/>
          <a:lstStyle/>
          <a:p>
            <a:r>
              <a:rPr lang="da-DK" smtClean="0"/>
              <a:t>Margit Vestbjerg, Vejers d.18. marts 2011</a:t>
            </a:r>
            <a:endParaRPr lang="da-DK"/>
          </a:p>
        </p:txBody>
      </p:sp>
      <p:sp>
        <p:nvSpPr>
          <p:cNvPr id="6" name="Pladsholder til diasnummer 5"/>
          <p:cNvSpPr>
            <a:spLocks noGrp="1"/>
          </p:cNvSpPr>
          <p:nvPr>
            <p:ph type="sldNum" sz="quarter" idx="12"/>
          </p:nvPr>
        </p:nvSpPr>
        <p:spPr/>
        <p:txBody>
          <a:bodyPr/>
          <a:lstStyle/>
          <a:p>
            <a:fld id="{62E9DE2E-7CF7-47AA-9E1F-201AFEA9BB5B}"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og indholdsobjekt">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p>
            <a:fld id="{8E3472BF-1D4B-435A-8873-2C542780B6BB}" type="datetime1">
              <a:rPr lang="da-DK" smtClean="0"/>
              <a:pPr/>
              <a:t>22/03/11</a:t>
            </a:fld>
            <a:endParaRPr lang="da-DK"/>
          </a:p>
        </p:txBody>
      </p:sp>
      <p:sp>
        <p:nvSpPr>
          <p:cNvPr id="5" name="Pladsholder til sidefod 4"/>
          <p:cNvSpPr>
            <a:spLocks noGrp="1"/>
          </p:cNvSpPr>
          <p:nvPr>
            <p:ph type="ftr" sz="quarter" idx="11"/>
          </p:nvPr>
        </p:nvSpPr>
        <p:spPr/>
        <p:txBody>
          <a:bodyPr/>
          <a:lstStyle/>
          <a:p>
            <a:r>
              <a:rPr lang="da-DK" smtClean="0"/>
              <a:t>Margit Vestbjerg, Vejers d.18. marts 2011</a:t>
            </a:r>
            <a:endParaRPr lang="da-DK"/>
          </a:p>
        </p:txBody>
      </p:sp>
      <p:sp>
        <p:nvSpPr>
          <p:cNvPr id="6" name="Pladsholder til diasnummer 5"/>
          <p:cNvSpPr>
            <a:spLocks noGrp="1"/>
          </p:cNvSpPr>
          <p:nvPr>
            <p:ph type="sldNum" sz="quarter" idx="12"/>
          </p:nvPr>
        </p:nvSpPr>
        <p:spPr/>
        <p:txBody>
          <a:bodyPr/>
          <a:lstStyle/>
          <a:p>
            <a:fld id="{62E9DE2E-7CF7-47AA-9E1F-201AFEA9BB5B}" type="slidenum">
              <a:rPr lang="da-DK" smtClean="0"/>
              <a:pPr/>
              <a:t>‹nr.›</a:t>
            </a:fld>
            <a:endParaRPr lang="da-DK"/>
          </a:p>
        </p:txBody>
      </p:sp>
      <p:sp>
        <p:nvSpPr>
          <p:cNvPr id="7" name="Titel 6"/>
          <p:cNvSpPr>
            <a:spLocks noGrp="1"/>
          </p:cNvSpPr>
          <p:nvPr>
            <p:ph type="title"/>
          </p:nvPr>
        </p:nvSpPr>
        <p:spPr/>
        <p:txBody>
          <a:bodyPr rtlCol="0"/>
          <a:lstStyle/>
          <a:p>
            <a:r>
              <a:rPr kumimoji="0" lang="da-DK" smtClean="0"/>
              <a:t>Klik for at redigere titeltypografi i masteren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fsnitsoverskrift">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da-DK" smtClean="0"/>
              <a:t>Klik for at redigere titeltypografi i masteren</a:t>
            </a:r>
            <a:endParaRPr kumimoji="0" lang="en-US"/>
          </a:p>
        </p:txBody>
      </p:sp>
      <p:sp>
        <p:nvSpPr>
          <p:cNvPr id="3" name="Pladsholder til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a-DK" smtClean="0"/>
              <a:t>Klik for at redigere typografi i masteren</a:t>
            </a:r>
          </a:p>
        </p:txBody>
      </p:sp>
      <p:sp>
        <p:nvSpPr>
          <p:cNvPr id="4" name="Pladsholder til dato 3"/>
          <p:cNvSpPr>
            <a:spLocks noGrp="1"/>
          </p:cNvSpPr>
          <p:nvPr>
            <p:ph type="dt" sz="half" idx="10"/>
          </p:nvPr>
        </p:nvSpPr>
        <p:spPr/>
        <p:txBody>
          <a:bodyPr/>
          <a:lstStyle/>
          <a:p>
            <a:fld id="{4877B43D-F992-4F1F-9D7B-7A2A7044F2AD}" type="datetime1">
              <a:rPr lang="da-DK" smtClean="0"/>
              <a:pPr/>
              <a:t>22/03/11</a:t>
            </a:fld>
            <a:endParaRPr lang="da-DK"/>
          </a:p>
        </p:txBody>
      </p:sp>
      <p:sp>
        <p:nvSpPr>
          <p:cNvPr id="5" name="Pladsholder til sidefod 4"/>
          <p:cNvSpPr>
            <a:spLocks noGrp="1"/>
          </p:cNvSpPr>
          <p:nvPr>
            <p:ph type="ftr" sz="quarter" idx="11"/>
          </p:nvPr>
        </p:nvSpPr>
        <p:spPr/>
        <p:txBody>
          <a:bodyPr/>
          <a:lstStyle/>
          <a:p>
            <a:r>
              <a:rPr lang="da-DK" smtClean="0"/>
              <a:t>Margit Vestbjerg, Vejers d.18. marts 2011</a:t>
            </a:r>
            <a:endParaRPr lang="da-DK"/>
          </a:p>
        </p:txBody>
      </p:sp>
      <p:sp>
        <p:nvSpPr>
          <p:cNvPr id="6" name="Pladsholder til diasnummer 5"/>
          <p:cNvSpPr>
            <a:spLocks noGrp="1"/>
          </p:cNvSpPr>
          <p:nvPr>
            <p:ph type="sldNum" sz="quarter" idx="12"/>
          </p:nvPr>
        </p:nvSpPr>
        <p:spPr/>
        <p:txBody>
          <a:bodyPr/>
          <a:lstStyle/>
          <a:p>
            <a:fld id="{62E9DE2E-7CF7-47AA-9E1F-201AFEA9BB5B}" type="slidenum">
              <a:rPr lang="da-DK" smtClean="0"/>
              <a:pPr/>
              <a:t>‹nr.›</a:t>
            </a:fld>
            <a:endParaRPr lang="da-DK"/>
          </a:p>
        </p:txBody>
      </p:sp>
      <p:sp>
        <p:nvSpPr>
          <p:cNvPr id="7" name="Vinkel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Vinkel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o indholdsobjekter">
    <p:bg>
      <p:bgRef idx="1002">
        <a:schemeClr val="bg1"/>
      </p:bgRef>
    </p:bg>
    <p:spTree>
      <p:nvGrpSpPr>
        <p:cNvPr id="1" name=""/>
        <p:cNvGrpSpPr/>
        <p:nvPr/>
      </p:nvGrpSpPr>
      <p:grpSpPr>
        <a:xfrm>
          <a:off x="0" y="0"/>
          <a:ext cx="0" cy="0"/>
          <a:chOff x="0" y="0"/>
          <a:chExt cx="0" cy="0"/>
        </a:xfrm>
      </p:grpSpPr>
      <p:sp>
        <p:nvSpPr>
          <p:cNvPr id="3" name="Pladsholder til indhol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indhol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5" name="Pladsholder til dato 4"/>
          <p:cNvSpPr>
            <a:spLocks noGrp="1"/>
          </p:cNvSpPr>
          <p:nvPr>
            <p:ph type="dt" sz="half" idx="10"/>
          </p:nvPr>
        </p:nvSpPr>
        <p:spPr/>
        <p:txBody>
          <a:bodyPr/>
          <a:lstStyle/>
          <a:p>
            <a:fld id="{C3EC43F3-C93F-4B3C-9AFB-02162CF7BB9D}" type="datetime1">
              <a:rPr lang="da-DK" smtClean="0"/>
              <a:pPr/>
              <a:t>22/03/11</a:t>
            </a:fld>
            <a:endParaRPr lang="da-DK"/>
          </a:p>
        </p:txBody>
      </p:sp>
      <p:sp>
        <p:nvSpPr>
          <p:cNvPr id="6" name="Pladsholder til sidefod 5"/>
          <p:cNvSpPr>
            <a:spLocks noGrp="1"/>
          </p:cNvSpPr>
          <p:nvPr>
            <p:ph type="ftr" sz="quarter" idx="11"/>
          </p:nvPr>
        </p:nvSpPr>
        <p:spPr/>
        <p:txBody>
          <a:bodyPr/>
          <a:lstStyle/>
          <a:p>
            <a:r>
              <a:rPr lang="da-DK" smtClean="0"/>
              <a:t>Margit Vestbjerg, Vejers d.18. marts 2011</a:t>
            </a:r>
            <a:endParaRPr lang="da-DK"/>
          </a:p>
        </p:txBody>
      </p:sp>
      <p:sp>
        <p:nvSpPr>
          <p:cNvPr id="7" name="Pladsholder til diasnummer 6"/>
          <p:cNvSpPr>
            <a:spLocks noGrp="1"/>
          </p:cNvSpPr>
          <p:nvPr>
            <p:ph type="sldNum" sz="quarter" idx="12"/>
          </p:nvPr>
        </p:nvSpPr>
        <p:spPr/>
        <p:txBody>
          <a:bodyPr/>
          <a:lstStyle/>
          <a:p>
            <a:fld id="{62E9DE2E-7CF7-47AA-9E1F-201AFEA9BB5B}" type="slidenum">
              <a:rPr lang="da-DK" smtClean="0"/>
              <a:pPr/>
              <a:t>‹nr.›</a:t>
            </a:fld>
            <a:endParaRPr lang="da-DK"/>
          </a:p>
        </p:txBody>
      </p:sp>
      <p:sp>
        <p:nvSpPr>
          <p:cNvPr id="8" name="Titel 7"/>
          <p:cNvSpPr>
            <a:spLocks noGrp="1"/>
          </p:cNvSpPr>
          <p:nvPr>
            <p:ph type="title"/>
          </p:nvPr>
        </p:nvSpPr>
        <p:spPr/>
        <p:txBody>
          <a:bodyPr rtlCol="0"/>
          <a:lstStyle/>
          <a:p>
            <a:r>
              <a:rPr kumimoji="0" lang="da-DK" smtClean="0"/>
              <a:t>Klik for at redigere titeltypografi i masteren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Sammenlign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lstStyle>
          <a:p>
            <a:r>
              <a:rPr kumimoji="0" lang="da-DK" smtClean="0"/>
              <a:t>Klik for at redigere titeltypografi i masteren</a:t>
            </a:r>
            <a:endParaRPr kumimoji="0" lang="en-US"/>
          </a:p>
        </p:txBody>
      </p:sp>
      <p:sp>
        <p:nvSpPr>
          <p:cNvPr id="3" name="Pladsholder til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a-DK" smtClean="0"/>
              <a:t>Klik for at redigere typografi i masteren</a:t>
            </a:r>
          </a:p>
        </p:txBody>
      </p:sp>
      <p:sp>
        <p:nvSpPr>
          <p:cNvPr id="4" name="Pladsholder til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a-DK" smtClean="0"/>
              <a:t>Klik for at redigere typografi i masteren</a:t>
            </a:r>
          </a:p>
        </p:txBody>
      </p:sp>
      <p:sp>
        <p:nvSpPr>
          <p:cNvPr id="5" name="Pladsholder til indhol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6" name="Pladsholder til indhol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7" name="Pladsholder til dato 6"/>
          <p:cNvSpPr>
            <a:spLocks noGrp="1"/>
          </p:cNvSpPr>
          <p:nvPr>
            <p:ph type="dt" sz="half" idx="10"/>
          </p:nvPr>
        </p:nvSpPr>
        <p:spPr/>
        <p:txBody>
          <a:bodyPr/>
          <a:lstStyle/>
          <a:p>
            <a:fld id="{2286870A-3264-476A-B45B-6093A3CD4F7B}" type="datetime1">
              <a:rPr lang="da-DK" smtClean="0"/>
              <a:pPr/>
              <a:t>22/03/11</a:t>
            </a:fld>
            <a:endParaRPr lang="da-DK"/>
          </a:p>
        </p:txBody>
      </p:sp>
      <p:sp>
        <p:nvSpPr>
          <p:cNvPr id="8" name="Pladsholder til sidefod 7"/>
          <p:cNvSpPr>
            <a:spLocks noGrp="1"/>
          </p:cNvSpPr>
          <p:nvPr>
            <p:ph type="ftr" sz="quarter" idx="11"/>
          </p:nvPr>
        </p:nvSpPr>
        <p:spPr/>
        <p:txBody>
          <a:bodyPr/>
          <a:lstStyle/>
          <a:p>
            <a:r>
              <a:rPr lang="da-DK" smtClean="0"/>
              <a:t>Margit Vestbjerg, Vejers d.18. marts 2011</a:t>
            </a:r>
            <a:endParaRPr lang="da-DK"/>
          </a:p>
        </p:txBody>
      </p:sp>
      <p:sp>
        <p:nvSpPr>
          <p:cNvPr id="9" name="Pladsholder til diasnummer 8"/>
          <p:cNvSpPr>
            <a:spLocks noGrp="1"/>
          </p:cNvSpPr>
          <p:nvPr>
            <p:ph type="sldNum" sz="quarter" idx="12"/>
          </p:nvPr>
        </p:nvSpPr>
        <p:spPr/>
        <p:txBody>
          <a:bodyPr/>
          <a:lstStyle/>
          <a:p>
            <a:fld id="{62E9DE2E-7CF7-47AA-9E1F-201AFEA9BB5B}" type="slidenum">
              <a:rPr lang="da-DK" smtClean="0"/>
              <a:pPr/>
              <a:t>‹nr.›</a:t>
            </a:fld>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Kun titel">
    <p:bg>
      <p:bgRef idx="1002">
        <a:schemeClr val="bg1"/>
      </p:bgRef>
    </p:bg>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BD5EEBEB-6E15-4F97-97EF-470976205C84}" type="datetime1">
              <a:rPr lang="da-DK" smtClean="0"/>
              <a:pPr/>
              <a:t>22/03/11</a:t>
            </a:fld>
            <a:endParaRPr lang="da-DK"/>
          </a:p>
        </p:txBody>
      </p:sp>
      <p:sp>
        <p:nvSpPr>
          <p:cNvPr id="4" name="Pladsholder til sidefod 3"/>
          <p:cNvSpPr>
            <a:spLocks noGrp="1"/>
          </p:cNvSpPr>
          <p:nvPr>
            <p:ph type="ftr" sz="quarter" idx="11"/>
          </p:nvPr>
        </p:nvSpPr>
        <p:spPr/>
        <p:txBody>
          <a:bodyPr/>
          <a:lstStyle/>
          <a:p>
            <a:r>
              <a:rPr lang="da-DK" smtClean="0"/>
              <a:t>Margit Vestbjerg, Vejers d.18. marts 2011</a:t>
            </a:r>
            <a:endParaRPr lang="da-DK"/>
          </a:p>
        </p:txBody>
      </p:sp>
      <p:sp>
        <p:nvSpPr>
          <p:cNvPr id="5" name="Pladsholder til diasnummer 4"/>
          <p:cNvSpPr>
            <a:spLocks noGrp="1"/>
          </p:cNvSpPr>
          <p:nvPr>
            <p:ph type="sldNum" sz="quarter" idx="12"/>
          </p:nvPr>
        </p:nvSpPr>
        <p:spPr/>
        <p:txBody>
          <a:bodyPr/>
          <a:lstStyle/>
          <a:p>
            <a:fld id="{62E9DE2E-7CF7-47AA-9E1F-201AFEA9BB5B}" type="slidenum">
              <a:rPr lang="da-DK" smtClean="0"/>
              <a:pPr/>
              <a:t>‹nr.›</a:t>
            </a:fld>
            <a:endParaRPr lang="da-DK"/>
          </a:p>
        </p:txBody>
      </p:sp>
      <p:sp>
        <p:nvSpPr>
          <p:cNvPr id="6" name="Titel 5"/>
          <p:cNvSpPr>
            <a:spLocks noGrp="1"/>
          </p:cNvSpPr>
          <p:nvPr>
            <p:ph type="title"/>
          </p:nvPr>
        </p:nvSpPr>
        <p:spPr/>
        <p:txBody>
          <a:bodyPr rtlCol="0"/>
          <a:lstStyle/>
          <a:p>
            <a:r>
              <a:rPr kumimoji="0" lang="da-DK" smtClean="0"/>
              <a:t>Klik for at redigere titeltypografi i masteren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9435B11C-E9F3-435B-B5FF-202808087231}" type="datetime1">
              <a:rPr lang="da-DK" smtClean="0"/>
              <a:pPr/>
              <a:t>22/03/11</a:t>
            </a:fld>
            <a:endParaRPr lang="da-DK"/>
          </a:p>
        </p:txBody>
      </p:sp>
      <p:sp>
        <p:nvSpPr>
          <p:cNvPr id="3" name="Pladsholder til sidefod 2"/>
          <p:cNvSpPr>
            <a:spLocks noGrp="1"/>
          </p:cNvSpPr>
          <p:nvPr>
            <p:ph type="ftr" sz="quarter" idx="11"/>
          </p:nvPr>
        </p:nvSpPr>
        <p:spPr/>
        <p:txBody>
          <a:bodyPr/>
          <a:lstStyle/>
          <a:p>
            <a:r>
              <a:rPr lang="da-DK" smtClean="0"/>
              <a:t>Margit Vestbjerg, Vejers d.18. marts 2011</a:t>
            </a:r>
            <a:endParaRPr lang="da-DK"/>
          </a:p>
        </p:txBody>
      </p:sp>
      <p:sp>
        <p:nvSpPr>
          <p:cNvPr id="4" name="Pladsholder til diasnummer 3"/>
          <p:cNvSpPr>
            <a:spLocks noGrp="1"/>
          </p:cNvSpPr>
          <p:nvPr>
            <p:ph type="sldNum" sz="quarter" idx="12"/>
          </p:nvPr>
        </p:nvSpPr>
        <p:spPr/>
        <p:txBody>
          <a:bodyPr/>
          <a:lstStyle/>
          <a:p>
            <a:fld id="{62E9DE2E-7CF7-47AA-9E1F-201AFEA9BB5B}"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Indhold med billedteks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da-DK" smtClean="0"/>
              <a:t>Klik for at redigere titeltypografi i masteren</a:t>
            </a:r>
            <a:endParaRPr kumimoji="0" lang="en-US"/>
          </a:p>
        </p:txBody>
      </p:sp>
      <p:sp>
        <p:nvSpPr>
          <p:cNvPr id="3" name="Pladsholder til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da-DK" smtClean="0"/>
              <a:t>Klik for at redigere typografi i masteren</a:t>
            </a:r>
          </a:p>
        </p:txBody>
      </p:sp>
      <p:sp>
        <p:nvSpPr>
          <p:cNvPr id="4" name="Pladsholder til indhol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5" name="Pladsholder til dato 4"/>
          <p:cNvSpPr>
            <a:spLocks noGrp="1"/>
          </p:cNvSpPr>
          <p:nvPr>
            <p:ph type="dt" sz="half" idx="10"/>
          </p:nvPr>
        </p:nvSpPr>
        <p:spPr>
          <a:xfrm>
            <a:off x="6727032" y="6407944"/>
            <a:ext cx="1920240" cy="365760"/>
          </a:xfrm>
        </p:spPr>
        <p:txBody>
          <a:bodyPr/>
          <a:lstStyle/>
          <a:p>
            <a:fld id="{9D83B531-7FBE-4731-A60D-C6185FB37EBB}" type="datetime1">
              <a:rPr lang="da-DK" smtClean="0"/>
              <a:pPr/>
              <a:t>22/03/11</a:t>
            </a:fld>
            <a:endParaRPr lang="da-DK"/>
          </a:p>
        </p:txBody>
      </p:sp>
      <p:sp>
        <p:nvSpPr>
          <p:cNvPr id="6" name="Pladsholder til sidefod 5"/>
          <p:cNvSpPr>
            <a:spLocks noGrp="1"/>
          </p:cNvSpPr>
          <p:nvPr>
            <p:ph type="ftr" sz="quarter" idx="11"/>
          </p:nvPr>
        </p:nvSpPr>
        <p:spPr/>
        <p:txBody>
          <a:bodyPr/>
          <a:lstStyle/>
          <a:p>
            <a:r>
              <a:rPr lang="da-DK" smtClean="0"/>
              <a:t>Margit Vestbjerg, Vejers d.18. marts 2011</a:t>
            </a:r>
            <a:endParaRPr lang="da-DK"/>
          </a:p>
        </p:txBody>
      </p:sp>
      <p:sp>
        <p:nvSpPr>
          <p:cNvPr id="7" name="Pladsholder til diasnummer 6"/>
          <p:cNvSpPr>
            <a:spLocks noGrp="1"/>
          </p:cNvSpPr>
          <p:nvPr>
            <p:ph type="sldNum" sz="quarter" idx="12"/>
          </p:nvPr>
        </p:nvSpPr>
        <p:spPr/>
        <p:txBody>
          <a:bodyPr/>
          <a:lstStyle/>
          <a:p>
            <a:fld id="{62E9DE2E-7CF7-47AA-9E1F-201AFEA9BB5B}" type="slidenum">
              <a:rPr lang="da-DK" smtClean="0"/>
              <a:pPr/>
              <a:t>‹nr.›</a:t>
            </a:fld>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Billede med billedtekst">
    <p:bg>
      <p:bgRef idx="1002">
        <a:schemeClr val="bg1"/>
      </p:bgRef>
    </p:bg>
    <p:spTree>
      <p:nvGrpSpPr>
        <p:cNvPr id="1" name=""/>
        <p:cNvGrpSpPr/>
        <p:nvPr/>
      </p:nvGrpSpPr>
      <p:grpSpPr>
        <a:xfrm>
          <a:off x="0" y="0"/>
          <a:ext cx="0" cy="0"/>
          <a:chOff x="0" y="0"/>
          <a:chExt cx="0" cy="0"/>
        </a:xfrm>
      </p:grpSpPr>
      <p:sp>
        <p:nvSpPr>
          <p:cNvPr id="4" name="Pladsholder til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da-DK" smtClean="0"/>
              <a:t>Klik for at redigere typografi i masteren</a:t>
            </a:r>
          </a:p>
        </p:txBody>
      </p:sp>
      <p:sp>
        <p:nvSpPr>
          <p:cNvPr id="3" name="Pladsholder til billed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da-DK" smtClean="0"/>
              <a:t>Klik på ikonet for at tilføje et billede</a:t>
            </a:r>
            <a:endParaRPr kumimoji="0" lang="en-US" dirty="0"/>
          </a:p>
        </p:txBody>
      </p:sp>
      <p:sp>
        <p:nvSpPr>
          <p:cNvPr id="5" name="Pladsholder til dato 4"/>
          <p:cNvSpPr>
            <a:spLocks noGrp="1"/>
          </p:cNvSpPr>
          <p:nvPr>
            <p:ph type="dt" sz="half" idx="10"/>
          </p:nvPr>
        </p:nvSpPr>
        <p:spPr/>
        <p:txBody>
          <a:bodyPr/>
          <a:lstStyle>
            <a:lvl1pPr>
              <a:defRPr>
                <a:solidFill>
                  <a:schemeClr val="tx1"/>
                </a:solidFill>
              </a:defRPr>
            </a:lvl1pPr>
          </a:lstStyle>
          <a:p>
            <a:fld id="{49B86823-C6F2-4559-8E7A-A6CEA48AF00C}" type="datetime1">
              <a:rPr lang="da-DK" smtClean="0"/>
              <a:pPr/>
              <a:t>22/03/11</a:t>
            </a:fld>
            <a:endParaRPr lang="da-DK"/>
          </a:p>
        </p:txBody>
      </p:sp>
      <p:sp>
        <p:nvSpPr>
          <p:cNvPr id="6" name="Pladsholder til sidefod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da-DK" smtClean="0"/>
              <a:t>Margit Vestbjerg, Vejers d.18. marts 2011</a:t>
            </a:r>
            <a:endParaRPr lang="da-DK"/>
          </a:p>
        </p:txBody>
      </p:sp>
      <p:sp>
        <p:nvSpPr>
          <p:cNvPr id="7" name="Pladsholder til diasnummer 6"/>
          <p:cNvSpPr>
            <a:spLocks noGrp="1"/>
          </p:cNvSpPr>
          <p:nvPr>
            <p:ph type="sldNum" sz="quarter" idx="12"/>
          </p:nvPr>
        </p:nvSpPr>
        <p:spPr/>
        <p:txBody>
          <a:bodyPr/>
          <a:lstStyle>
            <a:lvl1pPr>
              <a:defRPr>
                <a:solidFill>
                  <a:schemeClr val="tx1"/>
                </a:solidFill>
              </a:defRPr>
            </a:lvl1pPr>
          </a:lstStyle>
          <a:p>
            <a:fld id="{62E9DE2E-7CF7-47AA-9E1F-201AFEA9BB5B}" type="slidenum">
              <a:rPr lang="da-DK" smtClean="0"/>
              <a:pPr/>
              <a:t>‹nr.›</a:t>
            </a:fld>
            <a:endParaRPr lang="da-DK"/>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da-DK" smtClean="0"/>
              <a:t>Klik for at redigere titeltypografi i masteren</a:t>
            </a:r>
            <a:endParaRPr kumimoji="0" lang="en-US"/>
          </a:p>
        </p:txBody>
      </p:sp>
      <p:sp>
        <p:nvSpPr>
          <p:cNvPr id="8" name="Kombinationstegning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Kombinationstegning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vinklet trekant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Lige forbindels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inkel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Vinkel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Kombinationstegning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Kombinationstegning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tvinklet trekant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Lige forbindels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ladsholder til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da-DK" smtClean="0"/>
              <a:t>Klik for at redigere titeltypografi i masteren</a:t>
            </a:r>
            <a:endParaRPr kumimoji="0" lang="en-US"/>
          </a:p>
        </p:txBody>
      </p:sp>
      <p:sp>
        <p:nvSpPr>
          <p:cNvPr id="30" name="Pladsholder til teks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da-DK" dirty="0" smtClean="0"/>
              <a:t>Klik for at redigere typografi i masteren</a:t>
            </a:r>
          </a:p>
          <a:p>
            <a:pPr lvl="1" eaLnBrk="1" latinLnBrk="0" hangingPunct="1"/>
            <a:r>
              <a:rPr kumimoji="0" lang="da-DK" dirty="0" smtClean="0"/>
              <a:t>Andet niveau</a:t>
            </a:r>
          </a:p>
          <a:p>
            <a:pPr lvl="2" eaLnBrk="1" latinLnBrk="0" hangingPunct="1"/>
            <a:r>
              <a:rPr kumimoji="0" lang="da-DK" dirty="0" smtClean="0"/>
              <a:t>Tredje niveau</a:t>
            </a:r>
          </a:p>
          <a:p>
            <a:pPr lvl="3" eaLnBrk="1" latinLnBrk="0" hangingPunct="1"/>
            <a:r>
              <a:rPr kumimoji="0" lang="da-DK" dirty="0" smtClean="0"/>
              <a:t>Fjerde niveau</a:t>
            </a:r>
          </a:p>
          <a:p>
            <a:pPr lvl="4" eaLnBrk="1" latinLnBrk="0" hangingPunct="1"/>
            <a:r>
              <a:rPr kumimoji="0" lang="da-DK" dirty="0" smtClean="0"/>
              <a:t>Femte niveau</a:t>
            </a:r>
            <a:endParaRPr kumimoji="0" lang="en-US" dirty="0"/>
          </a:p>
        </p:txBody>
      </p:sp>
      <p:sp>
        <p:nvSpPr>
          <p:cNvPr id="10" name="Pladsholder til dato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CD9ACB31-3778-4BE5-B8D0-651A8748F3E7}" type="datetime1">
              <a:rPr lang="da-DK" smtClean="0"/>
              <a:pPr/>
              <a:t>22/03/11</a:t>
            </a:fld>
            <a:endParaRPr lang="da-DK"/>
          </a:p>
        </p:txBody>
      </p:sp>
      <p:sp>
        <p:nvSpPr>
          <p:cNvPr id="22" name="Pladsholder til sidefod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da-DK" smtClean="0"/>
              <a:t>Margit Vestbjerg, Vejers d.18. marts 2011</a:t>
            </a:r>
            <a:endParaRPr lang="da-DK"/>
          </a:p>
        </p:txBody>
      </p:sp>
      <p:sp>
        <p:nvSpPr>
          <p:cNvPr id="18" name="Pladsholder til dias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62E9DE2E-7CF7-47AA-9E1F-201AFEA9BB5B}"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tmplLst>
          <p:tmpl lvl="1">
            <p:tnLst>
              <p:par>
                <p:cTn presetID="1"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Lst>
  </p:timing>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Studievejledningen</a:t>
            </a:r>
            <a:endParaRPr lang="da-DK" dirty="0"/>
          </a:p>
        </p:txBody>
      </p:sp>
      <p:sp>
        <p:nvSpPr>
          <p:cNvPr id="3" name="Undertitel 2"/>
          <p:cNvSpPr>
            <a:spLocks noGrp="1"/>
          </p:cNvSpPr>
          <p:nvPr>
            <p:ph type="subTitle" idx="1"/>
          </p:nvPr>
        </p:nvSpPr>
        <p:spPr/>
        <p:txBody>
          <a:bodyPr>
            <a:normAutofit/>
          </a:bodyPr>
          <a:lstStyle/>
          <a:p>
            <a:r>
              <a:rPr lang="da-DK" dirty="0" smtClean="0"/>
              <a:t>Bidrag til en fastholdelsesstrategi</a:t>
            </a:r>
            <a:endParaRPr lang="da-DK" dirty="0"/>
          </a:p>
        </p:txBody>
      </p:sp>
      <p:sp>
        <p:nvSpPr>
          <p:cNvPr id="4" name="Pladsholder til sidefod 3"/>
          <p:cNvSpPr>
            <a:spLocks noGrp="1"/>
          </p:cNvSpPr>
          <p:nvPr>
            <p:ph type="ftr" sz="quarter" idx="11"/>
          </p:nvPr>
        </p:nvSpPr>
        <p:spPr/>
        <p:txBody>
          <a:bodyPr/>
          <a:lstStyle/>
          <a:p>
            <a:r>
              <a:rPr lang="da-DK" dirty="0" smtClean="0"/>
              <a:t>Margit Vestbjerg, Vejers d.18. marts 2011</a:t>
            </a:r>
            <a:endParaRPr lang="da-D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normAutofit fontScale="92500" lnSpcReduction="20000"/>
          </a:bodyPr>
          <a:lstStyle/>
          <a:p>
            <a:endParaRPr lang="da-DK" dirty="0" smtClean="0"/>
          </a:p>
          <a:p>
            <a:endParaRPr lang="da-DK" dirty="0" smtClean="0"/>
          </a:p>
          <a:p>
            <a:pPr lvl="0"/>
            <a:r>
              <a:rPr lang="da-DK" dirty="0" smtClean="0"/>
              <a:t>Tidligt fokus på behov for hjælpemidler/SPS - ansøgninger</a:t>
            </a:r>
          </a:p>
          <a:p>
            <a:pPr lvl="0"/>
            <a:r>
              <a:rPr lang="da-DK" dirty="0" smtClean="0"/>
              <a:t>Tidlig introduktion til studievejledningen ved skolestart</a:t>
            </a:r>
          </a:p>
          <a:p>
            <a:r>
              <a:rPr lang="da-DK" dirty="0" smtClean="0"/>
              <a:t>Stor fleksibilitet i forhold til overflytning til andet niveau</a:t>
            </a:r>
          </a:p>
          <a:p>
            <a:pPr lvl="0"/>
            <a:r>
              <a:rPr lang="da-DK" dirty="0" smtClean="0"/>
              <a:t>Brobygning fra AVU til hf</a:t>
            </a:r>
          </a:p>
          <a:p>
            <a:pPr lvl="0"/>
            <a:r>
              <a:rPr lang="da-DK" dirty="0" smtClean="0"/>
              <a:t>Samarbejde med UU vejlederen/sagsbehandleren om frafaldstruede kursister</a:t>
            </a:r>
          </a:p>
          <a:p>
            <a:pPr lvl="0"/>
            <a:r>
              <a:rPr lang="da-DK" dirty="0" smtClean="0"/>
              <a:t>Henvise til skolens psykolog og koordinere tiltag for kursisten</a:t>
            </a:r>
          </a:p>
        </p:txBody>
      </p:sp>
      <p:sp>
        <p:nvSpPr>
          <p:cNvPr id="4" name="Pladsholder til sidefod 3"/>
          <p:cNvSpPr>
            <a:spLocks noGrp="1"/>
          </p:cNvSpPr>
          <p:nvPr>
            <p:ph type="ftr" sz="quarter" idx="11"/>
          </p:nvPr>
        </p:nvSpPr>
        <p:spPr/>
        <p:txBody>
          <a:bodyPr/>
          <a:lstStyle/>
          <a:p>
            <a:r>
              <a:rPr lang="da-DK" smtClean="0"/>
              <a:t>Margit Vestbjerg, Vejers d.18. marts 2011</a:t>
            </a:r>
            <a:endParaRPr lang="da-DK"/>
          </a:p>
        </p:txBody>
      </p:sp>
      <p:sp>
        <p:nvSpPr>
          <p:cNvPr id="2" name="Titel 1"/>
          <p:cNvSpPr>
            <a:spLocks noGrp="1"/>
          </p:cNvSpPr>
          <p:nvPr>
            <p:ph type="title"/>
          </p:nvPr>
        </p:nvSpPr>
        <p:spPr/>
        <p:txBody>
          <a:bodyPr>
            <a:normAutofit fontScale="90000"/>
          </a:bodyPr>
          <a:lstStyle/>
          <a:p>
            <a:r>
              <a:rPr lang="da-DK" dirty="0" smtClean="0"/>
              <a:t>Vejledere og kursister – Vejlederindsats </a:t>
            </a:r>
            <a:endParaRPr lang="da-DK"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pPr lvl="0"/>
            <a:endParaRPr lang="da-DK" dirty="0" smtClean="0"/>
          </a:p>
          <a:p>
            <a:pPr lvl="0"/>
            <a:r>
              <a:rPr lang="da-DK" dirty="0" smtClean="0"/>
              <a:t>Tilstræbe fast studievejleder for den enkelte klasse/kursist</a:t>
            </a:r>
          </a:p>
          <a:p>
            <a:r>
              <a:rPr lang="da-DK" dirty="0" smtClean="0"/>
              <a:t>Skabe personlige relationer især koncentreret om kursister med særlige behov</a:t>
            </a:r>
          </a:p>
          <a:p>
            <a:pPr lvl="0"/>
            <a:r>
              <a:rPr lang="da-DK" dirty="0" smtClean="0"/>
              <a:t>Opretholde en professionel personlig relation til disse kursister</a:t>
            </a:r>
          </a:p>
          <a:p>
            <a:r>
              <a:rPr lang="da-DK" dirty="0" smtClean="0"/>
              <a:t>Udarbejde kontrakt med kursister, der har problemer med studieaktiviteten</a:t>
            </a:r>
          </a:p>
          <a:p>
            <a:r>
              <a:rPr lang="da-DK" dirty="0" smtClean="0"/>
              <a:t>Indstille til ledelsen vedrørende sanktioner</a:t>
            </a:r>
          </a:p>
          <a:p>
            <a:pPr lvl="0"/>
            <a:endParaRPr lang="da-DK" dirty="0" smtClean="0"/>
          </a:p>
          <a:p>
            <a:pPr lvl="0"/>
            <a:endParaRPr lang="da-DK" dirty="0" smtClean="0"/>
          </a:p>
          <a:p>
            <a:endParaRPr lang="da-DK" dirty="0"/>
          </a:p>
        </p:txBody>
      </p:sp>
      <p:sp>
        <p:nvSpPr>
          <p:cNvPr id="3" name="Pladsholder til sidefod 2"/>
          <p:cNvSpPr>
            <a:spLocks noGrp="1"/>
          </p:cNvSpPr>
          <p:nvPr>
            <p:ph type="ftr" sz="quarter" idx="11"/>
          </p:nvPr>
        </p:nvSpPr>
        <p:spPr/>
        <p:txBody>
          <a:bodyPr/>
          <a:lstStyle/>
          <a:p>
            <a:r>
              <a:rPr lang="da-DK" smtClean="0"/>
              <a:t>Margit Vestbjerg, Vejers d.18. marts 2011</a:t>
            </a:r>
            <a:endParaRPr lang="da-DK"/>
          </a:p>
        </p:txBody>
      </p:sp>
      <p:sp>
        <p:nvSpPr>
          <p:cNvPr id="4" name="Titel 3"/>
          <p:cNvSpPr>
            <a:spLocks noGrp="1"/>
          </p:cNvSpPr>
          <p:nvPr>
            <p:ph type="title"/>
          </p:nvPr>
        </p:nvSpPr>
        <p:spPr/>
        <p:txBody>
          <a:bodyPr>
            <a:normAutofit fontScale="90000"/>
          </a:bodyPr>
          <a:lstStyle/>
          <a:p>
            <a:r>
              <a:rPr lang="da-DK" dirty="0" smtClean="0"/>
              <a:t>Vejledere og kursister –</a:t>
            </a:r>
            <a:br>
              <a:rPr lang="da-DK" dirty="0" smtClean="0"/>
            </a:br>
            <a:r>
              <a:rPr lang="da-DK" dirty="0" smtClean="0"/>
              <a:t>’Kursistens advokat’</a:t>
            </a:r>
            <a:endParaRPr lang="da-D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normAutofit fontScale="92500" lnSpcReduction="20000"/>
          </a:bodyPr>
          <a:lstStyle/>
          <a:p>
            <a:pPr>
              <a:buNone/>
            </a:pPr>
            <a:r>
              <a:rPr lang="da-DK" dirty="0" smtClean="0"/>
              <a:t>	</a:t>
            </a:r>
          </a:p>
          <a:p>
            <a:pPr lvl="0"/>
            <a:r>
              <a:rPr lang="da-DK" dirty="0" smtClean="0"/>
              <a:t>Vejlederne deltager i teammøder i dagsordenspunkter vedr. kursisters studieaktivitet i pakkeklasser og hele klasser (hf)</a:t>
            </a:r>
          </a:p>
          <a:p>
            <a:pPr lvl="0"/>
            <a:r>
              <a:rPr lang="da-DK" dirty="0" smtClean="0"/>
              <a:t>Vejlederne koordinerer hf-lærerforsamlinger for enkeltfagskursister 2 gange årligt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da-DK" sz="2700" kern="1200" dirty="0" smtClean="0">
                <a:solidFill>
                  <a:schemeClr val="tx1"/>
                </a:solidFill>
                <a:latin typeface="+mn-lt"/>
                <a:ea typeface="+mn-ea"/>
                <a:cs typeface="+mn-cs"/>
              </a:rPr>
              <a:t>AVU vejlederne møder faglærerne i forskellige teams</a:t>
            </a:r>
            <a:endParaRPr lang="da-DK" dirty="0" smtClean="0"/>
          </a:p>
          <a:p>
            <a:pPr lvl="0"/>
            <a:r>
              <a:rPr lang="da-DK" dirty="0" smtClean="0"/>
              <a:t>Vejlederne modtager information om kursisters studieaktivitet i henhold til procedure</a:t>
            </a:r>
          </a:p>
          <a:p>
            <a:pPr lvl="0"/>
            <a:r>
              <a:rPr lang="da-DK" dirty="0" smtClean="0"/>
              <a:t>Studievejlederne følger op på henvendelser inden for 14 dage og giver lærerne besked om relevante aftaler med kursisterne</a:t>
            </a:r>
          </a:p>
          <a:p>
            <a:endParaRPr lang="da-DK" dirty="0" smtClean="0"/>
          </a:p>
          <a:p>
            <a:endParaRPr lang="da-DK" dirty="0"/>
          </a:p>
        </p:txBody>
      </p:sp>
      <p:sp>
        <p:nvSpPr>
          <p:cNvPr id="4" name="Pladsholder til sidefod 3"/>
          <p:cNvSpPr>
            <a:spLocks noGrp="1"/>
          </p:cNvSpPr>
          <p:nvPr>
            <p:ph type="ftr" sz="quarter" idx="11"/>
          </p:nvPr>
        </p:nvSpPr>
        <p:spPr/>
        <p:txBody>
          <a:bodyPr/>
          <a:lstStyle/>
          <a:p>
            <a:r>
              <a:rPr lang="da-DK" smtClean="0"/>
              <a:t>Margit Vestbjerg, Vejers d.18. marts 2011</a:t>
            </a:r>
            <a:endParaRPr lang="da-DK"/>
          </a:p>
        </p:txBody>
      </p:sp>
      <p:sp>
        <p:nvSpPr>
          <p:cNvPr id="2" name="Titel 1"/>
          <p:cNvSpPr>
            <a:spLocks noGrp="1"/>
          </p:cNvSpPr>
          <p:nvPr>
            <p:ph type="title"/>
          </p:nvPr>
        </p:nvSpPr>
        <p:spPr/>
        <p:txBody>
          <a:bodyPr>
            <a:normAutofit fontScale="90000"/>
          </a:bodyPr>
          <a:lstStyle/>
          <a:p>
            <a:r>
              <a:rPr lang="da-DK" dirty="0" smtClean="0"/>
              <a:t>Samarbejdet mellem vejledere og lærere om kursister</a:t>
            </a:r>
            <a:endParaRPr lang="da-D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pPr lvl="0"/>
            <a:endParaRPr lang="da-DK" dirty="0" smtClean="0"/>
          </a:p>
          <a:p>
            <a:pPr lvl="0"/>
            <a:r>
              <a:rPr lang="da-DK" dirty="0" smtClean="0"/>
              <a:t>Løbende henvendelser fra lærerne om manglende studieaktivitet</a:t>
            </a:r>
          </a:p>
          <a:p>
            <a:pPr lvl="0"/>
            <a:r>
              <a:rPr lang="da-DK" dirty="0" smtClean="0"/>
              <a:t>Afrapporteringer fra teammøder og lærerforsamlingsmøder</a:t>
            </a:r>
          </a:p>
          <a:p>
            <a:pPr lvl="0"/>
            <a:r>
              <a:rPr lang="da-DK" dirty="0" smtClean="0"/>
              <a:t>’Systemmeldinger’ til vejlederne</a:t>
            </a:r>
          </a:p>
          <a:p>
            <a:endParaRPr lang="da-DK" dirty="0"/>
          </a:p>
        </p:txBody>
      </p:sp>
      <p:sp>
        <p:nvSpPr>
          <p:cNvPr id="3" name="Pladsholder til sidefod 2"/>
          <p:cNvSpPr>
            <a:spLocks noGrp="1"/>
          </p:cNvSpPr>
          <p:nvPr>
            <p:ph type="ftr" sz="quarter" idx="11"/>
          </p:nvPr>
        </p:nvSpPr>
        <p:spPr/>
        <p:txBody>
          <a:bodyPr/>
          <a:lstStyle/>
          <a:p>
            <a:r>
              <a:rPr lang="da-DK" smtClean="0"/>
              <a:t>Margit Vestbjerg, Vejers d.18. marts 2011</a:t>
            </a:r>
            <a:endParaRPr lang="da-DK"/>
          </a:p>
        </p:txBody>
      </p:sp>
      <p:sp>
        <p:nvSpPr>
          <p:cNvPr id="4" name="Titel 3"/>
          <p:cNvSpPr>
            <a:spLocks noGrp="1"/>
          </p:cNvSpPr>
          <p:nvPr>
            <p:ph type="title"/>
          </p:nvPr>
        </p:nvSpPr>
        <p:spPr/>
        <p:txBody>
          <a:bodyPr>
            <a:normAutofit fontScale="90000"/>
          </a:bodyPr>
          <a:lstStyle/>
          <a:p>
            <a:r>
              <a:rPr lang="da-DK" dirty="0" smtClean="0"/>
              <a:t>Hvordan spotter vi problemkursister?</a:t>
            </a:r>
            <a:endParaRPr lang="da-DK"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fontScale="85000" lnSpcReduction="20000"/>
          </a:bodyPr>
          <a:lstStyle/>
          <a:p>
            <a:r>
              <a:rPr lang="da-DK" dirty="0" smtClean="0"/>
              <a:t>1064. Vi opdagede ultimo oktober, at han var ophørt med at komme efter efterårsferien. Forsøgte at reagere hurtigt med SU varsel. Så er manden flyttet og brevet kommer retur. Da jeg ringer til ham, tager han faktisk telefonen, og vi forstår, at årsagen til at han ikke har modtaget varslet er, at han er flyttet. Nyt varsel. Han møder fortsat ikke. Tiden går, og vi har fortsat ikke fået afsluttet sagen (23.11.10)</a:t>
            </a:r>
          </a:p>
          <a:p>
            <a:r>
              <a:rPr lang="da-DK" dirty="0" smtClean="0"/>
              <a:t>Der er også </a:t>
            </a:r>
            <a:r>
              <a:rPr lang="da-DK" dirty="0" err="1" smtClean="0"/>
              <a:t>GSK’erne</a:t>
            </a:r>
            <a:r>
              <a:rPr lang="da-DK" dirty="0" smtClean="0"/>
              <a:t>, hvoraf mange er tilmeldt </a:t>
            </a:r>
            <a:r>
              <a:rPr lang="da-DK" dirty="0" err="1" smtClean="0"/>
              <a:t>flex</a:t>
            </a:r>
            <a:r>
              <a:rPr lang="da-DK" dirty="0" smtClean="0"/>
              <a:t>, idet de (for dem) SU berettigede fag ofte er tilrettelagt som </a:t>
            </a:r>
            <a:r>
              <a:rPr lang="da-DK" dirty="0" err="1" smtClean="0"/>
              <a:t>flex</a:t>
            </a:r>
            <a:r>
              <a:rPr lang="da-DK" dirty="0" smtClean="0"/>
              <a:t>. Hvor meget skal vi gøre for at fastholde denne type kursister?</a:t>
            </a:r>
          </a:p>
          <a:p>
            <a:r>
              <a:rPr lang="da-DK" dirty="0" smtClean="0"/>
              <a:t>Så er der den disciplinære type, kursister, som aldrig selv er skyld i, at de ikke opleves som studieaktive: ”Fronter dur ikke”, eksempelvis 9484.</a:t>
            </a:r>
          </a:p>
          <a:p>
            <a:endParaRPr lang="da-DK" dirty="0"/>
          </a:p>
        </p:txBody>
      </p:sp>
      <p:sp>
        <p:nvSpPr>
          <p:cNvPr id="3" name="Pladsholder til sidefod 2"/>
          <p:cNvSpPr>
            <a:spLocks noGrp="1"/>
          </p:cNvSpPr>
          <p:nvPr>
            <p:ph type="ftr" sz="quarter" idx="11"/>
          </p:nvPr>
        </p:nvSpPr>
        <p:spPr/>
        <p:txBody>
          <a:bodyPr/>
          <a:lstStyle/>
          <a:p>
            <a:r>
              <a:rPr lang="da-DK" smtClean="0"/>
              <a:t>Margit Vestbjerg, Vejers d.18. marts 2011</a:t>
            </a:r>
            <a:endParaRPr lang="da-DK"/>
          </a:p>
        </p:txBody>
      </p:sp>
      <p:sp>
        <p:nvSpPr>
          <p:cNvPr id="4" name="Titel 3"/>
          <p:cNvSpPr>
            <a:spLocks noGrp="1"/>
          </p:cNvSpPr>
          <p:nvPr>
            <p:ph type="title"/>
          </p:nvPr>
        </p:nvSpPr>
        <p:spPr/>
        <p:txBody>
          <a:bodyPr>
            <a:normAutofit/>
          </a:bodyPr>
          <a:lstStyle/>
          <a:p>
            <a:r>
              <a:rPr lang="da-DK" dirty="0" smtClean="0"/>
              <a:t>Hvem skal ikke fastholdes?</a:t>
            </a:r>
            <a:endParaRPr lang="da-DK"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endParaRPr lang="da-DK" dirty="0" smtClean="0"/>
          </a:p>
          <a:p>
            <a:r>
              <a:rPr lang="da-DK" dirty="0" smtClean="0"/>
              <a:t>Vejlederne skal finde løsninger sammen med kursisten, herunder diverse muligheder for støtte til kursisten</a:t>
            </a:r>
          </a:p>
          <a:p>
            <a:r>
              <a:rPr lang="da-DK" dirty="0" smtClean="0"/>
              <a:t>Løsningerne skal være de bedste for kursisten</a:t>
            </a:r>
          </a:p>
          <a:p>
            <a:r>
              <a:rPr lang="da-DK" dirty="0" smtClean="0"/>
              <a:t>Løsningen </a:t>
            </a:r>
            <a:r>
              <a:rPr lang="da-DK" u="sng" dirty="0" smtClean="0"/>
              <a:t>kan</a:t>
            </a:r>
            <a:r>
              <a:rPr lang="da-DK" dirty="0" smtClean="0"/>
              <a:t> være at opgive et uddannelsesforløb hos os</a:t>
            </a:r>
            <a:endParaRPr lang="da-DK" dirty="0"/>
          </a:p>
        </p:txBody>
      </p:sp>
      <p:sp>
        <p:nvSpPr>
          <p:cNvPr id="3" name="Pladsholder til sidefod 2"/>
          <p:cNvSpPr>
            <a:spLocks noGrp="1"/>
          </p:cNvSpPr>
          <p:nvPr>
            <p:ph type="ftr" sz="quarter" idx="11"/>
          </p:nvPr>
        </p:nvSpPr>
        <p:spPr/>
        <p:txBody>
          <a:bodyPr/>
          <a:lstStyle/>
          <a:p>
            <a:r>
              <a:rPr lang="da-DK" smtClean="0"/>
              <a:t>Margit Vestbjerg, Vejers d.18. marts 2011</a:t>
            </a:r>
            <a:endParaRPr lang="da-DK"/>
          </a:p>
        </p:txBody>
      </p:sp>
      <p:sp>
        <p:nvSpPr>
          <p:cNvPr id="4" name="Titel 3"/>
          <p:cNvSpPr>
            <a:spLocks noGrp="1"/>
          </p:cNvSpPr>
          <p:nvPr>
            <p:ph type="title"/>
          </p:nvPr>
        </p:nvSpPr>
        <p:spPr/>
        <p:txBody>
          <a:bodyPr/>
          <a:lstStyle/>
          <a:p>
            <a:r>
              <a:rPr lang="da-DK" dirty="0" smtClean="0"/>
              <a:t>Inklusion og eksklusion</a:t>
            </a:r>
            <a:endParaRPr lang="da-DK"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mmenløb">
  <a:themeElements>
    <a:clrScheme name="Sammenløb">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ammenløb">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197</TotalTime>
  <Words>495</Words>
  <Application>Microsoft Office PowerPoint</Application>
  <PresentationFormat>Skærmshow (4:3)</PresentationFormat>
  <Paragraphs>51</Paragraphs>
  <Slides>7</Slides>
  <Notes>1</Notes>
  <HiddenSlides>0</HiddenSlides>
  <MMClips>0</MMClips>
  <ScaleCrop>false</ScaleCrop>
  <HeadingPairs>
    <vt:vector size="4" baseType="variant">
      <vt:variant>
        <vt:lpstr>Designskabelon</vt:lpstr>
      </vt:variant>
      <vt:variant>
        <vt:i4>1</vt:i4>
      </vt:variant>
      <vt:variant>
        <vt:lpstr>Diastitler</vt:lpstr>
      </vt:variant>
      <vt:variant>
        <vt:i4>7</vt:i4>
      </vt:variant>
    </vt:vector>
  </HeadingPairs>
  <TitlesOfParts>
    <vt:vector size="8" baseType="lpstr">
      <vt:lpstr>Sammenløb</vt:lpstr>
      <vt:lpstr>Studievejledningen</vt:lpstr>
      <vt:lpstr>Vejledere og kursister – Vejlederindsats </vt:lpstr>
      <vt:lpstr>Vejledere og kursister – ’Kursistens advokat’</vt:lpstr>
      <vt:lpstr>Samarbejdet mellem vejledere og lærere om kursister</vt:lpstr>
      <vt:lpstr>Hvordan spotter vi problemkursister?</vt:lpstr>
      <vt:lpstr>Hvem skal ikke fastholdes?</vt:lpstr>
      <vt:lpstr>Inklusion og eksklusion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Margit Vestbjerg</dc:creator>
  <cp:lastModifiedBy>Karen Margrethe Fink</cp:lastModifiedBy>
  <cp:revision>44</cp:revision>
  <dcterms:created xsi:type="dcterms:W3CDTF">2011-03-22T17:07:37Z</dcterms:created>
  <dcterms:modified xsi:type="dcterms:W3CDTF">2011-03-22T17:08:19Z</dcterms:modified>
</cp:coreProperties>
</file>