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1071" r:id="rId2"/>
    <p:sldId id="1097" r:id="rId3"/>
    <p:sldId id="1098" r:id="rId4"/>
    <p:sldId id="1099" r:id="rId5"/>
    <p:sldId id="1100" r:id="rId6"/>
    <p:sldId id="1073" r:id="rId7"/>
    <p:sldId id="1063" r:id="rId8"/>
    <p:sldId id="1061" r:id="rId9"/>
    <p:sldId id="1108" r:id="rId10"/>
    <p:sldId id="1060" r:id="rId11"/>
    <p:sldId id="1107" r:id="rId12"/>
    <p:sldId id="1087" r:id="rId13"/>
    <p:sldId id="1058" r:id="rId14"/>
    <p:sldId id="1088" r:id="rId15"/>
    <p:sldId id="1084" r:id="rId16"/>
    <p:sldId id="1089" r:id="rId17"/>
    <p:sldId id="1094" r:id="rId18"/>
    <p:sldId id="1090" r:id="rId19"/>
    <p:sldId id="1106" r:id="rId20"/>
    <p:sldId id="1054" r:id="rId21"/>
    <p:sldId id="1049" r:id="rId22"/>
    <p:sldId id="1050" r:id="rId23"/>
    <p:sldId id="1051" r:id="rId24"/>
    <p:sldId id="1101" r:id="rId25"/>
    <p:sldId id="1105" r:id="rId26"/>
    <p:sldId id="1055" r:id="rId27"/>
    <p:sldId id="1102" r:id="rId28"/>
    <p:sldId id="1103" r:id="rId29"/>
    <p:sldId id="1104" r:id="rId30"/>
    <p:sldId id="1110" r:id="rId31"/>
    <p:sldId id="1111" r:id="rId32"/>
    <p:sldId id="1086" r:id="rId33"/>
    <p:sldId id="1052" r:id="rId34"/>
    <p:sldId id="1109" r:id="rId35"/>
    <p:sldId id="1078" r:id="rId36"/>
    <p:sldId id="1112" r:id="rId37"/>
  </p:sldIdLst>
  <p:sldSz cx="9144000" cy="6858000" type="screen4x3"/>
  <p:notesSz cx="6864350" cy="9994900"/>
  <p:kinsoku lang="ja-JP" invalStChars="、。，．・：；？！゛゜ヽヾゝゞ々ー’”）〕］｝〉》」』】°‰′″℃￠％ぁぃぅぇぉっゃゅょゎァィゥェォッャュョヮヵヶ!%),.:;?]}｡｣､･ｧｨｩｪｫｬｭｮｯｰﾞﾟ" invalEndChars="‘“（〔［｛〈《「『【￥＄$([\{｢￡"/>
  <p:defaultTextStyle>
    <a:defPPr>
      <a:defRPr lang="da-DK"/>
    </a:defPPr>
    <a:lvl1pPr algn="l" rtl="0" fontAlgn="base">
      <a:spcBef>
        <a:spcPct val="0"/>
      </a:spcBef>
      <a:spcAft>
        <a:spcPct val="0"/>
      </a:spcAft>
      <a:defRPr sz="2400" kern="1200">
        <a:solidFill>
          <a:schemeClr val="tx1"/>
        </a:solidFill>
        <a:latin typeface="AGaramond Bold" pitchFamily="18" charset="0"/>
        <a:ea typeface="+mn-ea"/>
        <a:cs typeface="+mn-cs"/>
      </a:defRPr>
    </a:lvl1pPr>
    <a:lvl2pPr marL="457200" algn="l" rtl="0" fontAlgn="base">
      <a:spcBef>
        <a:spcPct val="0"/>
      </a:spcBef>
      <a:spcAft>
        <a:spcPct val="0"/>
      </a:spcAft>
      <a:defRPr sz="2400" kern="1200">
        <a:solidFill>
          <a:schemeClr val="tx1"/>
        </a:solidFill>
        <a:latin typeface="AGaramond Bold" pitchFamily="18" charset="0"/>
        <a:ea typeface="+mn-ea"/>
        <a:cs typeface="+mn-cs"/>
      </a:defRPr>
    </a:lvl2pPr>
    <a:lvl3pPr marL="914400" algn="l" rtl="0" fontAlgn="base">
      <a:spcBef>
        <a:spcPct val="0"/>
      </a:spcBef>
      <a:spcAft>
        <a:spcPct val="0"/>
      </a:spcAft>
      <a:defRPr sz="2400" kern="1200">
        <a:solidFill>
          <a:schemeClr val="tx1"/>
        </a:solidFill>
        <a:latin typeface="AGaramond Bold" pitchFamily="18" charset="0"/>
        <a:ea typeface="+mn-ea"/>
        <a:cs typeface="+mn-cs"/>
      </a:defRPr>
    </a:lvl3pPr>
    <a:lvl4pPr marL="1371600" algn="l" rtl="0" fontAlgn="base">
      <a:spcBef>
        <a:spcPct val="0"/>
      </a:spcBef>
      <a:spcAft>
        <a:spcPct val="0"/>
      </a:spcAft>
      <a:defRPr sz="2400" kern="1200">
        <a:solidFill>
          <a:schemeClr val="tx1"/>
        </a:solidFill>
        <a:latin typeface="AGaramond Bold" pitchFamily="18" charset="0"/>
        <a:ea typeface="+mn-ea"/>
        <a:cs typeface="+mn-cs"/>
      </a:defRPr>
    </a:lvl4pPr>
    <a:lvl5pPr marL="1828800" algn="l" rtl="0" fontAlgn="base">
      <a:spcBef>
        <a:spcPct val="0"/>
      </a:spcBef>
      <a:spcAft>
        <a:spcPct val="0"/>
      </a:spcAft>
      <a:defRPr sz="2400" kern="1200">
        <a:solidFill>
          <a:schemeClr val="tx1"/>
        </a:solidFill>
        <a:latin typeface="AGaramond Bold" pitchFamily="18" charset="0"/>
        <a:ea typeface="+mn-ea"/>
        <a:cs typeface="+mn-cs"/>
      </a:defRPr>
    </a:lvl5pPr>
    <a:lvl6pPr marL="2286000" algn="l" defTabSz="914400" rtl="0" eaLnBrk="1" latinLnBrk="0" hangingPunct="1">
      <a:defRPr sz="2400" kern="1200">
        <a:solidFill>
          <a:schemeClr val="tx1"/>
        </a:solidFill>
        <a:latin typeface="AGaramond Bold" pitchFamily="18" charset="0"/>
        <a:ea typeface="+mn-ea"/>
        <a:cs typeface="+mn-cs"/>
      </a:defRPr>
    </a:lvl6pPr>
    <a:lvl7pPr marL="2743200" algn="l" defTabSz="914400" rtl="0" eaLnBrk="1" latinLnBrk="0" hangingPunct="1">
      <a:defRPr sz="2400" kern="1200">
        <a:solidFill>
          <a:schemeClr val="tx1"/>
        </a:solidFill>
        <a:latin typeface="AGaramond Bold" pitchFamily="18" charset="0"/>
        <a:ea typeface="+mn-ea"/>
        <a:cs typeface="+mn-cs"/>
      </a:defRPr>
    </a:lvl7pPr>
    <a:lvl8pPr marL="3200400" algn="l" defTabSz="914400" rtl="0" eaLnBrk="1" latinLnBrk="0" hangingPunct="1">
      <a:defRPr sz="2400" kern="1200">
        <a:solidFill>
          <a:schemeClr val="tx1"/>
        </a:solidFill>
        <a:latin typeface="AGaramond Bold" pitchFamily="18" charset="0"/>
        <a:ea typeface="+mn-ea"/>
        <a:cs typeface="+mn-cs"/>
      </a:defRPr>
    </a:lvl8pPr>
    <a:lvl9pPr marL="3657600" algn="l" defTabSz="914400" rtl="0" eaLnBrk="1" latinLnBrk="0" hangingPunct="1">
      <a:defRPr sz="2400" kern="1200">
        <a:solidFill>
          <a:schemeClr val="tx1"/>
        </a:solidFill>
        <a:latin typeface="AGaramond Bol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90E"/>
    <a:srgbClr val="000000"/>
    <a:srgbClr val="CF0E30"/>
    <a:srgbClr val="07A10B"/>
    <a:srgbClr val="B2B2B2"/>
    <a:srgbClr val="EAEAEA"/>
    <a:srgbClr val="FFFFCC"/>
    <a:srgbClr val="054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sfarv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sfarv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Mørkt layout 2 - markeringsfarve 1/markeringsfarv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78136" autoAdjust="0"/>
  </p:normalViewPr>
  <p:slideViewPr>
    <p:cSldViewPr>
      <p:cViewPr varScale="1">
        <p:scale>
          <a:sx n="102" d="100"/>
          <a:sy n="102" d="100"/>
        </p:scale>
        <p:origin x="1986"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50" d="100"/>
          <a:sy n="150" d="100"/>
        </p:scale>
        <p:origin x="-952" y="2512"/>
      </p:cViewPr>
      <p:guideLst>
        <p:guide orient="horz" pos="3148"/>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C8297-F814-4E9B-B00D-61A19540E369}" type="doc">
      <dgm:prSet loTypeId="urn:microsoft.com/office/officeart/2005/8/layout/pyramid1" loCatId="pyramid" qsTypeId="urn:microsoft.com/office/officeart/2005/8/quickstyle/simple1" qsCatId="simple" csTypeId="urn:microsoft.com/office/officeart/2005/8/colors/colorful3" csCatId="colorful" phldr="1"/>
      <dgm:spPr/>
    </dgm:pt>
    <dgm:pt modelId="{7BFAACF7-B094-4DA8-86E9-F1648894CBBD}">
      <dgm:prSet phldrT="[Tekst]" custT="1"/>
      <dgm:spPr/>
      <dgm:t>
        <a:bodyPr/>
        <a:lstStyle/>
        <a:p>
          <a:r>
            <a:rPr lang="da-DK" sz="1200" b="1" dirty="0" smtClean="0"/>
            <a:t>Metode</a:t>
          </a:r>
          <a:r>
            <a:rPr lang="da-DK" sz="1400" b="1" dirty="0" smtClean="0"/>
            <a:t>r</a:t>
          </a:r>
          <a:endParaRPr lang="da-DK" sz="1400" b="1" dirty="0"/>
        </a:p>
      </dgm:t>
    </dgm:pt>
    <dgm:pt modelId="{1857ED93-02E7-4969-B6AB-80E5BE652BF6}" type="parTrans" cxnId="{DBAD9A51-B466-4030-9124-1F640868EB16}">
      <dgm:prSet/>
      <dgm:spPr/>
      <dgm:t>
        <a:bodyPr/>
        <a:lstStyle/>
        <a:p>
          <a:endParaRPr lang="da-DK"/>
        </a:p>
      </dgm:t>
    </dgm:pt>
    <dgm:pt modelId="{7C336964-3A3B-4000-B4A5-613CEA2C1194}" type="sibTrans" cxnId="{DBAD9A51-B466-4030-9124-1F640868EB16}">
      <dgm:prSet/>
      <dgm:spPr/>
      <dgm:t>
        <a:bodyPr/>
        <a:lstStyle/>
        <a:p>
          <a:endParaRPr lang="da-DK"/>
        </a:p>
      </dgm:t>
    </dgm:pt>
    <dgm:pt modelId="{A8886347-702B-4556-A548-3539501F8D05}">
      <dgm:prSet phldrT="[Tekst]" custT="1"/>
      <dgm:spPr/>
      <dgm:t>
        <a:bodyPr/>
        <a:lstStyle/>
        <a:p>
          <a:r>
            <a:rPr lang="da-DK" sz="2400" b="1" dirty="0" smtClean="0"/>
            <a:t>Tilgange</a:t>
          </a:r>
          <a:endParaRPr lang="da-DK" sz="2400" b="1" dirty="0"/>
        </a:p>
      </dgm:t>
    </dgm:pt>
    <dgm:pt modelId="{DBDBD267-8BC1-4380-9415-FAB5AFF556F8}" type="parTrans" cxnId="{063D7E3A-E062-4A97-AF6E-02FF68EA9BF2}">
      <dgm:prSet/>
      <dgm:spPr/>
      <dgm:t>
        <a:bodyPr/>
        <a:lstStyle/>
        <a:p>
          <a:endParaRPr lang="da-DK"/>
        </a:p>
      </dgm:t>
    </dgm:pt>
    <dgm:pt modelId="{8A69AF7B-9E06-4F04-A23D-2272E8899F58}" type="sibTrans" cxnId="{063D7E3A-E062-4A97-AF6E-02FF68EA9BF2}">
      <dgm:prSet/>
      <dgm:spPr/>
      <dgm:t>
        <a:bodyPr/>
        <a:lstStyle/>
        <a:p>
          <a:endParaRPr lang="da-DK"/>
        </a:p>
      </dgm:t>
    </dgm:pt>
    <dgm:pt modelId="{87DAF6B8-F76C-47E1-A8E9-88EECA84EA37}">
      <dgm:prSet phldrT="[Tekst]" custT="1"/>
      <dgm:spPr/>
      <dgm:t>
        <a:bodyPr/>
        <a:lstStyle/>
        <a:p>
          <a:r>
            <a:rPr lang="da-DK" sz="4400" b="1" dirty="0" smtClean="0"/>
            <a:t>Værdier</a:t>
          </a:r>
          <a:endParaRPr lang="da-DK" sz="4400" b="1" dirty="0"/>
        </a:p>
      </dgm:t>
    </dgm:pt>
    <dgm:pt modelId="{4E9C50FE-0921-4834-A15B-D0FCA44EA0EA}" type="parTrans" cxnId="{44B70263-02B0-4D9B-B303-355896902C91}">
      <dgm:prSet/>
      <dgm:spPr/>
      <dgm:t>
        <a:bodyPr/>
        <a:lstStyle/>
        <a:p>
          <a:endParaRPr lang="da-DK"/>
        </a:p>
      </dgm:t>
    </dgm:pt>
    <dgm:pt modelId="{38F71210-2C86-497A-AFC2-2D37E656E8E6}" type="sibTrans" cxnId="{44B70263-02B0-4D9B-B303-355896902C91}">
      <dgm:prSet/>
      <dgm:spPr/>
      <dgm:t>
        <a:bodyPr/>
        <a:lstStyle/>
        <a:p>
          <a:endParaRPr lang="da-DK"/>
        </a:p>
      </dgm:t>
    </dgm:pt>
    <dgm:pt modelId="{ABC1C0E0-0DAE-4FB2-A4FA-7C2F0369BCE0}">
      <dgm:prSet custT="1"/>
      <dgm:spPr/>
      <dgm:t>
        <a:bodyPr/>
        <a:lstStyle/>
        <a:p>
          <a:r>
            <a:rPr lang="da-DK" sz="2800" b="1" dirty="0" smtClean="0"/>
            <a:t>Principper</a:t>
          </a:r>
          <a:endParaRPr lang="da-DK" sz="2800" b="1" dirty="0"/>
        </a:p>
      </dgm:t>
    </dgm:pt>
    <dgm:pt modelId="{0B4E9EE4-150B-4EB5-909F-735419189272}" type="parTrans" cxnId="{0CABFEFA-F4CA-4B3D-8095-AB9D00851B54}">
      <dgm:prSet/>
      <dgm:spPr/>
      <dgm:t>
        <a:bodyPr/>
        <a:lstStyle/>
        <a:p>
          <a:endParaRPr lang="da-DK"/>
        </a:p>
      </dgm:t>
    </dgm:pt>
    <dgm:pt modelId="{02B8B371-D776-47DF-8051-EBDCED13D0FD}" type="sibTrans" cxnId="{0CABFEFA-F4CA-4B3D-8095-AB9D00851B54}">
      <dgm:prSet/>
      <dgm:spPr/>
      <dgm:t>
        <a:bodyPr/>
        <a:lstStyle/>
        <a:p>
          <a:endParaRPr lang="da-DK"/>
        </a:p>
      </dgm:t>
    </dgm:pt>
    <dgm:pt modelId="{730FDDFD-AEE7-4A39-B7E8-E753489319E2}">
      <dgm:prSet custT="1"/>
      <dgm:spPr/>
      <dgm:t>
        <a:bodyPr/>
        <a:lstStyle/>
        <a:p>
          <a:r>
            <a:rPr lang="da-DK" sz="4000" b="1" dirty="0" smtClean="0"/>
            <a:t>Læringsforståelse</a:t>
          </a:r>
          <a:endParaRPr lang="da-DK" sz="4000" b="1" dirty="0"/>
        </a:p>
      </dgm:t>
    </dgm:pt>
    <dgm:pt modelId="{0B7C5D53-373D-4324-B593-47A1BB57DE66}" type="parTrans" cxnId="{E01D284C-B251-437D-B030-AF1D111859E9}">
      <dgm:prSet/>
      <dgm:spPr/>
      <dgm:t>
        <a:bodyPr/>
        <a:lstStyle/>
        <a:p>
          <a:endParaRPr lang="da-DK"/>
        </a:p>
      </dgm:t>
    </dgm:pt>
    <dgm:pt modelId="{5B633654-5372-448E-BEB1-06475683A7DD}" type="sibTrans" cxnId="{E01D284C-B251-437D-B030-AF1D111859E9}">
      <dgm:prSet/>
      <dgm:spPr/>
      <dgm:t>
        <a:bodyPr/>
        <a:lstStyle/>
        <a:p>
          <a:endParaRPr lang="da-DK"/>
        </a:p>
      </dgm:t>
    </dgm:pt>
    <dgm:pt modelId="{92B95360-0299-4333-824B-DB3F43AD8680}" type="pres">
      <dgm:prSet presAssocID="{682C8297-F814-4E9B-B00D-61A19540E369}" presName="Name0" presStyleCnt="0">
        <dgm:presLayoutVars>
          <dgm:dir/>
          <dgm:animLvl val="lvl"/>
          <dgm:resizeHandles val="exact"/>
        </dgm:presLayoutVars>
      </dgm:prSet>
      <dgm:spPr/>
    </dgm:pt>
    <dgm:pt modelId="{4335B90E-C4C3-4346-838D-38B34EF98F0C}" type="pres">
      <dgm:prSet presAssocID="{7BFAACF7-B094-4DA8-86E9-F1648894CBBD}" presName="Name8" presStyleCnt="0"/>
      <dgm:spPr/>
    </dgm:pt>
    <dgm:pt modelId="{B1D447E9-CFB6-4640-A289-C6B8D6C989AC}" type="pres">
      <dgm:prSet presAssocID="{7BFAACF7-B094-4DA8-86E9-F1648894CBBD}" presName="level" presStyleLbl="node1" presStyleIdx="0" presStyleCnt="5">
        <dgm:presLayoutVars>
          <dgm:chMax val="1"/>
          <dgm:bulletEnabled val="1"/>
        </dgm:presLayoutVars>
      </dgm:prSet>
      <dgm:spPr/>
      <dgm:t>
        <a:bodyPr/>
        <a:lstStyle/>
        <a:p>
          <a:endParaRPr lang="da-DK"/>
        </a:p>
      </dgm:t>
    </dgm:pt>
    <dgm:pt modelId="{9FBB6B25-A0CD-47C4-86A0-674646BCFA1D}" type="pres">
      <dgm:prSet presAssocID="{7BFAACF7-B094-4DA8-86E9-F1648894CBBD}" presName="levelTx" presStyleLbl="revTx" presStyleIdx="0" presStyleCnt="0">
        <dgm:presLayoutVars>
          <dgm:chMax val="1"/>
          <dgm:bulletEnabled val="1"/>
        </dgm:presLayoutVars>
      </dgm:prSet>
      <dgm:spPr/>
      <dgm:t>
        <a:bodyPr/>
        <a:lstStyle/>
        <a:p>
          <a:endParaRPr lang="da-DK"/>
        </a:p>
      </dgm:t>
    </dgm:pt>
    <dgm:pt modelId="{A61737BF-636A-49CB-993B-169C104C3F46}" type="pres">
      <dgm:prSet presAssocID="{A8886347-702B-4556-A548-3539501F8D05}" presName="Name8" presStyleCnt="0"/>
      <dgm:spPr/>
    </dgm:pt>
    <dgm:pt modelId="{2CBDA4B9-D054-433A-BDFF-BAE3176B64E1}" type="pres">
      <dgm:prSet presAssocID="{A8886347-702B-4556-A548-3539501F8D05}" presName="level" presStyleLbl="node1" presStyleIdx="1" presStyleCnt="5">
        <dgm:presLayoutVars>
          <dgm:chMax val="1"/>
          <dgm:bulletEnabled val="1"/>
        </dgm:presLayoutVars>
      </dgm:prSet>
      <dgm:spPr/>
      <dgm:t>
        <a:bodyPr/>
        <a:lstStyle/>
        <a:p>
          <a:endParaRPr lang="da-DK"/>
        </a:p>
      </dgm:t>
    </dgm:pt>
    <dgm:pt modelId="{939573FC-4EEA-490E-82A3-1333D688F235}" type="pres">
      <dgm:prSet presAssocID="{A8886347-702B-4556-A548-3539501F8D05}" presName="levelTx" presStyleLbl="revTx" presStyleIdx="0" presStyleCnt="0">
        <dgm:presLayoutVars>
          <dgm:chMax val="1"/>
          <dgm:bulletEnabled val="1"/>
        </dgm:presLayoutVars>
      </dgm:prSet>
      <dgm:spPr/>
      <dgm:t>
        <a:bodyPr/>
        <a:lstStyle/>
        <a:p>
          <a:endParaRPr lang="da-DK"/>
        </a:p>
      </dgm:t>
    </dgm:pt>
    <dgm:pt modelId="{ADAE3782-2D74-4A13-82C9-7F544A59644C}" type="pres">
      <dgm:prSet presAssocID="{ABC1C0E0-0DAE-4FB2-A4FA-7C2F0369BCE0}" presName="Name8" presStyleCnt="0"/>
      <dgm:spPr/>
    </dgm:pt>
    <dgm:pt modelId="{81DECB4B-7717-4A3F-BF2D-3A32BB0216EC}" type="pres">
      <dgm:prSet presAssocID="{ABC1C0E0-0DAE-4FB2-A4FA-7C2F0369BCE0}" presName="level" presStyleLbl="node1" presStyleIdx="2" presStyleCnt="5">
        <dgm:presLayoutVars>
          <dgm:chMax val="1"/>
          <dgm:bulletEnabled val="1"/>
        </dgm:presLayoutVars>
      </dgm:prSet>
      <dgm:spPr/>
      <dgm:t>
        <a:bodyPr/>
        <a:lstStyle/>
        <a:p>
          <a:endParaRPr lang="da-DK"/>
        </a:p>
      </dgm:t>
    </dgm:pt>
    <dgm:pt modelId="{6AC58E83-544D-4A03-A54A-1D4C2AC17B41}" type="pres">
      <dgm:prSet presAssocID="{ABC1C0E0-0DAE-4FB2-A4FA-7C2F0369BCE0}" presName="levelTx" presStyleLbl="revTx" presStyleIdx="0" presStyleCnt="0">
        <dgm:presLayoutVars>
          <dgm:chMax val="1"/>
          <dgm:bulletEnabled val="1"/>
        </dgm:presLayoutVars>
      </dgm:prSet>
      <dgm:spPr/>
      <dgm:t>
        <a:bodyPr/>
        <a:lstStyle/>
        <a:p>
          <a:endParaRPr lang="da-DK"/>
        </a:p>
      </dgm:t>
    </dgm:pt>
    <dgm:pt modelId="{62D80BFA-E5F5-4A83-8A14-017312BD4CD6}" type="pres">
      <dgm:prSet presAssocID="{730FDDFD-AEE7-4A39-B7E8-E753489319E2}" presName="Name8" presStyleCnt="0"/>
      <dgm:spPr/>
    </dgm:pt>
    <dgm:pt modelId="{4073F705-7BCA-4B1F-A9A5-94FF4ACC9BA5}" type="pres">
      <dgm:prSet presAssocID="{730FDDFD-AEE7-4A39-B7E8-E753489319E2}" presName="level" presStyleLbl="node1" presStyleIdx="3" presStyleCnt="5">
        <dgm:presLayoutVars>
          <dgm:chMax val="1"/>
          <dgm:bulletEnabled val="1"/>
        </dgm:presLayoutVars>
      </dgm:prSet>
      <dgm:spPr/>
      <dgm:t>
        <a:bodyPr/>
        <a:lstStyle/>
        <a:p>
          <a:endParaRPr lang="da-DK"/>
        </a:p>
      </dgm:t>
    </dgm:pt>
    <dgm:pt modelId="{1A9596FE-1A53-4D3C-915F-16EDB64D2677}" type="pres">
      <dgm:prSet presAssocID="{730FDDFD-AEE7-4A39-B7E8-E753489319E2}" presName="levelTx" presStyleLbl="revTx" presStyleIdx="0" presStyleCnt="0">
        <dgm:presLayoutVars>
          <dgm:chMax val="1"/>
          <dgm:bulletEnabled val="1"/>
        </dgm:presLayoutVars>
      </dgm:prSet>
      <dgm:spPr/>
      <dgm:t>
        <a:bodyPr/>
        <a:lstStyle/>
        <a:p>
          <a:endParaRPr lang="da-DK"/>
        </a:p>
      </dgm:t>
    </dgm:pt>
    <dgm:pt modelId="{8C26D7B6-EF66-43B9-AF35-8DBD6FA5C8D2}" type="pres">
      <dgm:prSet presAssocID="{87DAF6B8-F76C-47E1-A8E9-88EECA84EA37}" presName="Name8" presStyleCnt="0"/>
      <dgm:spPr/>
    </dgm:pt>
    <dgm:pt modelId="{A6C12288-20D0-436D-BBB7-8CD32893E995}" type="pres">
      <dgm:prSet presAssocID="{87DAF6B8-F76C-47E1-A8E9-88EECA84EA37}" presName="level" presStyleLbl="node1" presStyleIdx="4" presStyleCnt="5">
        <dgm:presLayoutVars>
          <dgm:chMax val="1"/>
          <dgm:bulletEnabled val="1"/>
        </dgm:presLayoutVars>
      </dgm:prSet>
      <dgm:spPr/>
      <dgm:t>
        <a:bodyPr/>
        <a:lstStyle/>
        <a:p>
          <a:endParaRPr lang="da-DK"/>
        </a:p>
      </dgm:t>
    </dgm:pt>
    <dgm:pt modelId="{76C0DC96-6A6D-4650-B5A9-DB08531157DF}" type="pres">
      <dgm:prSet presAssocID="{87DAF6B8-F76C-47E1-A8E9-88EECA84EA37}" presName="levelTx" presStyleLbl="revTx" presStyleIdx="0" presStyleCnt="0">
        <dgm:presLayoutVars>
          <dgm:chMax val="1"/>
          <dgm:bulletEnabled val="1"/>
        </dgm:presLayoutVars>
      </dgm:prSet>
      <dgm:spPr/>
      <dgm:t>
        <a:bodyPr/>
        <a:lstStyle/>
        <a:p>
          <a:endParaRPr lang="da-DK"/>
        </a:p>
      </dgm:t>
    </dgm:pt>
  </dgm:ptLst>
  <dgm:cxnLst>
    <dgm:cxn modelId="{063D7E3A-E062-4A97-AF6E-02FF68EA9BF2}" srcId="{682C8297-F814-4E9B-B00D-61A19540E369}" destId="{A8886347-702B-4556-A548-3539501F8D05}" srcOrd="1" destOrd="0" parTransId="{DBDBD267-8BC1-4380-9415-FAB5AFF556F8}" sibTransId="{8A69AF7B-9E06-4F04-A23D-2272E8899F58}"/>
    <dgm:cxn modelId="{74B642A2-A679-4E70-AF84-17F6A6249B1A}" type="presOf" srcId="{A8886347-702B-4556-A548-3539501F8D05}" destId="{2CBDA4B9-D054-433A-BDFF-BAE3176B64E1}" srcOrd="0" destOrd="0" presId="urn:microsoft.com/office/officeart/2005/8/layout/pyramid1"/>
    <dgm:cxn modelId="{DBAD9A51-B466-4030-9124-1F640868EB16}" srcId="{682C8297-F814-4E9B-B00D-61A19540E369}" destId="{7BFAACF7-B094-4DA8-86E9-F1648894CBBD}" srcOrd="0" destOrd="0" parTransId="{1857ED93-02E7-4969-B6AB-80E5BE652BF6}" sibTransId="{7C336964-3A3B-4000-B4A5-613CEA2C1194}"/>
    <dgm:cxn modelId="{2AB9E66C-7416-490D-9284-585285C70F24}" type="presOf" srcId="{7BFAACF7-B094-4DA8-86E9-F1648894CBBD}" destId="{B1D447E9-CFB6-4640-A289-C6B8D6C989AC}" srcOrd="0" destOrd="0" presId="urn:microsoft.com/office/officeart/2005/8/layout/pyramid1"/>
    <dgm:cxn modelId="{253BBA62-803A-4625-9A54-66107D364222}" type="presOf" srcId="{7BFAACF7-B094-4DA8-86E9-F1648894CBBD}" destId="{9FBB6B25-A0CD-47C4-86A0-674646BCFA1D}" srcOrd="1" destOrd="0" presId="urn:microsoft.com/office/officeart/2005/8/layout/pyramid1"/>
    <dgm:cxn modelId="{60357A28-7C18-4ECB-9515-C61D8C71D9E6}" type="presOf" srcId="{730FDDFD-AEE7-4A39-B7E8-E753489319E2}" destId="{1A9596FE-1A53-4D3C-915F-16EDB64D2677}" srcOrd="1" destOrd="0" presId="urn:microsoft.com/office/officeart/2005/8/layout/pyramid1"/>
    <dgm:cxn modelId="{A5B10988-92C5-4E60-B376-FD9DCAA9B100}" type="presOf" srcId="{87DAF6B8-F76C-47E1-A8E9-88EECA84EA37}" destId="{A6C12288-20D0-436D-BBB7-8CD32893E995}" srcOrd="0" destOrd="0" presId="urn:microsoft.com/office/officeart/2005/8/layout/pyramid1"/>
    <dgm:cxn modelId="{E192AAF7-8796-4C07-B82F-8B61FC24CEC4}" type="presOf" srcId="{ABC1C0E0-0DAE-4FB2-A4FA-7C2F0369BCE0}" destId="{6AC58E83-544D-4A03-A54A-1D4C2AC17B41}" srcOrd="1" destOrd="0" presId="urn:microsoft.com/office/officeart/2005/8/layout/pyramid1"/>
    <dgm:cxn modelId="{4021FBDA-0B1D-409F-82FC-A448E0A99BF7}" type="presOf" srcId="{87DAF6B8-F76C-47E1-A8E9-88EECA84EA37}" destId="{76C0DC96-6A6D-4650-B5A9-DB08531157DF}" srcOrd="1" destOrd="0" presId="urn:microsoft.com/office/officeart/2005/8/layout/pyramid1"/>
    <dgm:cxn modelId="{44B70263-02B0-4D9B-B303-355896902C91}" srcId="{682C8297-F814-4E9B-B00D-61A19540E369}" destId="{87DAF6B8-F76C-47E1-A8E9-88EECA84EA37}" srcOrd="4" destOrd="0" parTransId="{4E9C50FE-0921-4834-A15B-D0FCA44EA0EA}" sibTransId="{38F71210-2C86-497A-AFC2-2D37E656E8E6}"/>
    <dgm:cxn modelId="{0CABFEFA-F4CA-4B3D-8095-AB9D00851B54}" srcId="{682C8297-F814-4E9B-B00D-61A19540E369}" destId="{ABC1C0E0-0DAE-4FB2-A4FA-7C2F0369BCE0}" srcOrd="2" destOrd="0" parTransId="{0B4E9EE4-150B-4EB5-909F-735419189272}" sibTransId="{02B8B371-D776-47DF-8051-EBDCED13D0FD}"/>
    <dgm:cxn modelId="{AA80E689-CF28-4713-BBA0-34D2EE7668EB}" type="presOf" srcId="{ABC1C0E0-0DAE-4FB2-A4FA-7C2F0369BCE0}" destId="{81DECB4B-7717-4A3F-BF2D-3A32BB0216EC}" srcOrd="0" destOrd="0" presId="urn:microsoft.com/office/officeart/2005/8/layout/pyramid1"/>
    <dgm:cxn modelId="{97C430D3-14C1-4640-8641-D8661ED58B41}" type="presOf" srcId="{682C8297-F814-4E9B-B00D-61A19540E369}" destId="{92B95360-0299-4333-824B-DB3F43AD8680}" srcOrd="0" destOrd="0" presId="urn:microsoft.com/office/officeart/2005/8/layout/pyramid1"/>
    <dgm:cxn modelId="{8846024B-72EB-4D11-A7FA-820EDB961B71}" type="presOf" srcId="{A8886347-702B-4556-A548-3539501F8D05}" destId="{939573FC-4EEA-490E-82A3-1333D688F235}" srcOrd="1" destOrd="0" presId="urn:microsoft.com/office/officeart/2005/8/layout/pyramid1"/>
    <dgm:cxn modelId="{FA39050E-DFCD-4E1A-A56B-D7845DA88863}" type="presOf" srcId="{730FDDFD-AEE7-4A39-B7E8-E753489319E2}" destId="{4073F705-7BCA-4B1F-A9A5-94FF4ACC9BA5}" srcOrd="0" destOrd="0" presId="urn:microsoft.com/office/officeart/2005/8/layout/pyramid1"/>
    <dgm:cxn modelId="{E01D284C-B251-437D-B030-AF1D111859E9}" srcId="{682C8297-F814-4E9B-B00D-61A19540E369}" destId="{730FDDFD-AEE7-4A39-B7E8-E753489319E2}" srcOrd="3" destOrd="0" parTransId="{0B7C5D53-373D-4324-B593-47A1BB57DE66}" sibTransId="{5B633654-5372-448E-BEB1-06475683A7DD}"/>
    <dgm:cxn modelId="{E9FF91C7-102F-4A09-8680-A7C7090E371F}" type="presParOf" srcId="{92B95360-0299-4333-824B-DB3F43AD8680}" destId="{4335B90E-C4C3-4346-838D-38B34EF98F0C}" srcOrd="0" destOrd="0" presId="urn:microsoft.com/office/officeart/2005/8/layout/pyramid1"/>
    <dgm:cxn modelId="{AD8EE207-D83C-4580-87B4-9A5364A5EA49}" type="presParOf" srcId="{4335B90E-C4C3-4346-838D-38B34EF98F0C}" destId="{B1D447E9-CFB6-4640-A289-C6B8D6C989AC}" srcOrd="0" destOrd="0" presId="urn:microsoft.com/office/officeart/2005/8/layout/pyramid1"/>
    <dgm:cxn modelId="{8A0E0ECD-9016-44E7-BA5E-764F501EDDA9}" type="presParOf" srcId="{4335B90E-C4C3-4346-838D-38B34EF98F0C}" destId="{9FBB6B25-A0CD-47C4-86A0-674646BCFA1D}" srcOrd="1" destOrd="0" presId="urn:microsoft.com/office/officeart/2005/8/layout/pyramid1"/>
    <dgm:cxn modelId="{6667A9CB-637E-44D5-8147-571565B44331}" type="presParOf" srcId="{92B95360-0299-4333-824B-DB3F43AD8680}" destId="{A61737BF-636A-49CB-993B-169C104C3F46}" srcOrd="1" destOrd="0" presId="urn:microsoft.com/office/officeart/2005/8/layout/pyramid1"/>
    <dgm:cxn modelId="{52FBA12E-AFF5-4DB5-A1A9-3F3EA95D7227}" type="presParOf" srcId="{A61737BF-636A-49CB-993B-169C104C3F46}" destId="{2CBDA4B9-D054-433A-BDFF-BAE3176B64E1}" srcOrd="0" destOrd="0" presId="urn:microsoft.com/office/officeart/2005/8/layout/pyramid1"/>
    <dgm:cxn modelId="{9F1FAB4B-97C6-4924-9191-BB5654F896FB}" type="presParOf" srcId="{A61737BF-636A-49CB-993B-169C104C3F46}" destId="{939573FC-4EEA-490E-82A3-1333D688F235}" srcOrd="1" destOrd="0" presId="urn:microsoft.com/office/officeart/2005/8/layout/pyramid1"/>
    <dgm:cxn modelId="{F4837072-8257-4F9E-8D8C-EDFC1E929AAD}" type="presParOf" srcId="{92B95360-0299-4333-824B-DB3F43AD8680}" destId="{ADAE3782-2D74-4A13-82C9-7F544A59644C}" srcOrd="2" destOrd="0" presId="urn:microsoft.com/office/officeart/2005/8/layout/pyramid1"/>
    <dgm:cxn modelId="{7A891CF1-EA67-4C02-A10B-3CBBEF911E2C}" type="presParOf" srcId="{ADAE3782-2D74-4A13-82C9-7F544A59644C}" destId="{81DECB4B-7717-4A3F-BF2D-3A32BB0216EC}" srcOrd="0" destOrd="0" presId="urn:microsoft.com/office/officeart/2005/8/layout/pyramid1"/>
    <dgm:cxn modelId="{E3286223-B052-4E50-988E-0D2C73A7379E}" type="presParOf" srcId="{ADAE3782-2D74-4A13-82C9-7F544A59644C}" destId="{6AC58E83-544D-4A03-A54A-1D4C2AC17B41}" srcOrd="1" destOrd="0" presId="urn:microsoft.com/office/officeart/2005/8/layout/pyramid1"/>
    <dgm:cxn modelId="{483E300F-F846-4FBB-8849-D4883A384B0A}" type="presParOf" srcId="{92B95360-0299-4333-824B-DB3F43AD8680}" destId="{62D80BFA-E5F5-4A83-8A14-017312BD4CD6}" srcOrd="3" destOrd="0" presId="urn:microsoft.com/office/officeart/2005/8/layout/pyramid1"/>
    <dgm:cxn modelId="{9A09CBB7-71DD-42E0-A377-39122281EFC7}" type="presParOf" srcId="{62D80BFA-E5F5-4A83-8A14-017312BD4CD6}" destId="{4073F705-7BCA-4B1F-A9A5-94FF4ACC9BA5}" srcOrd="0" destOrd="0" presId="urn:microsoft.com/office/officeart/2005/8/layout/pyramid1"/>
    <dgm:cxn modelId="{FBC487D9-AA5F-4556-849C-85E7C09ABF6F}" type="presParOf" srcId="{62D80BFA-E5F5-4A83-8A14-017312BD4CD6}" destId="{1A9596FE-1A53-4D3C-915F-16EDB64D2677}" srcOrd="1" destOrd="0" presId="urn:microsoft.com/office/officeart/2005/8/layout/pyramid1"/>
    <dgm:cxn modelId="{EF7BEFD6-2476-41B9-BFD1-A0C6DD582ED6}" type="presParOf" srcId="{92B95360-0299-4333-824B-DB3F43AD8680}" destId="{8C26D7B6-EF66-43B9-AF35-8DBD6FA5C8D2}" srcOrd="4" destOrd="0" presId="urn:microsoft.com/office/officeart/2005/8/layout/pyramid1"/>
    <dgm:cxn modelId="{D3B11D33-5A28-425D-BD47-155EA8F53548}" type="presParOf" srcId="{8C26D7B6-EF66-43B9-AF35-8DBD6FA5C8D2}" destId="{A6C12288-20D0-436D-BBB7-8CD32893E995}" srcOrd="0" destOrd="0" presId="urn:microsoft.com/office/officeart/2005/8/layout/pyramid1"/>
    <dgm:cxn modelId="{46C23F9D-BEF2-441A-8127-772723B5D948}" type="presParOf" srcId="{8C26D7B6-EF66-43B9-AF35-8DBD6FA5C8D2}" destId="{76C0DC96-6A6D-4650-B5A9-DB08531157D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ADB43-4864-4D8F-9078-8B3B8339744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a-DK"/>
        </a:p>
      </dgm:t>
    </dgm:pt>
    <dgm:pt modelId="{B589A955-140D-4DC0-9345-752EE4334707}">
      <dgm:prSet phldrT="[Tekst]" custT="1"/>
      <dgm:spPr/>
      <dgm:t>
        <a:bodyPr/>
        <a:lstStyle/>
        <a:p>
          <a:r>
            <a:rPr lang="da-DK" sz="1600" b="1" dirty="0" smtClean="0">
              <a:solidFill>
                <a:schemeClr val="bg1"/>
              </a:solidFill>
            </a:rPr>
            <a:t>Identitet</a:t>
          </a:r>
          <a:endParaRPr lang="da-DK" sz="1600" b="1" dirty="0">
            <a:solidFill>
              <a:schemeClr val="bg1"/>
            </a:solidFill>
          </a:endParaRPr>
        </a:p>
      </dgm:t>
    </dgm:pt>
    <dgm:pt modelId="{2C4B94B8-B487-43BA-8862-5AE61BC0E4C6}" type="parTrans" cxnId="{1579658F-C728-4ECC-BF2B-2DD381E5ABC8}">
      <dgm:prSet/>
      <dgm:spPr/>
      <dgm:t>
        <a:bodyPr/>
        <a:lstStyle/>
        <a:p>
          <a:endParaRPr lang="da-DK">
            <a:solidFill>
              <a:schemeClr val="bg1"/>
            </a:solidFill>
          </a:endParaRPr>
        </a:p>
      </dgm:t>
    </dgm:pt>
    <dgm:pt modelId="{183AE363-3E4C-433F-BA10-06B6A1464CE7}" type="sibTrans" cxnId="{1579658F-C728-4ECC-BF2B-2DD381E5ABC8}">
      <dgm:prSet/>
      <dgm:spPr/>
      <dgm:t>
        <a:bodyPr/>
        <a:lstStyle/>
        <a:p>
          <a:endParaRPr lang="da-DK">
            <a:solidFill>
              <a:schemeClr val="bg1"/>
            </a:solidFill>
          </a:endParaRPr>
        </a:p>
      </dgm:t>
    </dgm:pt>
    <dgm:pt modelId="{C8303819-BA70-41C9-852A-6C92474E3032}">
      <dgm:prSet phldrT="[Tekst]" custT="1"/>
      <dgm:spPr/>
      <dgm:t>
        <a:bodyPr/>
        <a:lstStyle/>
        <a:p>
          <a:r>
            <a:rPr lang="da-DK" sz="1600" b="1" dirty="0" smtClean="0">
              <a:solidFill>
                <a:schemeClr val="bg1"/>
              </a:solidFill>
            </a:rPr>
            <a:t>Inklusion</a:t>
          </a:r>
          <a:endParaRPr lang="da-DK" sz="1600" b="1" dirty="0">
            <a:solidFill>
              <a:schemeClr val="bg1"/>
            </a:solidFill>
          </a:endParaRPr>
        </a:p>
      </dgm:t>
    </dgm:pt>
    <dgm:pt modelId="{A0C2F639-7664-49E9-B640-86A7E38371C4}" type="parTrans" cxnId="{3CC8425B-EFFB-4A11-B49B-05BCC287BC53}">
      <dgm:prSet/>
      <dgm:spPr/>
      <dgm:t>
        <a:bodyPr/>
        <a:lstStyle/>
        <a:p>
          <a:endParaRPr lang="da-DK">
            <a:solidFill>
              <a:schemeClr val="bg1"/>
            </a:solidFill>
          </a:endParaRPr>
        </a:p>
      </dgm:t>
    </dgm:pt>
    <dgm:pt modelId="{86F8E235-6854-4F69-9B9A-3C1A39963847}" type="sibTrans" cxnId="{3CC8425B-EFFB-4A11-B49B-05BCC287BC53}">
      <dgm:prSet/>
      <dgm:spPr/>
      <dgm:t>
        <a:bodyPr/>
        <a:lstStyle/>
        <a:p>
          <a:endParaRPr lang="da-DK">
            <a:solidFill>
              <a:schemeClr val="bg1"/>
            </a:solidFill>
          </a:endParaRPr>
        </a:p>
      </dgm:t>
    </dgm:pt>
    <dgm:pt modelId="{DBB0F08D-C6B3-40C6-8EBB-E19E7C285605}">
      <dgm:prSet phldrT="[Tekst]" custT="1"/>
      <dgm:spPr/>
      <dgm:t>
        <a:bodyPr/>
        <a:lstStyle/>
        <a:p>
          <a:r>
            <a:rPr lang="da-DK" sz="1600" b="1" dirty="0" smtClean="0">
              <a:solidFill>
                <a:schemeClr val="bg1"/>
              </a:solidFill>
            </a:rPr>
            <a:t>Fællesskaber</a:t>
          </a:r>
          <a:endParaRPr lang="da-DK" sz="1600" b="1" dirty="0">
            <a:solidFill>
              <a:schemeClr val="bg1"/>
            </a:solidFill>
          </a:endParaRPr>
        </a:p>
      </dgm:t>
    </dgm:pt>
    <dgm:pt modelId="{DC85D5F4-4155-47DD-97A1-A4FD16AB2DDB}" type="parTrans" cxnId="{629A5349-63B2-4768-BDBA-8BE53501324C}">
      <dgm:prSet/>
      <dgm:spPr/>
      <dgm:t>
        <a:bodyPr/>
        <a:lstStyle/>
        <a:p>
          <a:endParaRPr lang="da-DK">
            <a:solidFill>
              <a:schemeClr val="bg1"/>
            </a:solidFill>
          </a:endParaRPr>
        </a:p>
      </dgm:t>
    </dgm:pt>
    <dgm:pt modelId="{89EB8EB3-1BB0-407D-8467-295F8206D790}" type="sibTrans" cxnId="{629A5349-63B2-4768-BDBA-8BE53501324C}">
      <dgm:prSet/>
      <dgm:spPr/>
      <dgm:t>
        <a:bodyPr/>
        <a:lstStyle/>
        <a:p>
          <a:endParaRPr lang="da-DK">
            <a:solidFill>
              <a:schemeClr val="bg1"/>
            </a:solidFill>
          </a:endParaRPr>
        </a:p>
      </dgm:t>
    </dgm:pt>
    <dgm:pt modelId="{F3B942B5-70F1-4D53-959D-A38E5BD408D8}">
      <dgm:prSet phldrT="[Tekst]" custT="1"/>
      <dgm:spPr/>
      <dgm:t>
        <a:bodyPr/>
        <a:lstStyle/>
        <a:p>
          <a:r>
            <a:rPr lang="da-DK" sz="1600" b="1" dirty="0" smtClean="0">
              <a:solidFill>
                <a:schemeClr val="bg1"/>
              </a:solidFill>
            </a:rPr>
            <a:t>Autonomi</a:t>
          </a:r>
          <a:endParaRPr lang="da-DK" sz="1600" b="1" dirty="0">
            <a:solidFill>
              <a:schemeClr val="bg1"/>
            </a:solidFill>
          </a:endParaRPr>
        </a:p>
      </dgm:t>
    </dgm:pt>
    <dgm:pt modelId="{A81C51A0-C68B-42B4-8765-6166B55B4556}" type="sibTrans" cxnId="{3D8AFDED-BC51-41B7-96CC-314AE8E2F1B3}">
      <dgm:prSet/>
      <dgm:spPr/>
      <dgm:t>
        <a:bodyPr/>
        <a:lstStyle/>
        <a:p>
          <a:endParaRPr lang="da-DK">
            <a:solidFill>
              <a:schemeClr val="bg1"/>
            </a:solidFill>
          </a:endParaRPr>
        </a:p>
      </dgm:t>
    </dgm:pt>
    <dgm:pt modelId="{0D7FD125-6094-406C-B2D1-19E863DE8365}" type="parTrans" cxnId="{3D8AFDED-BC51-41B7-96CC-314AE8E2F1B3}">
      <dgm:prSet/>
      <dgm:spPr/>
      <dgm:t>
        <a:bodyPr/>
        <a:lstStyle/>
        <a:p>
          <a:endParaRPr lang="da-DK">
            <a:solidFill>
              <a:schemeClr val="bg1"/>
            </a:solidFill>
          </a:endParaRPr>
        </a:p>
      </dgm:t>
    </dgm:pt>
    <dgm:pt modelId="{8DC74AA8-5917-4E05-8B80-00E2BDAF5C64}">
      <dgm:prSet phldrT="[Tekst]" phldr="1"/>
      <dgm:spPr>
        <a:solidFill>
          <a:schemeClr val="bg1">
            <a:alpha val="90000"/>
          </a:schemeClr>
        </a:solidFill>
        <a:ln>
          <a:solidFill>
            <a:schemeClr val="bg1">
              <a:alpha val="90000"/>
            </a:schemeClr>
          </a:solidFill>
        </a:ln>
      </dgm:spPr>
      <dgm:t>
        <a:bodyPr/>
        <a:lstStyle/>
        <a:p>
          <a:endParaRPr lang="da-DK" dirty="0">
            <a:solidFill>
              <a:schemeClr val="bg1"/>
            </a:solidFill>
          </a:endParaRPr>
        </a:p>
      </dgm:t>
    </dgm:pt>
    <dgm:pt modelId="{7434CEF6-63F6-4F47-92B6-A2933F00A720}" type="sibTrans" cxnId="{A2DC50B9-C6A9-4670-83D0-698DE38E5CAD}">
      <dgm:prSet/>
      <dgm:spPr/>
      <dgm:t>
        <a:bodyPr/>
        <a:lstStyle/>
        <a:p>
          <a:endParaRPr lang="da-DK">
            <a:solidFill>
              <a:schemeClr val="bg1"/>
            </a:solidFill>
          </a:endParaRPr>
        </a:p>
      </dgm:t>
    </dgm:pt>
    <dgm:pt modelId="{56D5291D-95A0-4D5E-8E5A-A8456072AA54}" type="parTrans" cxnId="{A2DC50B9-C6A9-4670-83D0-698DE38E5CAD}">
      <dgm:prSet/>
      <dgm:spPr/>
      <dgm:t>
        <a:bodyPr/>
        <a:lstStyle/>
        <a:p>
          <a:endParaRPr lang="da-DK">
            <a:solidFill>
              <a:schemeClr val="bg1"/>
            </a:solidFill>
          </a:endParaRPr>
        </a:p>
      </dgm:t>
    </dgm:pt>
    <dgm:pt modelId="{D63CC481-2DE8-4480-93D4-43FDA8270094}">
      <dgm:prSet phldrT="[Tekst]" phldr="1"/>
      <dgm:spPr>
        <a:solidFill>
          <a:schemeClr val="bg1">
            <a:alpha val="90000"/>
          </a:schemeClr>
        </a:solidFill>
        <a:ln>
          <a:solidFill>
            <a:schemeClr val="bg1">
              <a:alpha val="90000"/>
            </a:schemeClr>
          </a:solidFill>
        </a:ln>
      </dgm:spPr>
      <dgm:t>
        <a:bodyPr/>
        <a:lstStyle/>
        <a:p>
          <a:endParaRPr lang="da-DK" dirty="0">
            <a:solidFill>
              <a:schemeClr val="bg1"/>
            </a:solidFill>
          </a:endParaRPr>
        </a:p>
      </dgm:t>
    </dgm:pt>
    <dgm:pt modelId="{E04ACB3C-E1DC-404F-A07D-7949EF34C3C8}" type="sibTrans" cxnId="{ED1F3AA5-0A2C-4209-9BE8-2E831D94B2E0}">
      <dgm:prSet/>
      <dgm:spPr/>
      <dgm:t>
        <a:bodyPr/>
        <a:lstStyle/>
        <a:p>
          <a:endParaRPr lang="da-DK">
            <a:solidFill>
              <a:schemeClr val="bg1"/>
            </a:solidFill>
          </a:endParaRPr>
        </a:p>
      </dgm:t>
    </dgm:pt>
    <dgm:pt modelId="{98290AD3-BAE0-4C2F-B0EB-614CB7212073}" type="parTrans" cxnId="{ED1F3AA5-0A2C-4209-9BE8-2E831D94B2E0}">
      <dgm:prSet/>
      <dgm:spPr/>
      <dgm:t>
        <a:bodyPr/>
        <a:lstStyle/>
        <a:p>
          <a:endParaRPr lang="da-DK">
            <a:solidFill>
              <a:schemeClr val="bg1"/>
            </a:solidFill>
          </a:endParaRPr>
        </a:p>
      </dgm:t>
    </dgm:pt>
    <dgm:pt modelId="{B1913B61-13C8-4EF6-9F53-5CFC6FA5BBC0}" type="pres">
      <dgm:prSet presAssocID="{BE2ADB43-4864-4D8F-9078-8B3B83397441}" presName="outerComposite" presStyleCnt="0">
        <dgm:presLayoutVars>
          <dgm:chMax val="2"/>
          <dgm:animLvl val="lvl"/>
          <dgm:resizeHandles val="exact"/>
        </dgm:presLayoutVars>
      </dgm:prSet>
      <dgm:spPr/>
      <dgm:t>
        <a:bodyPr/>
        <a:lstStyle/>
        <a:p>
          <a:endParaRPr lang="da-DK"/>
        </a:p>
      </dgm:t>
    </dgm:pt>
    <dgm:pt modelId="{739C29AB-8AF8-44B7-824F-9ACDACBE5BC4}" type="pres">
      <dgm:prSet presAssocID="{BE2ADB43-4864-4D8F-9078-8B3B83397441}" presName="dummyMaxCanvas" presStyleCnt="0"/>
      <dgm:spPr/>
    </dgm:pt>
    <dgm:pt modelId="{83A64D66-DD7A-4C96-82C9-9537510FA10E}" type="pres">
      <dgm:prSet presAssocID="{BE2ADB43-4864-4D8F-9078-8B3B83397441}" presName="parentComposite" presStyleCnt="0"/>
      <dgm:spPr/>
    </dgm:pt>
    <dgm:pt modelId="{7FFF0575-167D-4D54-84A5-8617C76B79F4}" type="pres">
      <dgm:prSet presAssocID="{BE2ADB43-4864-4D8F-9078-8B3B83397441}" presName="parent1" presStyleLbl="alignAccFollowNode1" presStyleIdx="0" presStyleCnt="4" custFlipVert="0" custFlipHor="1" custScaleX="444376" custScaleY="10256" custLinFactX="41328" custLinFactNeighborX="100000" custLinFactNeighborY="-81817">
        <dgm:presLayoutVars>
          <dgm:chMax val="4"/>
        </dgm:presLayoutVars>
      </dgm:prSet>
      <dgm:spPr/>
      <dgm:t>
        <a:bodyPr/>
        <a:lstStyle/>
        <a:p>
          <a:endParaRPr lang="da-DK"/>
        </a:p>
      </dgm:t>
    </dgm:pt>
    <dgm:pt modelId="{BF607CAF-A592-4207-8347-2BB5358F4A97}" type="pres">
      <dgm:prSet presAssocID="{BE2ADB43-4864-4D8F-9078-8B3B83397441}" presName="parent2" presStyleLbl="alignAccFollowNode1" presStyleIdx="1" presStyleCnt="4" custFlipVert="1" custFlipHor="0" custScaleX="364435" custScaleY="10256" custLinFactX="-100000" custLinFactNeighborX="-104196" custLinFactNeighborY="-81817">
        <dgm:presLayoutVars>
          <dgm:chMax val="4"/>
        </dgm:presLayoutVars>
      </dgm:prSet>
      <dgm:spPr/>
      <dgm:t>
        <a:bodyPr/>
        <a:lstStyle/>
        <a:p>
          <a:endParaRPr lang="da-DK"/>
        </a:p>
      </dgm:t>
    </dgm:pt>
    <dgm:pt modelId="{3B81A7F8-F1C5-46A7-9423-9388B9F9CB76}" type="pres">
      <dgm:prSet presAssocID="{BE2ADB43-4864-4D8F-9078-8B3B83397441}" presName="childrenComposite" presStyleCnt="0"/>
      <dgm:spPr/>
    </dgm:pt>
    <dgm:pt modelId="{DCEEB47B-A96B-4CCD-86F1-D27996CCBECF}" type="pres">
      <dgm:prSet presAssocID="{BE2ADB43-4864-4D8F-9078-8B3B83397441}" presName="dummyMaxCanvas_ChildArea" presStyleCnt="0"/>
      <dgm:spPr/>
    </dgm:pt>
    <dgm:pt modelId="{647286A8-AA7E-492E-A35A-E9D75F22B4CD}" type="pres">
      <dgm:prSet presAssocID="{BE2ADB43-4864-4D8F-9078-8B3B83397441}" presName="fulcrum" presStyleLbl="alignAccFollowNode1" presStyleIdx="2" presStyleCnt="4"/>
      <dgm:spPr/>
    </dgm:pt>
    <dgm:pt modelId="{A4D8B9E8-5DF8-47F8-846C-43E64B25329F}" type="pres">
      <dgm:prSet presAssocID="{BE2ADB43-4864-4D8F-9078-8B3B83397441}" presName="balance_22" presStyleLbl="alignAccFollowNode1" presStyleIdx="3" presStyleCnt="4" custAng="10561034" custFlipVert="0" custScaleX="183452" custScaleY="94055">
        <dgm:presLayoutVars>
          <dgm:bulletEnabled val="1"/>
        </dgm:presLayoutVars>
      </dgm:prSet>
      <dgm:spPr/>
    </dgm:pt>
    <dgm:pt modelId="{2A7F0EE7-893B-4F5F-9B21-D95E14B6EDC9}" type="pres">
      <dgm:prSet presAssocID="{BE2ADB43-4864-4D8F-9078-8B3B83397441}" presName="right_22_1" presStyleLbl="node1" presStyleIdx="0" presStyleCnt="4" custScaleX="159178" custLinFactNeighborX="96134" custLinFactNeighborY="-19777">
        <dgm:presLayoutVars>
          <dgm:bulletEnabled val="1"/>
        </dgm:presLayoutVars>
      </dgm:prSet>
      <dgm:spPr/>
      <dgm:t>
        <a:bodyPr/>
        <a:lstStyle/>
        <a:p>
          <a:endParaRPr lang="da-DK"/>
        </a:p>
      </dgm:t>
    </dgm:pt>
    <dgm:pt modelId="{D788AE71-5E29-4242-870A-49870A1DDA51}" type="pres">
      <dgm:prSet presAssocID="{BE2ADB43-4864-4D8F-9078-8B3B83397441}" presName="right_22_2" presStyleLbl="node1" presStyleIdx="1" presStyleCnt="4" custScaleX="159178" custLinFactNeighborX="96134" custLinFactNeighborY="-29516">
        <dgm:presLayoutVars>
          <dgm:bulletEnabled val="1"/>
        </dgm:presLayoutVars>
      </dgm:prSet>
      <dgm:spPr/>
      <dgm:t>
        <a:bodyPr/>
        <a:lstStyle/>
        <a:p>
          <a:endParaRPr lang="da-DK"/>
        </a:p>
      </dgm:t>
    </dgm:pt>
    <dgm:pt modelId="{C35C7C0D-B9B2-41C5-9E22-D8C7D664F242}" type="pres">
      <dgm:prSet presAssocID="{BE2ADB43-4864-4D8F-9078-8B3B83397441}" presName="left_22_1" presStyleLbl="node1" presStyleIdx="2" presStyleCnt="4" custScaleX="159178" custLinFactNeighborX="-99696" custLinFactNeighborY="-9375">
        <dgm:presLayoutVars>
          <dgm:bulletEnabled val="1"/>
        </dgm:presLayoutVars>
      </dgm:prSet>
      <dgm:spPr/>
      <dgm:t>
        <a:bodyPr/>
        <a:lstStyle/>
        <a:p>
          <a:endParaRPr lang="da-DK"/>
        </a:p>
      </dgm:t>
    </dgm:pt>
    <dgm:pt modelId="{DDD48121-C47A-427D-97D6-F7919DBDDE26}" type="pres">
      <dgm:prSet presAssocID="{BE2ADB43-4864-4D8F-9078-8B3B83397441}" presName="left_22_2" presStyleLbl="node1" presStyleIdx="3" presStyleCnt="4" custScaleX="159178" custLinFactNeighborX="-99696" custLinFactNeighborY="-19114">
        <dgm:presLayoutVars>
          <dgm:bulletEnabled val="1"/>
        </dgm:presLayoutVars>
      </dgm:prSet>
      <dgm:spPr/>
      <dgm:t>
        <a:bodyPr/>
        <a:lstStyle/>
        <a:p>
          <a:endParaRPr lang="da-DK"/>
        </a:p>
      </dgm:t>
    </dgm:pt>
  </dgm:ptLst>
  <dgm:cxnLst>
    <dgm:cxn modelId="{3D8AFDED-BC51-41B7-96CC-314AE8E2F1B3}" srcId="{8DC74AA8-5917-4E05-8B80-00E2BDAF5C64}" destId="{F3B942B5-70F1-4D53-959D-A38E5BD408D8}" srcOrd="0" destOrd="0" parTransId="{0D7FD125-6094-406C-B2D1-19E863DE8365}" sibTransId="{A81C51A0-C68B-42B4-8765-6166B55B4556}"/>
    <dgm:cxn modelId="{3D6C54EA-0D6A-4B37-8CAA-85C3ECA46A7F}" type="presOf" srcId="{F3B942B5-70F1-4D53-959D-A38E5BD408D8}" destId="{C35C7C0D-B9B2-41C5-9E22-D8C7D664F242}" srcOrd="0" destOrd="0" presId="urn:microsoft.com/office/officeart/2005/8/layout/balance1"/>
    <dgm:cxn modelId="{A7F2D346-3451-4E15-830C-E96D18F5A51F}" type="presOf" srcId="{DBB0F08D-C6B3-40C6-8EBB-E19E7C285605}" destId="{D788AE71-5E29-4242-870A-49870A1DDA51}" srcOrd="0" destOrd="0" presId="urn:microsoft.com/office/officeart/2005/8/layout/balance1"/>
    <dgm:cxn modelId="{CE78EEEF-01C4-4F04-9F06-BEC72B6B9A85}" type="presOf" srcId="{8DC74AA8-5917-4E05-8B80-00E2BDAF5C64}" destId="{7FFF0575-167D-4D54-84A5-8617C76B79F4}" srcOrd="0" destOrd="0" presId="urn:microsoft.com/office/officeart/2005/8/layout/balance1"/>
    <dgm:cxn modelId="{F0890190-D23B-4753-83B8-41E0C61A3859}" type="presOf" srcId="{B589A955-140D-4DC0-9345-752EE4334707}" destId="{DDD48121-C47A-427D-97D6-F7919DBDDE26}" srcOrd="0" destOrd="0" presId="urn:microsoft.com/office/officeart/2005/8/layout/balance1"/>
    <dgm:cxn modelId="{1687A64A-73FD-435A-9213-2B8BF905FFCD}" type="presOf" srcId="{C8303819-BA70-41C9-852A-6C92474E3032}" destId="{2A7F0EE7-893B-4F5F-9B21-D95E14B6EDC9}" srcOrd="0" destOrd="0" presId="urn:microsoft.com/office/officeart/2005/8/layout/balance1"/>
    <dgm:cxn modelId="{3CC8425B-EFFB-4A11-B49B-05BCC287BC53}" srcId="{D63CC481-2DE8-4480-93D4-43FDA8270094}" destId="{C8303819-BA70-41C9-852A-6C92474E3032}" srcOrd="0" destOrd="0" parTransId="{A0C2F639-7664-49E9-B640-86A7E38371C4}" sibTransId="{86F8E235-6854-4F69-9B9A-3C1A39963847}"/>
    <dgm:cxn modelId="{605E1AAC-8D96-45BD-9D60-27495EC50D69}" type="presOf" srcId="{BE2ADB43-4864-4D8F-9078-8B3B83397441}" destId="{B1913B61-13C8-4EF6-9F53-5CFC6FA5BBC0}" srcOrd="0" destOrd="0" presId="urn:microsoft.com/office/officeart/2005/8/layout/balance1"/>
    <dgm:cxn modelId="{165DF470-0FC3-47C0-86F4-381902E88A23}" type="presOf" srcId="{D63CC481-2DE8-4480-93D4-43FDA8270094}" destId="{BF607CAF-A592-4207-8347-2BB5358F4A97}" srcOrd="0" destOrd="0" presId="urn:microsoft.com/office/officeart/2005/8/layout/balance1"/>
    <dgm:cxn modelId="{A2DC50B9-C6A9-4670-83D0-698DE38E5CAD}" srcId="{BE2ADB43-4864-4D8F-9078-8B3B83397441}" destId="{8DC74AA8-5917-4E05-8B80-00E2BDAF5C64}" srcOrd="0" destOrd="0" parTransId="{56D5291D-95A0-4D5E-8E5A-A8456072AA54}" sibTransId="{7434CEF6-63F6-4F47-92B6-A2933F00A720}"/>
    <dgm:cxn modelId="{629A5349-63B2-4768-BDBA-8BE53501324C}" srcId="{D63CC481-2DE8-4480-93D4-43FDA8270094}" destId="{DBB0F08D-C6B3-40C6-8EBB-E19E7C285605}" srcOrd="1" destOrd="0" parTransId="{DC85D5F4-4155-47DD-97A1-A4FD16AB2DDB}" sibTransId="{89EB8EB3-1BB0-407D-8467-295F8206D790}"/>
    <dgm:cxn modelId="{ED1F3AA5-0A2C-4209-9BE8-2E831D94B2E0}" srcId="{BE2ADB43-4864-4D8F-9078-8B3B83397441}" destId="{D63CC481-2DE8-4480-93D4-43FDA8270094}" srcOrd="1" destOrd="0" parTransId="{98290AD3-BAE0-4C2F-B0EB-614CB7212073}" sibTransId="{E04ACB3C-E1DC-404F-A07D-7949EF34C3C8}"/>
    <dgm:cxn modelId="{1579658F-C728-4ECC-BF2B-2DD381E5ABC8}" srcId="{8DC74AA8-5917-4E05-8B80-00E2BDAF5C64}" destId="{B589A955-140D-4DC0-9345-752EE4334707}" srcOrd="1" destOrd="0" parTransId="{2C4B94B8-B487-43BA-8862-5AE61BC0E4C6}" sibTransId="{183AE363-3E4C-433F-BA10-06B6A1464CE7}"/>
    <dgm:cxn modelId="{6275BD3F-69C6-4AD6-A2A6-1FE9C684EBCA}" type="presParOf" srcId="{B1913B61-13C8-4EF6-9F53-5CFC6FA5BBC0}" destId="{739C29AB-8AF8-44B7-824F-9ACDACBE5BC4}" srcOrd="0" destOrd="0" presId="urn:microsoft.com/office/officeart/2005/8/layout/balance1"/>
    <dgm:cxn modelId="{371EDB27-8ABB-45CD-99B7-1F5847496526}" type="presParOf" srcId="{B1913B61-13C8-4EF6-9F53-5CFC6FA5BBC0}" destId="{83A64D66-DD7A-4C96-82C9-9537510FA10E}" srcOrd="1" destOrd="0" presId="urn:microsoft.com/office/officeart/2005/8/layout/balance1"/>
    <dgm:cxn modelId="{DF5A90D7-8DCC-4FD8-8490-DCEF81CF03F9}" type="presParOf" srcId="{83A64D66-DD7A-4C96-82C9-9537510FA10E}" destId="{7FFF0575-167D-4D54-84A5-8617C76B79F4}" srcOrd="0" destOrd="0" presId="urn:microsoft.com/office/officeart/2005/8/layout/balance1"/>
    <dgm:cxn modelId="{F55EC7C4-2747-4AC6-99CD-92D4A49B8EF4}" type="presParOf" srcId="{83A64D66-DD7A-4C96-82C9-9537510FA10E}" destId="{BF607CAF-A592-4207-8347-2BB5358F4A97}" srcOrd="1" destOrd="0" presId="urn:microsoft.com/office/officeart/2005/8/layout/balance1"/>
    <dgm:cxn modelId="{5D1A4C82-C027-433B-8FC8-96E91C67B069}" type="presParOf" srcId="{B1913B61-13C8-4EF6-9F53-5CFC6FA5BBC0}" destId="{3B81A7F8-F1C5-46A7-9423-9388B9F9CB76}" srcOrd="2" destOrd="0" presId="urn:microsoft.com/office/officeart/2005/8/layout/balance1"/>
    <dgm:cxn modelId="{49EFBDC5-5D74-4380-A5FC-422F4768BADE}" type="presParOf" srcId="{3B81A7F8-F1C5-46A7-9423-9388B9F9CB76}" destId="{DCEEB47B-A96B-4CCD-86F1-D27996CCBECF}" srcOrd="0" destOrd="0" presId="urn:microsoft.com/office/officeart/2005/8/layout/balance1"/>
    <dgm:cxn modelId="{E21C50AC-BE34-4781-80F0-901D10E0A08A}" type="presParOf" srcId="{3B81A7F8-F1C5-46A7-9423-9388B9F9CB76}" destId="{647286A8-AA7E-492E-A35A-E9D75F22B4CD}" srcOrd="1" destOrd="0" presId="urn:microsoft.com/office/officeart/2005/8/layout/balance1"/>
    <dgm:cxn modelId="{30FAB97A-A357-4B8D-B551-5463F03C5F93}" type="presParOf" srcId="{3B81A7F8-F1C5-46A7-9423-9388B9F9CB76}" destId="{A4D8B9E8-5DF8-47F8-846C-43E64B25329F}" srcOrd="2" destOrd="0" presId="urn:microsoft.com/office/officeart/2005/8/layout/balance1"/>
    <dgm:cxn modelId="{36FF7313-94E7-4E4A-991F-4C878CD97168}" type="presParOf" srcId="{3B81A7F8-F1C5-46A7-9423-9388B9F9CB76}" destId="{2A7F0EE7-893B-4F5F-9B21-D95E14B6EDC9}" srcOrd="3" destOrd="0" presId="urn:microsoft.com/office/officeart/2005/8/layout/balance1"/>
    <dgm:cxn modelId="{DF0131B3-D4E7-48C7-9D4F-175CD9C34ED2}" type="presParOf" srcId="{3B81A7F8-F1C5-46A7-9423-9388B9F9CB76}" destId="{D788AE71-5E29-4242-870A-49870A1DDA51}" srcOrd="4" destOrd="0" presId="urn:microsoft.com/office/officeart/2005/8/layout/balance1"/>
    <dgm:cxn modelId="{1B815E53-CB0D-4B76-AF08-7722BAB128E0}" type="presParOf" srcId="{3B81A7F8-F1C5-46A7-9423-9388B9F9CB76}" destId="{C35C7C0D-B9B2-41C5-9E22-D8C7D664F242}" srcOrd="5" destOrd="0" presId="urn:microsoft.com/office/officeart/2005/8/layout/balance1"/>
    <dgm:cxn modelId="{51160577-25AF-42B1-AD8F-B9CD890CD357}" type="presParOf" srcId="{3B81A7F8-F1C5-46A7-9423-9388B9F9CB76}" destId="{DDD48121-C47A-427D-97D6-F7919DBDDE26}"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91C337-9B21-4595-AF76-55B6B5CB1A7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da-DK"/>
        </a:p>
      </dgm:t>
    </dgm:pt>
    <dgm:pt modelId="{24B08AC0-E139-4E77-9F84-6300D3E56C11}">
      <dgm:prSet phldrT="[Tekst]"/>
      <dgm:spPr/>
      <dgm:t>
        <a:bodyPr/>
        <a:lstStyle/>
        <a:p>
          <a:r>
            <a:rPr lang="da-DK" dirty="0" smtClean="0"/>
            <a:t>Psykologiske faktorer</a:t>
          </a:r>
          <a:endParaRPr lang="da-DK" dirty="0"/>
        </a:p>
      </dgm:t>
    </dgm:pt>
    <dgm:pt modelId="{6FC6AE08-0A6E-482E-81A7-5AFBA33D2B54}" type="parTrans" cxnId="{B5A5F982-A689-4E7C-B46D-2EDEF140C30B}">
      <dgm:prSet/>
      <dgm:spPr/>
      <dgm:t>
        <a:bodyPr/>
        <a:lstStyle/>
        <a:p>
          <a:endParaRPr lang="da-DK"/>
        </a:p>
      </dgm:t>
    </dgm:pt>
    <dgm:pt modelId="{3366B84B-C2A0-4C41-AF7F-D540244ED81B}" type="sibTrans" cxnId="{B5A5F982-A689-4E7C-B46D-2EDEF140C30B}">
      <dgm:prSet/>
      <dgm:spPr/>
      <dgm:t>
        <a:bodyPr/>
        <a:lstStyle/>
        <a:p>
          <a:endParaRPr lang="da-DK"/>
        </a:p>
      </dgm:t>
    </dgm:pt>
    <dgm:pt modelId="{9EB87845-2346-4D19-861A-B03BFE104A03}">
      <dgm:prSet phldrT="[Tekst]" custT="1"/>
      <dgm:spPr/>
      <dgm:t>
        <a:bodyPr/>
        <a:lstStyle/>
        <a:p>
          <a:r>
            <a:rPr lang="da-DK" sz="1800" b="0" dirty="0" smtClean="0">
              <a:solidFill>
                <a:schemeClr val="tx2"/>
              </a:solidFill>
            </a:rPr>
            <a:t>Sårbarhed</a:t>
          </a:r>
          <a:endParaRPr lang="da-DK" sz="1800" b="0" dirty="0">
            <a:solidFill>
              <a:schemeClr val="tx2"/>
            </a:solidFill>
          </a:endParaRPr>
        </a:p>
      </dgm:t>
    </dgm:pt>
    <dgm:pt modelId="{5B84CFC7-F5B8-451E-9F9D-DD94DA55E535}" type="parTrans" cxnId="{69BAE6C2-BD27-459A-AE4B-B48506929A77}">
      <dgm:prSet/>
      <dgm:spPr/>
      <dgm:t>
        <a:bodyPr/>
        <a:lstStyle/>
        <a:p>
          <a:endParaRPr lang="da-DK"/>
        </a:p>
      </dgm:t>
    </dgm:pt>
    <dgm:pt modelId="{1853D0A1-D558-4438-9E51-2A1AB50751DD}" type="sibTrans" cxnId="{69BAE6C2-BD27-459A-AE4B-B48506929A77}">
      <dgm:prSet/>
      <dgm:spPr/>
      <dgm:t>
        <a:bodyPr/>
        <a:lstStyle/>
        <a:p>
          <a:endParaRPr lang="da-DK"/>
        </a:p>
      </dgm:t>
    </dgm:pt>
    <dgm:pt modelId="{36A60F10-2DC7-4841-AB42-2D8794B1EAAB}">
      <dgm:prSet/>
      <dgm:spPr/>
      <dgm:t>
        <a:bodyPr/>
        <a:lstStyle/>
        <a:p>
          <a:r>
            <a:rPr lang="da-DK" dirty="0" smtClean="0"/>
            <a:t>Traumer</a:t>
          </a:r>
          <a:endParaRPr lang="da-DK" dirty="0"/>
        </a:p>
      </dgm:t>
    </dgm:pt>
    <dgm:pt modelId="{6B7FD2E3-F837-4461-B1EB-0E9694C6D3BB}" type="parTrans" cxnId="{9C3FADE1-65BC-4FB9-9C9B-3A09BD054482}">
      <dgm:prSet/>
      <dgm:spPr/>
      <dgm:t>
        <a:bodyPr/>
        <a:lstStyle/>
        <a:p>
          <a:endParaRPr lang="da-DK"/>
        </a:p>
      </dgm:t>
    </dgm:pt>
    <dgm:pt modelId="{225ED4B0-A24A-4D62-A4DF-A0B3E4AED32A}" type="sibTrans" cxnId="{9C3FADE1-65BC-4FB9-9C9B-3A09BD054482}">
      <dgm:prSet/>
      <dgm:spPr/>
      <dgm:t>
        <a:bodyPr/>
        <a:lstStyle/>
        <a:p>
          <a:endParaRPr lang="da-DK"/>
        </a:p>
      </dgm:t>
    </dgm:pt>
    <dgm:pt modelId="{B166EF5B-B036-48D4-A09C-087F063F6796}">
      <dgm:prSet/>
      <dgm:spPr/>
      <dgm:t>
        <a:bodyPr/>
        <a:lstStyle/>
        <a:p>
          <a:r>
            <a:rPr lang="da-DK" dirty="0" smtClean="0">
              <a:solidFill>
                <a:schemeClr val="tx1"/>
              </a:solidFill>
            </a:rPr>
            <a:t>Biologi, genetiske faktorer</a:t>
          </a:r>
        </a:p>
      </dgm:t>
    </dgm:pt>
    <dgm:pt modelId="{106FA783-EFCD-49EB-88D7-4CC2D1FD5E31}" type="parTrans" cxnId="{7BA39C14-8A29-44D5-9F51-F582174EC1EF}">
      <dgm:prSet/>
      <dgm:spPr/>
      <dgm:t>
        <a:bodyPr/>
        <a:lstStyle/>
        <a:p>
          <a:endParaRPr lang="da-DK"/>
        </a:p>
      </dgm:t>
    </dgm:pt>
    <dgm:pt modelId="{7E7CE756-2BEC-4420-AD3C-8DAC3C574331}" type="sibTrans" cxnId="{7BA39C14-8A29-44D5-9F51-F582174EC1EF}">
      <dgm:prSet/>
      <dgm:spPr/>
      <dgm:t>
        <a:bodyPr/>
        <a:lstStyle/>
        <a:p>
          <a:endParaRPr lang="da-DK"/>
        </a:p>
      </dgm:t>
    </dgm:pt>
    <dgm:pt modelId="{66B5CA34-3C81-434F-83FE-8719EA53FA74}">
      <dgm:prSet/>
      <dgm:spPr/>
      <dgm:t>
        <a:bodyPr/>
        <a:lstStyle/>
        <a:p>
          <a:r>
            <a:rPr lang="da-DK" dirty="0" smtClean="0"/>
            <a:t> Sociale</a:t>
          </a:r>
        </a:p>
        <a:p>
          <a:r>
            <a:rPr lang="da-DK" dirty="0" smtClean="0"/>
            <a:t>faktorer</a:t>
          </a:r>
          <a:endParaRPr lang="da-DK" dirty="0"/>
        </a:p>
      </dgm:t>
    </dgm:pt>
    <dgm:pt modelId="{9FA83AEA-C6F7-4A98-8E15-3FCA17909CCF}" type="parTrans" cxnId="{2C47691B-925D-4659-8AA7-398802D925C7}">
      <dgm:prSet/>
      <dgm:spPr/>
      <dgm:t>
        <a:bodyPr/>
        <a:lstStyle/>
        <a:p>
          <a:endParaRPr lang="da-DK"/>
        </a:p>
      </dgm:t>
    </dgm:pt>
    <dgm:pt modelId="{69CB4575-232E-49CD-9FED-862855FF738F}" type="sibTrans" cxnId="{2C47691B-925D-4659-8AA7-398802D925C7}">
      <dgm:prSet/>
      <dgm:spPr/>
      <dgm:t>
        <a:bodyPr/>
        <a:lstStyle/>
        <a:p>
          <a:endParaRPr lang="da-DK"/>
        </a:p>
      </dgm:t>
    </dgm:pt>
    <dgm:pt modelId="{F26F9D97-13A8-4256-A76B-CBC1CFAE5248}" type="pres">
      <dgm:prSet presAssocID="{6F91C337-9B21-4595-AF76-55B6B5CB1A7D}" presName="Name0" presStyleCnt="0">
        <dgm:presLayoutVars>
          <dgm:chMax val="11"/>
          <dgm:chPref val="11"/>
          <dgm:dir/>
          <dgm:resizeHandles/>
        </dgm:presLayoutVars>
      </dgm:prSet>
      <dgm:spPr/>
      <dgm:t>
        <a:bodyPr/>
        <a:lstStyle/>
        <a:p>
          <a:endParaRPr lang="da-DK"/>
        </a:p>
      </dgm:t>
    </dgm:pt>
    <dgm:pt modelId="{3CBFF1C3-511C-49D4-B89D-687E65010BA9}" type="pres">
      <dgm:prSet presAssocID="{9EB87845-2346-4D19-861A-B03BFE104A03}" presName="Accent5" presStyleCnt="0"/>
      <dgm:spPr/>
    </dgm:pt>
    <dgm:pt modelId="{470D026D-CE6E-471D-AF5A-010711965771}" type="pres">
      <dgm:prSet presAssocID="{9EB87845-2346-4D19-861A-B03BFE104A03}" presName="Accent" presStyleLbl="node1" presStyleIdx="0" presStyleCnt="5"/>
      <dgm:spPr/>
    </dgm:pt>
    <dgm:pt modelId="{D9458BB8-38AA-4F2F-B9CE-70CED1B491DD}" type="pres">
      <dgm:prSet presAssocID="{9EB87845-2346-4D19-861A-B03BFE104A03}" presName="ParentBackground5" presStyleCnt="0"/>
      <dgm:spPr/>
    </dgm:pt>
    <dgm:pt modelId="{CD89CBE1-55C5-4D92-BB10-54300B47C281}" type="pres">
      <dgm:prSet presAssocID="{9EB87845-2346-4D19-861A-B03BFE104A03}" presName="ParentBackground" presStyleLbl="fgAcc1" presStyleIdx="0" presStyleCnt="5"/>
      <dgm:spPr/>
      <dgm:t>
        <a:bodyPr/>
        <a:lstStyle/>
        <a:p>
          <a:endParaRPr lang="da-DK"/>
        </a:p>
      </dgm:t>
    </dgm:pt>
    <dgm:pt modelId="{3D83DA90-6BFA-4217-A8BC-26C3AC69879B}" type="pres">
      <dgm:prSet presAssocID="{9EB87845-2346-4D19-861A-B03BFE104A03}" presName="Parent5" presStyleLbl="revTx" presStyleIdx="0" presStyleCnt="0">
        <dgm:presLayoutVars>
          <dgm:chMax val="1"/>
          <dgm:chPref val="1"/>
          <dgm:bulletEnabled val="1"/>
        </dgm:presLayoutVars>
      </dgm:prSet>
      <dgm:spPr/>
      <dgm:t>
        <a:bodyPr/>
        <a:lstStyle/>
        <a:p>
          <a:endParaRPr lang="da-DK"/>
        </a:p>
      </dgm:t>
    </dgm:pt>
    <dgm:pt modelId="{6E3F6BA7-CC4E-4B6B-906A-0679FE45A141}" type="pres">
      <dgm:prSet presAssocID="{24B08AC0-E139-4E77-9F84-6300D3E56C11}" presName="Accent4" presStyleCnt="0"/>
      <dgm:spPr/>
    </dgm:pt>
    <dgm:pt modelId="{12D26054-1F67-42AC-B486-E5A5FF0371AD}" type="pres">
      <dgm:prSet presAssocID="{24B08AC0-E139-4E77-9F84-6300D3E56C11}" presName="Accent" presStyleLbl="node1" presStyleIdx="1" presStyleCnt="5"/>
      <dgm:spPr/>
    </dgm:pt>
    <dgm:pt modelId="{D93ADFCE-FD0B-4421-90D8-AAA4980D14DF}" type="pres">
      <dgm:prSet presAssocID="{24B08AC0-E139-4E77-9F84-6300D3E56C11}" presName="ParentBackground4" presStyleCnt="0"/>
      <dgm:spPr/>
    </dgm:pt>
    <dgm:pt modelId="{94D9E43D-2711-4944-B2A6-41A1368B7302}" type="pres">
      <dgm:prSet presAssocID="{24B08AC0-E139-4E77-9F84-6300D3E56C11}" presName="ParentBackground" presStyleLbl="fgAcc1" presStyleIdx="1" presStyleCnt="5"/>
      <dgm:spPr/>
      <dgm:t>
        <a:bodyPr/>
        <a:lstStyle/>
        <a:p>
          <a:endParaRPr lang="da-DK"/>
        </a:p>
      </dgm:t>
    </dgm:pt>
    <dgm:pt modelId="{9097B601-725B-4F31-B907-428CF7114B07}" type="pres">
      <dgm:prSet presAssocID="{24B08AC0-E139-4E77-9F84-6300D3E56C11}" presName="Parent4" presStyleLbl="revTx" presStyleIdx="0" presStyleCnt="0">
        <dgm:presLayoutVars>
          <dgm:chMax val="1"/>
          <dgm:chPref val="1"/>
          <dgm:bulletEnabled val="1"/>
        </dgm:presLayoutVars>
      </dgm:prSet>
      <dgm:spPr/>
      <dgm:t>
        <a:bodyPr/>
        <a:lstStyle/>
        <a:p>
          <a:endParaRPr lang="da-DK"/>
        </a:p>
      </dgm:t>
    </dgm:pt>
    <dgm:pt modelId="{480B434B-AA0A-4395-A48E-9E6209AC6926}" type="pres">
      <dgm:prSet presAssocID="{36A60F10-2DC7-4841-AB42-2D8794B1EAAB}" presName="Accent3" presStyleCnt="0"/>
      <dgm:spPr/>
    </dgm:pt>
    <dgm:pt modelId="{EF42BF70-3E96-4C52-8D79-497C31274C4A}" type="pres">
      <dgm:prSet presAssocID="{36A60F10-2DC7-4841-AB42-2D8794B1EAAB}" presName="Accent" presStyleLbl="node1" presStyleIdx="2" presStyleCnt="5"/>
      <dgm:spPr/>
    </dgm:pt>
    <dgm:pt modelId="{DDF5D99A-5D03-479E-912D-CCAE0ED966B7}" type="pres">
      <dgm:prSet presAssocID="{36A60F10-2DC7-4841-AB42-2D8794B1EAAB}" presName="ParentBackground3" presStyleCnt="0"/>
      <dgm:spPr/>
    </dgm:pt>
    <dgm:pt modelId="{1877A5D5-65E7-43A2-BE6C-2924BF415957}" type="pres">
      <dgm:prSet presAssocID="{36A60F10-2DC7-4841-AB42-2D8794B1EAAB}" presName="ParentBackground" presStyleLbl="fgAcc1" presStyleIdx="2" presStyleCnt="5"/>
      <dgm:spPr/>
      <dgm:t>
        <a:bodyPr/>
        <a:lstStyle/>
        <a:p>
          <a:endParaRPr lang="da-DK"/>
        </a:p>
      </dgm:t>
    </dgm:pt>
    <dgm:pt modelId="{C3A5D2DC-E605-4923-BC10-3B1733710593}" type="pres">
      <dgm:prSet presAssocID="{36A60F10-2DC7-4841-AB42-2D8794B1EAAB}" presName="Parent3" presStyleLbl="revTx" presStyleIdx="0" presStyleCnt="0">
        <dgm:presLayoutVars>
          <dgm:chMax val="1"/>
          <dgm:chPref val="1"/>
          <dgm:bulletEnabled val="1"/>
        </dgm:presLayoutVars>
      </dgm:prSet>
      <dgm:spPr/>
      <dgm:t>
        <a:bodyPr/>
        <a:lstStyle/>
        <a:p>
          <a:endParaRPr lang="da-DK"/>
        </a:p>
      </dgm:t>
    </dgm:pt>
    <dgm:pt modelId="{8BD9A372-0EF9-42DF-8697-38165E18A518}" type="pres">
      <dgm:prSet presAssocID="{B166EF5B-B036-48D4-A09C-087F063F6796}" presName="Accent2" presStyleCnt="0"/>
      <dgm:spPr/>
    </dgm:pt>
    <dgm:pt modelId="{E29A7370-E3EF-44F0-A7DB-D047F023E79F}" type="pres">
      <dgm:prSet presAssocID="{B166EF5B-B036-48D4-A09C-087F063F6796}" presName="Accent" presStyleLbl="node1" presStyleIdx="3" presStyleCnt="5"/>
      <dgm:spPr/>
    </dgm:pt>
    <dgm:pt modelId="{3BE5FCF5-0E88-4D73-BDAF-4DDC4F6E3120}" type="pres">
      <dgm:prSet presAssocID="{B166EF5B-B036-48D4-A09C-087F063F6796}" presName="ParentBackground2" presStyleCnt="0"/>
      <dgm:spPr/>
    </dgm:pt>
    <dgm:pt modelId="{6EEFF6C3-55EC-4FA3-BB0E-CDA95F60743C}" type="pres">
      <dgm:prSet presAssocID="{B166EF5B-B036-48D4-A09C-087F063F6796}" presName="ParentBackground" presStyleLbl="fgAcc1" presStyleIdx="3" presStyleCnt="5"/>
      <dgm:spPr/>
      <dgm:t>
        <a:bodyPr/>
        <a:lstStyle/>
        <a:p>
          <a:endParaRPr lang="da-DK"/>
        </a:p>
      </dgm:t>
    </dgm:pt>
    <dgm:pt modelId="{981EAF30-CFC6-4E64-BAFF-D9E6C85E2B39}" type="pres">
      <dgm:prSet presAssocID="{B166EF5B-B036-48D4-A09C-087F063F6796}" presName="Parent2" presStyleLbl="revTx" presStyleIdx="0" presStyleCnt="0">
        <dgm:presLayoutVars>
          <dgm:chMax val="1"/>
          <dgm:chPref val="1"/>
          <dgm:bulletEnabled val="1"/>
        </dgm:presLayoutVars>
      </dgm:prSet>
      <dgm:spPr/>
      <dgm:t>
        <a:bodyPr/>
        <a:lstStyle/>
        <a:p>
          <a:endParaRPr lang="da-DK"/>
        </a:p>
      </dgm:t>
    </dgm:pt>
    <dgm:pt modelId="{CF65A1F7-D346-4E9B-9D60-97D3E21552C7}" type="pres">
      <dgm:prSet presAssocID="{66B5CA34-3C81-434F-83FE-8719EA53FA74}" presName="Accent1" presStyleCnt="0"/>
      <dgm:spPr/>
    </dgm:pt>
    <dgm:pt modelId="{A0EDAD64-EE09-482E-9EC2-5CDD3F0D289C}" type="pres">
      <dgm:prSet presAssocID="{66B5CA34-3C81-434F-83FE-8719EA53FA74}" presName="Accent" presStyleLbl="node1" presStyleIdx="4" presStyleCnt="5"/>
      <dgm:spPr/>
    </dgm:pt>
    <dgm:pt modelId="{ABB7FD39-8180-40BA-B965-DA3DB28165B8}" type="pres">
      <dgm:prSet presAssocID="{66B5CA34-3C81-434F-83FE-8719EA53FA74}" presName="ParentBackground1" presStyleCnt="0"/>
      <dgm:spPr/>
    </dgm:pt>
    <dgm:pt modelId="{3C131510-768C-41C4-B3AF-2B03A6A8802D}" type="pres">
      <dgm:prSet presAssocID="{66B5CA34-3C81-434F-83FE-8719EA53FA74}" presName="ParentBackground" presStyleLbl="fgAcc1" presStyleIdx="4" presStyleCnt="5" custLinFactNeighborX="733" custLinFactNeighborY="-1060"/>
      <dgm:spPr/>
      <dgm:t>
        <a:bodyPr/>
        <a:lstStyle/>
        <a:p>
          <a:endParaRPr lang="da-DK"/>
        </a:p>
      </dgm:t>
    </dgm:pt>
    <dgm:pt modelId="{675DE0D0-A56E-4937-A605-3C7A0B209EFA}" type="pres">
      <dgm:prSet presAssocID="{66B5CA34-3C81-434F-83FE-8719EA53FA74}" presName="Parent1" presStyleLbl="revTx" presStyleIdx="0" presStyleCnt="0">
        <dgm:presLayoutVars>
          <dgm:chMax val="1"/>
          <dgm:chPref val="1"/>
          <dgm:bulletEnabled val="1"/>
        </dgm:presLayoutVars>
      </dgm:prSet>
      <dgm:spPr/>
      <dgm:t>
        <a:bodyPr/>
        <a:lstStyle/>
        <a:p>
          <a:endParaRPr lang="da-DK"/>
        </a:p>
      </dgm:t>
    </dgm:pt>
  </dgm:ptLst>
  <dgm:cxnLst>
    <dgm:cxn modelId="{50C497F4-8400-4107-80D5-92F6F04FDC48}" type="presOf" srcId="{9EB87845-2346-4D19-861A-B03BFE104A03}" destId="{3D83DA90-6BFA-4217-A8BC-26C3AC69879B}" srcOrd="1" destOrd="0" presId="urn:microsoft.com/office/officeart/2011/layout/CircleProcess"/>
    <dgm:cxn modelId="{9C3FADE1-65BC-4FB9-9C9B-3A09BD054482}" srcId="{6F91C337-9B21-4595-AF76-55B6B5CB1A7D}" destId="{36A60F10-2DC7-4841-AB42-2D8794B1EAAB}" srcOrd="2" destOrd="0" parTransId="{6B7FD2E3-F837-4461-B1EB-0E9694C6D3BB}" sibTransId="{225ED4B0-A24A-4D62-A4DF-A0B3E4AED32A}"/>
    <dgm:cxn modelId="{FE306F02-6CC5-4815-AD9F-65C5D4366597}" type="presOf" srcId="{36A60F10-2DC7-4841-AB42-2D8794B1EAAB}" destId="{C3A5D2DC-E605-4923-BC10-3B1733710593}" srcOrd="1" destOrd="0" presId="urn:microsoft.com/office/officeart/2011/layout/CircleProcess"/>
    <dgm:cxn modelId="{B5A5F982-A689-4E7C-B46D-2EDEF140C30B}" srcId="{6F91C337-9B21-4595-AF76-55B6B5CB1A7D}" destId="{24B08AC0-E139-4E77-9F84-6300D3E56C11}" srcOrd="3" destOrd="0" parTransId="{6FC6AE08-0A6E-482E-81A7-5AFBA33D2B54}" sibTransId="{3366B84B-C2A0-4C41-AF7F-D540244ED81B}"/>
    <dgm:cxn modelId="{2C47691B-925D-4659-8AA7-398802D925C7}" srcId="{6F91C337-9B21-4595-AF76-55B6B5CB1A7D}" destId="{66B5CA34-3C81-434F-83FE-8719EA53FA74}" srcOrd="0" destOrd="0" parTransId="{9FA83AEA-C6F7-4A98-8E15-3FCA17909CCF}" sibTransId="{69CB4575-232E-49CD-9FED-862855FF738F}"/>
    <dgm:cxn modelId="{6C400B83-586B-47D1-8B05-0270D625A848}" type="presOf" srcId="{9EB87845-2346-4D19-861A-B03BFE104A03}" destId="{CD89CBE1-55C5-4D92-BB10-54300B47C281}" srcOrd="0" destOrd="0" presId="urn:microsoft.com/office/officeart/2011/layout/CircleProcess"/>
    <dgm:cxn modelId="{7BA39C14-8A29-44D5-9F51-F582174EC1EF}" srcId="{6F91C337-9B21-4595-AF76-55B6B5CB1A7D}" destId="{B166EF5B-B036-48D4-A09C-087F063F6796}" srcOrd="1" destOrd="0" parTransId="{106FA783-EFCD-49EB-88D7-4CC2D1FD5E31}" sibTransId="{7E7CE756-2BEC-4420-AD3C-8DAC3C574331}"/>
    <dgm:cxn modelId="{29BCE96A-25F8-4F2E-BF16-5E5EBADB0E71}" type="presOf" srcId="{24B08AC0-E139-4E77-9F84-6300D3E56C11}" destId="{94D9E43D-2711-4944-B2A6-41A1368B7302}" srcOrd="0" destOrd="0" presId="urn:microsoft.com/office/officeart/2011/layout/CircleProcess"/>
    <dgm:cxn modelId="{CD16FF95-676A-4182-867A-8EFE0BCB94D1}" type="presOf" srcId="{36A60F10-2DC7-4841-AB42-2D8794B1EAAB}" destId="{1877A5D5-65E7-43A2-BE6C-2924BF415957}" srcOrd="0" destOrd="0" presId="urn:microsoft.com/office/officeart/2011/layout/CircleProcess"/>
    <dgm:cxn modelId="{4844A25D-17F8-4DEB-AA4D-84707D57385B}" type="presOf" srcId="{B166EF5B-B036-48D4-A09C-087F063F6796}" destId="{6EEFF6C3-55EC-4FA3-BB0E-CDA95F60743C}" srcOrd="0" destOrd="0" presId="urn:microsoft.com/office/officeart/2011/layout/CircleProcess"/>
    <dgm:cxn modelId="{69BAE6C2-BD27-459A-AE4B-B48506929A77}" srcId="{6F91C337-9B21-4595-AF76-55B6B5CB1A7D}" destId="{9EB87845-2346-4D19-861A-B03BFE104A03}" srcOrd="4" destOrd="0" parTransId="{5B84CFC7-F5B8-451E-9F9D-DD94DA55E535}" sibTransId="{1853D0A1-D558-4438-9E51-2A1AB50751DD}"/>
    <dgm:cxn modelId="{AB0CFA52-CB83-41DB-A903-C2F834661F08}" type="presOf" srcId="{66B5CA34-3C81-434F-83FE-8719EA53FA74}" destId="{3C131510-768C-41C4-B3AF-2B03A6A8802D}" srcOrd="0" destOrd="0" presId="urn:microsoft.com/office/officeart/2011/layout/CircleProcess"/>
    <dgm:cxn modelId="{A0778BCD-491C-4471-84D7-925C09DA929A}" type="presOf" srcId="{24B08AC0-E139-4E77-9F84-6300D3E56C11}" destId="{9097B601-725B-4F31-B907-428CF7114B07}" srcOrd="1" destOrd="0" presId="urn:microsoft.com/office/officeart/2011/layout/CircleProcess"/>
    <dgm:cxn modelId="{F01488D6-655B-402D-BA37-F054C21FDF29}" type="presOf" srcId="{B166EF5B-B036-48D4-A09C-087F063F6796}" destId="{981EAF30-CFC6-4E64-BAFF-D9E6C85E2B39}" srcOrd="1" destOrd="0" presId="urn:microsoft.com/office/officeart/2011/layout/CircleProcess"/>
    <dgm:cxn modelId="{A55FD8F9-4ABF-4C40-BAD3-F8611A2EF12A}" type="presOf" srcId="{66B5CA34-3C81-434F-83FE-8719EA53FA74}" destId="{675DE0D0-A56E-4937-A605-3C7A0B209EFA}" srcOrd="1" destOrd="0" presId="urn:microsoft.com/office/officeart/2011/layout/CircleProcess"/>
    <dgm:cxn modelId="{182F480E-ECEF-411F-A122-C3622332B86E}" type="presOf" srcId="{6F91C337-9B21-4595-AF76-55B6B5CB1A7D}" destId="{F26F9D97-13A8-4256-A76B-CBC1CFAE5248}" srcOrd="0" destOrd="0" presId="urn:microsoft.com/office/officeart/2011/layout/CircleProcess"/>
    <dgm:cxn modelId="{325F8657-4C8A-42D9-8194-07E8383CB07E}" type="presParOf" srcId="{F26F9D97-13A8-4256-A76B-CBC1CFAE5248}" destId="{3CBFF1C3-511C-49D4-B89D-687E65010BA9}" srcOrd="0" destOrd="0" presId="urn:microsoft.com/office/officeart/2011/layout/CircleProcess"/>
    <dgm:cxn modelId="{9775EFB4-D259-4B01-8C8F-E5B1C6E2B60A}" type="presParOf" srcId="{3CBFF1C3-511C-49D4-B89D-687E65010BA9}" destId="{470D026D-CE6E-471D-AF5A-010711965771}" srcOrd="0" destOrd="0" presId="urn:microsoft.com/office/officeart/2011/layout/CircleProcess"/>
    <dgm:cxn modelId="{292714A7-CE5C-45A6-BD8A-A95B0A1654B9}" type="presParOf" srcId="{F26F9D97-13A8-4256-A76B-CBC1CFAE5248}" destId="{D9458BB8-38AA-4F2F-B9CE-70CED1B491DD}" srcOrd="1" destOrd="0" presId="urn:microsoft.com/office/officeart/2011/layout/CircleProcess"/>
    <dgm:cxn modelId="{27139BD4-8144-40BD-A4BF-CF1D7C8ECB03}" type="presParOf" srcId="{D9458BB8-38AA-4F2F-B9CE-70CED1B491DD}" destId="{CD89CBE1-55C5-4D92-BB10-54300B47C281}" srcOrd="0" destOrd="0" presId="urn:microsoft.com/office/officeart/2011/layout/CircleProcess"/>
    <dgm:cxn modelId="{9776AB5B-7CC5-4F1B-A50B-21192D0EB169}" type="presParOf" srcId="{F26F9D97-13A8-4256-A76B-CBC1CFAE5248}" destId="{3D83DA90-6BFA-4217-A8BC-26C3AC69879B}" srcOrd="2" destOrd="0" presId="urn:microsoft.com/office/officeart/2011/layout/CircleProcess"/>
    <dgm:cxn modelId="{ED121CD9-7EAF-4F65-9089-A7791DDDB3E0}" type="presParOf" srcId="{F26F9D97-13A8-4256-A76B-CBC1CFAE5248}" destId="{6E3F6BA7-CC4E-4B6B-906A-0679FE45A141}" srcOrd="3" destOrd="0" presId="urn:microsoft.com/office/officeart/2011/layout/CircleProcess"/>
    <dgm:cxn modelId="{577E591E-1688-4BC8-8C27-962042D426E6}" type="presParOf" srcId="{6E3F6BA7-CC4E-4B6B-906A-0679FE45A141}" destId="{12D26054-1F67-42AC-B486-E5A5FF0371AD}" srcOrd="0" destOrd="0" presId="urn:microsoft.com/office/officeart/2011/layout/CircleProcess"/>
    <dgm:cxn modelId="{28DBC529-C68E-4050-AAED-57887A19A766}" type="presParOf" srcId="{F26F9D97-13A8-4256-A76B-CBC1CFAE5248}" destId="{D93ADFCE-FD0B-4421-90D8-AAA4980D14DF}" srcOrd="4" destOrd="0" presId="urn:microsoft.com/office/officeart/2011/layout/CircleProcess"/>
    <dgm:cxn modelId="{460142F3-C929-4C3F-B039-A9F38157F085}" type="presParOf" srcId="{D93ADFCE-FD0B-4421-90D8-AAA4980D14DF}" destId="{94D9E43D-2711-4944-B2A6-41A1368B7302}" srcOrd="0" destOrd="0" presId="urn:microsoft.com/office/officeart/2011/layout/CircleProcess"/>
    <dgm:cxn modelId="{D31A5424-D90D-439C-AD7C-528CAB85DDBF}" type="presParOf" srcId="{F26F9D97-13A8-4256-A76B-CBC1CFAE5248}" destId="{9097B601-725B-4F31-B907-428CF7114B07}" srcOrd="5" destOrd="0" presId="urn:microsoft.com/office/officeart/2011/layout/CircleProcess"/>
    <dgm:cxn modelId="{A89E469D-A567-44FE-B6B2-7E57A11EF485}" type="presParOf" srcId="{F26F9D97-13A8-4256-A76B-CBC1CFAE5248}" destId="{480B434B-AA0A-4395-A48E-9E6209AC6926}" srcOrd="6" destOrd="0" presId="urn:microsoft.com/office/officeart/2011/layout/CircleProcess"/>
    <dgm:cxn modelId="{9698C7D5-FF83-4D11-BC1F-7E62A79093E3}" type="presParOf" srcId="{480B434B-AA0A-4395-A48E-9E6209AC6926}" destId="{EF42BF70-3E96-4C52-8D79-497C31274C4A}" srcOrd="0" destOrd="0" presId="urn:microsoft.com/office/officeart/2011/layout/CircleProcess"/>
    <dgm:cxn modelId="{8E437211-5856-4E54-A772-C9D1EAC9251F}" type="presParOf" srcId="{F26F9D97-13A8-4256-A76B-CBC1CFAE5248}" destId="{DDF5D99A-5D03-479E-912D-CCAE0ED966B7}" srcOrd="7" destOrd="0" presId="urn:microsoft.com/office/officeart/2011/layout/CircleProcess"/>
    <dgm:cxn modelId="{52344491-7300-435D-B76E-99102A193F1A}" type="presParOf" srcId="{DDF5D99A-5D03-479E-912D-CCAE0ED966B7}" destId="{1877A5D5-65E7-43A2-BE6C-2924BF415957}" srcOrd="0" destOrd="0" presId="urn:microsoft.com/office/officeart/2011/layout/CircleProcess"/>
    <dgm:cxn modelId="{9E5D2861-F821-41CA-8EB6-9A58521343EE}" type="presParOf" srcId="{F26F9D97-13A8-4256-A76B-CBC1CFAE5248}" destId="{C3A5D2DC-E605-4923-BC10-3B1733710593}" srcOrd="8" destOrd="0" presId="urn:microsoft.com/office/officeart/2011/layout/CircleProcess"/>
    <dgm:cxn modelId="{A781F2DE-7DEC-4D04-BF53-8272EA0717F7}" type="presParOf" srcId="{F26F9D97-13A8-4256-A76B-CBC1CFAE5248}" destId="{8BD9A372-0EF9-42DF-8697-38165E18A518}" srcOrd="9" destOrd="0" presId="urn:microsoft.com/office/officeart/2011/layout/CircleProcess"/>
    <dgm:cxn modelId="{8AC801FD-FB4B-4516-A620-06E43D29CF29}" type="presParOf" srcId="{8BD9A372-0EF9-42DF-8697-38165E18A518}" destId="{E29A7370-E3EF-44F0-A7DB-D047F023E79F}" srcOrd="0" destOrd="0" presId="urn:microsoft.com/office/officeart/2011/layout/CircleProcess"/>
    <dgm:cxn modelId="{2751B3E3-EF9D-41B8-A584-7B73BECA2389}" type="presParOf" srcId="{F26F9D97-13A8-4256-A76B-CBC1CFAE5248}" destId="{3BE5FCF5-0E88-4D73-BDAF-4DDC4F6E3120}" srcOrd="10" destOrd="0" presId="urn:microsoft.com/office/officeart/2011/layout/CircleProcess"/>
    <dgm:cxn modelId="{BEB5A39E-5091-420C-8A5B-E31B2747D748}" type="presParOf" srcId="{3BE5FCF5-0E88-4D73-BDAF-4DDC4F6E3120}" destId="{6EEFF6C3-55EC-4FA3-BB0E-CDA95F60743C}" srcOrd="0" destOrd="0" presId="urn:microsoft.com/office/officeart/2011/layout/CircleProcess"/>
    <dgm:cxn modelId="{788D92C3-3CC8-4D55-8E86-7466B20C8710}" type="presParOf" srcId="{F26F9D97-13A8-4256-A76B-CBC1CFAE5248}" destId="{981EAF30-CFC6-4E64-BAFF-D9E6C85E2B39}" srcOrd="11" destOrd="0" presId="urn:microsoft.com/office/officeart/2011/layout/CircleProcess"/>
    <dgm:cxn modelId="{FBBD522F-6855-4ED9-ADF6-75E4F9F69D01}" type="presParOf" srcId="{F26F9D97-13A8-4256-A76B-CBC1CFAE5248}" destId="{CF65A1F7-D346-4E9B-9D60-97D3E21552C7}" srcOrd="12" destOrd="0" presId="urn:microsoft.com/office/officeart/2011/layout/CircleProcess"/>
    <dgm:cxn modelId="{81AE1B6D-BE29-4544-A761-6EC03E919F0E}" type="presParOf" srcId="{CF65A1F7-D346-4E9B-9D60-97D3E21552C7}" destId="{A0EDAD64-EE09-482E-9EC2-5CDD3F0D289C}" srcOrd="0" destOrd="0" presId="urn:microsoft.com/office/officeart/2011/layout/CircleProcess"/>
    <dgm:cxn modelId="{148200E0-EC5D-4712-80C5-7654F8FD8533}" type="presParOf" srcId="{F26F9D97-13A8-4256-A76B-CBC1CFAE5248}" destId="{ABB7FD39-8180-40BA-B965-DA3DB28165B8}" srcOrd="13" destOrd="0" presId="urn:microsoft.com/office/officeart/2011/layout/CircleProcess"/>
    <dgm:cxn modelId="{BE88D9D3-BD2F-4292-AFF9-23F179228B57}" type="presParOf" srcId="{ABB7FD39-8180-40BA-B965-DA3DB28165B8}" destId="{3C131510-768C-41C4-B3AF-2B03A6A8802D}" srcOrd="0" destOrd="0" presId="urn:microsoft.com/office/officeart/2011/layout/CircleProcess"/>
    <dgm:cxn modelId="{F88FC4E3-915E-4E07-9C84-70CE3800335C}" type="presParOf" srcId="{F26F9D97-13A8-4256-A76B-CBC1CFAE5248}" destId="{675DE0D0-A56E-4937-A605-3C7A0B209EF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850E5-CDE1-41FD-9E11-02BF982B5D0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786104F3-708A-47B7-AFCF-D40B378ECA9B}">
      <dgm:prSet phldrT="[Tekst]" custT="1"/>
      <dgm:spPr/>
      <dgm:t>
        <a:bodyPr/>
        <a:lstStyle/>
        <a:p>
          <a:r>
            <a:rPr lang="da-DK" sz="1400" dirty="0" smtClean="0">
              <a:solidFill>
                <a:schemeClr val="bg1"/>
              </a:solidFill>
            </a:rPr>
            <a:t>Nedsat motivation</a:t>
          </a:r>
          <a:endParaRPr lang="da-DK" sz="1400" dirty="0">
            <a:solidFill>
              <a:schemeClr val="bg1"/>
            </a:solidFill>
          </a:endParaRPr>
        </a:p>
      </dgm:t>
    </dgm:pt>
    <dgm:pt modelId="{7D93B5B2-6E8F-4A59-B69E-7D88B73CE6F7}" type="parTrans" cxnId="{06933F0C-F84B-41DE-B955-A0560838C3C3}">
      <dgm:prSet/>
      <dgm:spPr/>
      <dgm:t>
        <a:bodyPr/>
        <a:lstStyle/>
        <a:p>
          <a:endParaRPr lang="da-DK"/>
        </a:p>
      </dgm:t>
    </dgm:pt>
    <dgm:pt modelId="{36E2C063-9489-4FFF-B50C-0B047228175D}" type="sibTrans" cxnId="{06933F0C-F84B-41DE-B955-A0560838C3C3}">
      <dgm:prSet/>
      <dgm:spPr/>
      <dgm:t>
        <a:bodyPr/>
        <a:lstStyle/>
        <a:p>
          <a:endParaRPr lang="da-DK" sz="1400">
            <a:solidFill>
              <a:srgbClr val="002060"/>
            </a:solidFill>
          </a:endParaRPr>
        </a:p>
      </dgm:t>
    </dgm:pt>
    <dgm:pt modelId="{73563D26-AC24-4540-B6BE-C25EB7CE2549}">
      <dgm:prSet phldrT="[Tekst]" custT="1"/>
      <dgm:spPr/>
      <dgm:t>
        <a:bodyPr/>
        <a:lstStyle/>
        <a:p>
          <a:r>
            <a:rPr lang="da-DK" sz="1400" dirty="0" smtClean="0">
              <a:solidFill>
                <a:schemeClr val="bg1"/>
              </a:solidFill>
            </a:rPr>
            <a:t> Fysiske reaktioner</a:t>
          </a:r>
          <a:endParaRPr lang="da-DK" sz="1400" dirty="0">
            <a:solidFill>
              <a:schemeClr val="bg1"/>
            </a:solidFill>
          </a:endParaRPr>
        </a:p>
      </dgm:t>
    </dgm:pt>
    <dgm:pt modelId="{49C70FE4-91A1-4AB7-9EC2-8C3F03B7F8C6}" type="parTrans" cxnId="{A4B9D6CD-3284-41B8-AEB4-8AEB15BF62F7}">
      <dgm:prSet/>
      <dgm:spPr/>
      <dgm:t>
        <a:bodyPr/>
        <a:lstStyle/>
        <a:p>
          <a:endParaRPr lang="da-DK"/>
        </a:p>
      </dgm:t>
    </dgm:pt>
    <dgm:pt modelId="{43B5B39D-5BBF-4E56-828F-896770E7468A}" type="sibTrans" cxnId="{A4B9D6CD-3284-41B8-AEB4-8AEB15BF62F7}">
      <dgm:prSet/>
      <dgm:spPr/>
      <dgm:t>
        <a:bodyPr/>
        <a:lstStyle/>
        <a:p>
          <a:endParaRPr lang="da-DK" sz="1400">
            <a:solidFill>
              <a:srgbClr val="002060"/>
            </a:solidFill>
          </a:endParaRPr>
        </a:p>
      </dgm:t>
    </dgm:pt>
    <dgm:pt modelId="{F70E47A3-3FA0-42D2-9C2C-D76178E56E4C}">
      <dgm:prSet phldrT="[Tekst]" custT="1"/>
      <dgm:spPr/>
      <dgm:t>
        <a:bodyPr/>
        <a:lstStyle/>
        <a:p>
          <a:r>
            <a:rPr lang="da-DK" sz="1400" dirty="0" smtClean="0">
              <a:solidFill>
                <a:schemeClr val="bg1"/>
              </a:solidFill>
            </a:rPr>
            <a:t>Negative tanker</a:t>
          </a:r>
          <a:endParaRPr lang="da-DK" sz="1400" dirty="0">
            <a:solidFill>
              <a:schemeClr val="bg1"/>
            </a:solidFill>
          </a:endParaRPr>
        </a:p>
      </dgm:t>
    </dgm:pt>
    <dgm:pt modelId="{6F6B82DA-6A3E-490C-8CEA-4F45BE2AEFDD}" type="parTrans" cxnId="{29008639-8AB9-4650-BB63-7CE2FBA85C47}">
      <dgm:prSet/>
      <dgm:spPr/>
      <dgm:t>
        <a:bodyPr/>
        <a:lstStyle/>
        <a:p>
          <a:endParaRPr lang="da-DK"/>
        </a:p>
      </dgm:t>
    </dgm:pt>
    <dgm:pt modelId="{F7A3033F-4B7B-4A21-A112-F9DB2A5FBEF1}" type="sibTrans" cxnId="{29008639-8AB9-4650-BB63-7CE2FBA85C47}">
      <dgm:prSet/>
      <dgm:spPr/>
      <dgm:t>
        <a:bodyPr/>
        <a:lstStyle/>
        <a:p>
          <a:endParaRPr lang="da-DK" sz="1400">
            <a:solidFill>
              <a:srgbClr val="002060"/>
            </a:solidFill>
          </a:endParaRPr>
        </a:p>
      </dgm:t>
    </dgm:pt>
    <dgm:pt modelId="{595BC269-13F5-4931-A00B-9F22E1EB5EEA}">
      <dgm:prSet phldrT="[Tekst]" custT="1"/>
      <dgm:spPr/>
      <dgm:t>
        <a:bodyPr/>
        <a:lstStyle/>
        <a:p>
          <a:r>
            <a:rPr lang="da-DK" sz="1400" dirty="0" smtClean="0">
              <a:solidFill>
                <a:schemeClr val="bg1"/>
              </a:solidFill>
            </a:rPr>
            <a:t>Vredesudbrud og uligevægt</a:t>
          </a:r>
          <a:endParaRPr lang="da-DK" sz="1400" dirty="0">
            <a:solidFill>
              <a:schemeClr val="bg1"/>
            </a:solidFill>
          </a:endParaRPr>
        </a:p>
      </dgm:t>
    </dgm:pt>
    <dgm:pt modelId="{DE8A55D9-22C7-430E-985B-8EA504BB1DA6}" type="parTrans" cxnId="{23DA2BB3-ABE9-4A4E-BA84-665960903265}">
      <dgm:prSet/>
      <dgm:spPr/>
      <dgm:t>
        <a:bodyPr/>
        <a:lstStyle/>
        <a:p>
          <a:endParaRPr lang="da-DK"/>
        </a:p>
      </dgm:t>
    </dgm:pt>
    <dgm:pt modelId="{E9BCBF87-A74D-4ED7-B9FB-4FF356A66A4E}" type="sibTrans" cxnId="{23DA2BB3-ABE9-4A4E-BA84-665960903265}">
      <dgm:prSet/>
      <dgm:spPr/>
      <dgm:t>
        <a:bodyPr/>
        <a:lstStyle/>
        <a:p>
          <a:endParaRPr lang="da-DK" sz="1400">
            <a:solidFill>
              <a:srgbClr val="002060"/>
            </a:solidFill>
          </a:endParaRPr>
        </a:p>
      </dgm:t>
    </dgm:pt>
    <dgm:pt modelId="{D76CA1C1-8BBB-4352-B3A7-050B6DA09C9B}">
      <dgm:prSet phldrT="[Tekst]" custT="1"/>
      <dgm:spPr/>
      <dgm:t>
        <a:bodyPr/>
        <a:lstStyle/>
        <a:p>
          <a:r>
            <a:rPr lang="da-DK" sz="1400" dirty="0" smtClean="0">
              <a:solidFill>
                <a:schemeClr val="bg1"/>
              </a:solidFill>
            </a:rPr>
            <a:t>Lav irritations-tærskel </a:t>
          </a:r>
          <a:endParaRPr lang="da-DK" sz="1400" dirty="0">
            <a:solidFill>
              <a:schemeClr val="bg1"/>
            </a:solidFill>
          </a:endParaRPr>
        </a:p>
      </dgm:t>
    </dgm:pt>
    <dgm:pt modelId="{21B40409-AFCC-4313-AA63-3EE07CCFB119}" type="parTrans" cxnId="{6339DB8D-FAB9-4E3B-9EEB-78F858FE0CDF}">
      <dgm:prSet/>
      <dgm:spPr/>
      <dgm:t>
        <a:bodyPr/>
        <a:lstStyle/>
        <a:p>
          <a:endParaRPr lang="da-DK"/>
        </a:p>
      </dgm:t>
    </dgm:pt>
    <dgm:pt modelId="{8BFBDCA5-670F-4A4F-A241-FFCB9C273F98}" type="sibTrans" cxnId="{6339DB8D-FAB9-4E3B-9EEB-78F858FE0CDF}">
      <dgm:prSet/>
      <dgm:spPr/>
      <dgm:t>
        <a:bodyPr/>
        <a:lstStyle/>
        <a:p>
          <a:endParaRPr lang="da-DK" sz="1400">
            <a:solidFill>
              <a:srgbClr val="002060"/>
            </a:solidFill>
          </a:endParaRPr>
        </a:p>
      </dgm:t>
    </dgm:pt>
    <dgm:pt modelId="{5D08F3D2-AE2B-44B0-AF0C-7FF645B61E0F}">
      <dgm:prSet phldrT="[Tekst]" custT="1"/>
      <dgm:spPr/>
      <dgm:t>
        <a:bodyPr/>
        <a:lstStyle/>
        <a:p>
          <a:r>
            <a:rPr lang="da-DK" sz="1400" dirty="0" smtClean="0">
              <a:solidFill>
                <a:schemeClr val="bg1"/>
              </a:solidFill>
            </a:rPr>
            <a:t>Øget brug af rusmidler</a:t>
          </a:r>
          <a:endParaRPr lang="da-DK" sz="1400" dirty="0">
            <a:solidFill>
              <a:schemeClr val="bg1"/>
            </a:solidFill>
          </a:endParaRPr>
        </a:p>
      </dgm:t>
    </dgm:pt>
    <dgm:pt modelId="{792BA525-B703-458D-BF52-12B13187D729}" type="parTrans" cxnId="{728D0EC3-6662-4848-A1E5-989B914CE84B}">
      <dgm:prSet/>
      <dgm:spPr/>
      <dgm:t>
        <a:bodyPr/>
        <a:lstStyle/>
        <a:p>
          <a:endParaRPr lang="da-DK"/>
        </a:p>
      </dgm:t>
    </dgm:pt>
    <dgm:pt modelId="{8F9483CA-CC27-48CF-8941-DA7CE96D8097}" type="sibTrans" cxnId="{728D0EC3-6662-4848-A1E5-989B914CE84B}">
      <dgm:prSet/>
      <dgm:spPr/>
      <dgm:t>
        <a:bodyPr/>
        <a:lstStyle/>
        <a:p>
          <a:endParaRPr lang="da-DK" sz="1400">
            <a:solidFill>
              <a:srgbClr val="002060"/>
            </a:solidFill>
          </a:endParaRPr>
        </a:p>
      </dgm:t>
    </dgm:pt>
    <dgm:pt modelId="{0F330B19-C0BE-42F3-AE87-E51EB8C0EE8B}">
      <dgm:prSet phldrT="[Tekst]" custT="1"/>
      <dgm:spPr/>
      <dgm:t>
        <a:bodyPr/>
        <a:lstStyle/>
        <a:p>
          <a:r>
            <a:rPr lang="da-DK" sz="1400" dirty="0" smtClean="0">
              <a:solidFill>
                <a:schemeClr val="bg1"/>
              </a:solidFill>
            </a:rPr>
            <a:t>Sociale forandringer</a:t>
          </a:r>
        </a:p>
        <a:p>
          <a:r>
            <a:rPr lang="da-DK" sz="1400" dirty="0" smtClean="0">
              <a:solidFill>
                <a:schemeClr val="bg1"/>
              </a:solidFill>
            </a:rPr>
            <a:t>(Isolation)</a:t>
          </a:r>
          <a:endParaRPr lang="da-DK" sz="1400" dirty="0">
            <a:solidFill>
              <a:schemeClr val="bg1"/>
            </a:solidFill>
          </a:endParaRPr>
        </a:p>
      </dgm:t>
    </dgm:pt>
    <dgm:pt modelId="{6DE838F3-5585-4BA8-9C1A-53EBFCE09F9B}" type="parTrans" cxnId="{3F0784C9-659F-4991-9E44-519DF8A3007E}">
      <dgm:prSet/>
      <dgm:spPr/>
      <dgm:t>
        <a:bodyPr/>
        <a:lstStyle/>
        <a:p>
          <a:endParaRPr lang="da-DK"/>
        </a:p>
      </dgm:t>
    </dgm:pt>
    <dgm:pt modelId="{A60C9DB6-B518-42E7-B041-917D952615B2}" type="sibTrans" cxnId="{3F0784C9-659F-4991-9E44-519DF8A3007E}">
      <dgm:prSet/>
      <dgm:spPr/>
      <dgm:t>
        <a:bodyPr/>
        <a:lstStyle/>
        <a:p>
          <a:endParaRPr lang="da-DK" sz="1400">
            <a:solidFill>
              <a:srgbClr val="002060"/>
            </a:solidFill>
          </a:endParaRPr>
        </a:p>
      </dgm:t>
    </dgm:pt>
    <dgm:pt modelId="{07AC23E6-0B42-4E39-8C96-7406BF67E9A9}">
      <dgm:prSet phldrT="[Tekst]" custT="1"/>
      <dgm:spPr/>
      <dgm:t>
        <a:bodyPr/>
        <a:lstStyle/>
        <a:p>
          <a:r>
            <a:rPr lang="da-DK" sz="1400" dirty="0" smtClean="0">
              <a:solidFill>
                <a:schemeClr val="bg1"/>
              </a:solidFill>
            </a:rPr>
            <a:t>Manglende fremtids-perspektiv</a:t>
          </a:r>
          <a:endParaRPr lang="da-DK" sz="1400" dirty="0">
            <a:solidFill>
              <a:schemeClr val="bg1"/>
            </a:solidFill>
          </a:endParaRPr>
        </a:p>
      </dgm:t>
    </dgm:pt>
    <dgm:pt modelId="{451C9880-1267-476E-B826-C0311C3AA883}" type="parTrans" cxnId="{01464705-D9C2-48C5-B95E-A2FEF559EF5E}">
      <dgm:prSet/>
      <dgm:spPr/>
      <dgm:t>
        <a:bodyPr/>
        <a:lstStyle/>
        <a:p>
          <a:endParaRPr lang="da-DK"/>
        </a:p>
      </dgm:t>
    </dgm:pt>
    <dgm:pt modelId="{10129C96-39E9-485F-BD35-2FBF64524B40}" type="sibTrans" cxnId="{01464705-D9C2-48C5-B95E-A2FEF559EF5E}">
      <dgm:prSet/>
      <dgm:spPr/>
      <dgm:t>
        <a:bodyPr/>
        <a:lstStyle/>
        <a:p>
          <a:endParaRPr lang="da-DK" sz="1400">
            <a:solidFill>
              <a:srgbClr val="002060"/>
            </a:solidFill>
          </a:endParaRPr>
        </a:p>
      </dgm:t>
    </dgm:pt>
    <dgm:pt modelId="{87C0A1E1-4CD0-4776-B0CD-80F12E55CC30}" type="pres">
      <dgm:prSet presAssocID="{E6B850E5-CDE1-41FD-9E11-02BF982B5D00}" presName="cycle" presStyleCnt="0">
        <dgm:presLayoutVars>
          <dgm:dir/>
          <dgm:resizeHandles val="exact"/>
        </dgm:presLayoutVars>
      </dgm:prSet>
      <dgm:spPr/>
      <dgm:t>
        <a:bodyPr/>
        <a:lstStyle/>
        <a:p>
          <a:endParaRPr lang="da-DK"/>
        </a:p>
      </dgm:t>
    </dgm:pt>
    <dgm:pt modelId="{9C7B7E70-8BAB-4FAE-82B4-03BF058B7767}" type="pres">
      <dgm:prSet presAssocID="{786104F3-708A-47B7-AFCF-D40B378ECA9B}" presName="node" presStyleLbl="node1" presStyleIdx="0" presStyleCnt="8">
        <dgm:presLayoutVars>
          <dgm:bulletEnabled val="1"/>
        </dgm:presLayoutVars>
      </dgm:prSet>
      <dgm:spPr/>
      <dgm:t>
        <a:bodyPr/>
        <a:lstStyle/>
        <a:p>
          <a:endParaRPr lang="da-DK"/>
        </a:p>
      </dgm:t>
    </dgm:pt>
    <dgm:pt modelId="{78B37A04-15CA-413C-AFE7-E70D0ED0D722}" type="pres">
      <dgm:prSet presAssocID="{786104F3-708A-47B7-AFCF-D40B378ECA9B}" presName="spNode" presStyleCnt="0"/>
      <dgm:spPr/>
    </dgm:pt>
    <dgm:pt modelId="{510A2543-00E5-4027-8D80-27FE46209367}" type="pres">
      <dgm:prSet presAssocID="{36E2C063-9489-4FFF-B50C-0B047228175D}" presName="sibTrans" presStyleLbl="sibTrans1D1" presStyleIdx="0" presStyleCnt="8"/>
      <dgm:spPr/>
      <dgm:t>
        <a:bodyPr/>
        <a:lstStyle/>
        <a:p>
          <a:endParaRPr lang="da-DK"/>
        </a:p>
      </dgm:t>
    </dgm:pt>
    <dgm:pt modelId="{84782DA6-9CFA-40CB-942F-AD91F617B367}" type="pres">
      <dgm:prSet presAssocID="{73563D26-AC24-4540-B6BE-C25EB7CE2549}" presName="node" presStyleLbl="node1" presStyleIdx="1" presStyleCnt="8" custScaleX="130298">
        <dgm:presLayoutVars>
          <dgm:bulletEnabled val="1"/>
        </dgm:presLayoutVars>
      </dgm:prSet>
      <dgm:spPr/>
      <dgm:t>
        <a:bodyPr/>
        <a:lstStyle/>
        <a:p>
          <a:endParaRPr lang="da-DK"/>
        </a:p>
      </dgm:t>
    </dgm:pt>
    <dgm:pt modelId="{D374C0CD-BA1B-4D9C-8FAB-3D689B62BBB7}" type="pres">
      <dgm:prSet presAssocID="{73563D26-AC24-4540-B6BE-C25EB7CE2549}" presName="spNode" presStyleCnt="0"/>
      <dgm:spPr/>
    </dgm:pt>
    <dgm:pt modelId="{A7A72E10-D668-4A00-8B42-4EE7A3088993}" type="pres">
      <dgm:prSet presAssocID="{43B5B39D-5BBF-4E56-828F-896770E7468A}" presName="sibTrans" presStyleLbl="sibTrans1D1" presStyleIdx="1" presStyleCnt="8"/>
      <dgm:spPr/>
      <dgm:t>
        <a:bodyPr/>
        <a:lstStyle/>
        <a:p>
          <a:endParaRPr lang="da-DK"/>
        </a:p>
      </dgm:t>
    </dgm:pt>
    <dgm:pt modelId="{B9C343BF-36B6-481D-8B79-364DA2B87E98}" type="pres">
      <dgm:prSet presAssocID="{F70E47A3-3FA0-42D2-9C2C-D76178E56E4C}" presName="node" presStyleLbl="node1" presStyleIdx="2" presStyleCnt="8" custScaleX="109043" custScaleY="125061" custRadScaleRad="100090" custRadScaleInc="8126">
        <dgm:presLayoutVars>
          <dgm:bulletEnabled val="1"/>
        </dgm:presLayoutVars>
      </dgm:prSet>
      <dgm:spPr/>
      <dgm:t>
        <a:bodyPr/>
        <a:lstStyle/>
        <a:p>
          <a:endParaRPr lang="da-DK"/>
        </a:p>
      </dgm:t>
    </dgm:pt>
    <dgm:pt modelId="{FB40674A-3192-48D0-8117-4C2848081B60}" type="pres">
      <dgm:prSet presAssocID="{F70E47A3-3FA0-42D2-9C2C-D76178E56E4C}" presName="spNode" presStyleCnt="0"/>
      <dgm:spPr/>
    </dgm:pt>
    <dgm:pt modelId="{D7FB7B4B-4CE2-4BA5-B0A5-7144E966EA1A}" type="pres">
      <dgm:prSet presAssocID="{F7A3033F-4B7B-4A21-A112-F9DB2A5FBEF1}" presName="sibTrans" presStyleLbl="sibTrans1D1" presStyleIdx="2" presStyleCnt="8"/>
      <dgm:spPr/>
      <dgm:t>
        <a:bodyPr/>
        <a:lstStyle/>
        <a:p>
          <a:endParaRPr lang="da-DK"/>
        </a:p>
      </dgm:t>
    </dgm:pt>
    <dgm:pt modelId="{BA4AB011-199A-4E53-BF06-0895DF719ACF}" type="pres">
      <dgm:prSet presAssocID="{595BC269-13F5-4931-A00B-9F22E1EB5EEA}" presName="node" presStyleLbl="node1" presStyleIdx="3" presStyleCnt="8" custScaleX="142050">
        <dgm:presLayoutVars>
          <dgm:bulletEnabled val="1"/>
        </dgm:presLayoutVars>
      </dgm:prSet>
      <dgm:spPr/>
      <dgm:t>
        <a:bodyPr/>
        <a:lstStyle/>
        <a:p>
          <a:endParaRPr lang="da-DK"/>
        </a:p>
      </dgm:t>
    </dgm:pt>
    <dgm:pt modelId="{304702FF-F922-4E8D-AFFF-B8E8EFB49967}" type="pres">
      <dgm:prSet presAssocID="{595BC269-13F5-4931-A00B-9F22E1EB5EEA}" presName="spNode" presStyleCnt="0"/>
      <dgm:spPr/>
    </dgm:pt>
    <dgm:pt modelId="{58CF37C0-49AA-43DA-9B76-CD1255396862}" type="pres">
      <dgm:prSet presAssocID="{E9BCBF87-A74D-4ED7-B9FB-4FF356A66A4E}" presName="sibTrans" presStyleLbl="sibTrans1D1" presStyleIdx="3" presStyleCnt="8"/>
      <dgm:spPr/>
      <dgm:t>
        <a:bodyPr/>
        <a:lstStyle/>
        <a:p>
          <a:endParaRPr lang="da-DK"/>
        </a:p>
      </dgm:t>
    </dgm:pt>
    <dgm:pt modelId="{77078074-DDDB-46FC-AEFB-EA36CD20EB0F}" type="pres">
      <dgm:prSet presAssocID="{D76CA1C1-8BBB-4352-B3A7-050B6DA09C9B}" presName="node" presStyleLbl="node1" presStyleIdx="4" presStyleCnt="8" custRadScaleRad="97620" custRadScaleInc="-355">
        <dgm:presLayoutVars>
          <dgm:bulletEnabled val="1"/>
        </dgm:presLayoutVars>
      </dgm:prSet>
      <dgm:spPr/>
      <dgm:t>
        <a:bodyPr/>
        <a:lstStyle/>
        <a:p>
          <a:endParaRPr lang="da-DK"/>
        </a:p>
      </dgm:t>
    </dgm:pt>
    <dgm:pt modelId="{56DADC99-2610-46C4-8640-48AEB6F71CF5}" type="pres">
      <dgm:prSet presAssocID="{D76CA1C1-8BBB-4352-B3A7-050B6DA09C9B}" presName="spNode" presStyleCnt="0"/>
      <dgm:spPr/>
    </dgm:pt>
    <dgm:pt modelId="{000E3F69-7EBE-496F-92C2-8E25C30FDEBA}" type="pres">
      <dgm:prSet presAssocID="{8BFBDCA5-670F-4A4F-A241-FFCB9C273F98}" presName="sibTrans" presStyleLbl="sibTrans1D1" presStyleIdx="4" presStyleCnt="8"/>
      <dgm:spPr/>
      <dgm:t>
        <a:bodyPr/>
        <a:lstStyle/>
        <a:p>
          <a:endParaRPr lang="da-DK"/>
        </a:p>
      </dgm:t>
    </dgm:pt>
    <dgm:pt modelId="{F3A70F26-4DFA-4EA1-AB62-0424577A0EB5}" type="pres">
      <dgm:prSet presAssocID="{5D08F3D2-AE2B-44B0-AF0C-7FF645B61E0F}" presName="node" presStyleLbl="node1" presStyleIdx="5" presStyleCnt="8" custScaleX="134917" custRadScaleRad="98325" custRadScaleInc="11240">
        <dgm:presLayoutVars>
          <dgm:bulletEnabled val="1"/>
        </dgm:presLayoutVars>
      </dgm:prSet>
      <dgm:spPr/>
      <dgm:t>
        <a:bodyPr/>
        <a:lstStyle/>
        <a:p>
          <a:endParaRPr lang="da-DK"/>
        </a:p>
      </dgm:t>
    </dgm:pt>
    <dgm:pt modelId="{A4CB1C30-9DEF-43E1-9BDE-63CC8D8B83C6}" type="pres">
      <dgm:prSet presAssocID="{5D08F3D2-AE2B-44B0-AF0C-7FF645B61E0F}" presName="spNode" presStyleCnt="0"/>
      <dgm:spPr/>
    </dgm:pt>
    <dgm:pt modelId="{127C8414-829B-4732-B9A3-7C457B3F4BE1}" type="pres">
      <dgm:prSet presAssocID="{8F9483CA-CC27-48CF-8941-DA7CE96D8097}" presName="sibTrans" presStyleLbl="sibTrans1D1" presStyleIdx="5" presStyleCnt="8"/>
      <dgm:spPr/>
      <dgm:t>
        <a:bodyPr/>
        <a:lstStyle/>
        <a:p>
          <a:endParaRPr lang="da-DK"/>
        </a:p>
      </dgm:t>
    </dgm:pt>
    <dgm:pt modelId="{47780408-9E2E-49A3-B2CD-07089F3AA201}" type="pres">
      <dgm:prSet presAssocID="{0F330B19-C0BE-42F3-AE87-E51EB8C0EE8B}" presName="node" presStyleLbl="node1" presStyleIdx="6" presStyleCnt="8" custScaleX="128308" custScaleY="124692">
        <dgm:presLayoutVars>
          <dgm:bulletEnabled val="1"/>
        </dgm:presLayoutVars>
      </dgm:prSet>
      <dgm:spPr/>
      <dgm:t>
        <a:bodyPr/>
        <a:lstStyle/>
        <a:p>
          <a:endParaRPr lang="da-DK"/>
        </a:p>
      </dgm:t>
    </dgm:pt>
    <dgm:pt modelId="{A79AF01D-2301-445D-99D3-624FDDA9BD95}" type="pres">
      <dgm:prSet presAssocID="{0F330B19-C0BE-42F3-AE87-E51EB8C0EE8B}" presName="spNode" presStyleCnt="0"/>
      <dgm:spPr/>
    </dgm:pt>
    <dgm:pt modelId="{E1D927BF-6F9E-44C9-9BD9-828456C49C14}" type="pres">
      <dgm:prSet presAssocID="{A60C9DB6-B518-42E7-B041-917D952615B2}" presName="sibTrans" presStyleLbl="sibTrans1D1" presStyleIdx="6" presStyleCnt="8"/>
      <dgm:spPr/>
      <dgm:t>
        <a:bodyPr/>
        <a:lstStyle/>
        <a:p>
          <a:endParaRPr lang="da-DK"/>
        </a:p>
      </dgm:t>
    </dgm:pt>
    <dgm:pt modelId="{F4F4C0F8-CB44-46EE-B49D-9AF69C369630}" type="pres">
      <dgm:prSet presAssocID="{07AC23E6-0B42-4E39-8C96-7406BF67E9A9}" presName="node" presStyleLbl="node1" presStyleIdx="7" presStyleCnt="8" custScaleX="118286" custRadScaleRad="101564" custRadScaleInc="-9016">
        <dgm:presLayoutVars>
          <dgm:bulletEnabled val="1"/>
        </dgm:presLayoutVars>
      </dgm:prSet>
      <dgm:spPr/>
      <dgm:t>
        <a:bodyPr/>
        <a:lstStyle/>
        <a:p>
          <a:endParaRPr lang="da-DK"/>
        </a:p>
      </dgm:t>
    </dgm:pt>
    <dgm:pt modelId="{673D286E-4FD3-4537-89BA-7785952E74EE}" type="pres">
      <dgm:prSet presAssocID="{07AC23E6-0B42-4E39-8C96-7406BF67E9A9}" presName="spNode" presStyleCnt="0"/>
      <dgm:spPr/>
    </dgm:pt>
    <dgm:pt modelId="{78B00A42-7256-4069-AA90-36514EAC4BC8}" type="pres">
      <dgm:prSet presAssocID="{10129C96-39E9-485F-BD35-2FBF64524B40}" presName="sibTrans" presStyleLbl="sibTrans1D1" presStyleIdx="7" presStyleCnt="8"/>
      <dgm:spPr/>
      <dgm:t>
        <a:bodyPr/>
        <a:lstStyle/>
        <a:p>
          <a:endParaRPr lang="da-DK"/>
        </a:p>
      </dgm:t>
    </dgm:pt>
  </dgm:ptLst>
  <dgm:cxnLst>
    <dgm:cxn modelId="{88D881E3-D2DA-4BA4-BD2B-D13C88E5F5D8}" type="presOf" srcId="{07AC23E6-0B42-4E39-8C96-7406BF67E9A9}" destId="{F4F4C0F8-CB44-46EE-B49D-9AF69C369630}" srcOrd="0" destOrd="0" presId="urn:microsoft.com/office/officeart/2005/8/layout/cycle6"/>
    <dgm:cxn modelId="{01464705-D9C2-48C5-B95E-A2FEF559EF5E}" srcId="{E6B850E5-CDE1-41FD-9E11-02BF982B5D00}" destId="{07AC23E6-0B42-4E39-8C96-7406BF67E9A9}" srcOrd="7" destOrd="0" parTransId="{451C9880-1267-476E-B826-C0311C3AA883}" sibTransId="{10129C96-39E9-485F-BD35-2FBF64524B40}"/>
    <dgm:cxn modelId="{12C60590-0284-47E6-96EF-277DE1E5176F}" type="presOf" srcId="{F70E47A3-3FA0-42D2-9C2C-D76178E56E4C}" destId="{B9C343BF-36B6-481D-8B79-364DA2B87E98}" srcOrd="0" destOrd="0" presId="urn:microsoft.com/office/officeart/2005/8/layout/cycle6"/>
    <dgm:cxn modelId="{13373530-8179-4958-B35B-C026A56FE9F6}" type="presOf" srcId="{36E2C063-9489-4FFF-B50C-0B047228175D}" destId="{510A2543-00E5-4027-8D80-27FE46209367}" srcOrd="0" destOrd="0" presId="urn:microsoft.com/office/officeart/2005/8/layout/cycle6"/>
    <dgm:cxn modelId="{783CBD4E-B591-4A42-A19A-09D865318290}" type="presOf" srcId="{10129C96-39E9-485F-BD35-2FBF64524B40}" destId="{78B00A42-7256-4069-AA90-36514EAC4BC8}" srcOrd="0" destOrd="0" presId="urn:microsoft.com/office/officeart/2005/8/layout/cycle6"/>
    <dgm:cxn modelId="{430925C9-A223-4DB0-8DD4-841EA4A84102}" type="presOf" srcId="{A60C9DB6-B518-42E7-B041-917D952615B2}" destId="{E1D927BF-6F9E-44C9-9BD9-828456C49C14}" srcOrd="0" destOrd="0" presId="urn:microsoft.com/office/officeart/2005/8/layout/cycle6"/>
    <dgm:cxn modelId="{9DFBB2EF-5CD6-49AB-9B95-79AB951E914D}" type="presOf" srcId="{786104F3-708A-47B7-AFCF-D40B378ECA9B}" destId="{9C7B7E70-8BAB-4FAE-82B4-03BF058B7767}" srcOrd="0" destOrd="0" presId="urn:microsoft.com/office/officeart/2005/8/layout/cycle6"/>
    <dgm:cxn modelId="{134F8E34-AB69-4CC2-94A0-901E004AC10C}" type="presOf" srcId="{8BFBDCA5-670F-4A4F-A241-FFCB9C273F98}" destId="{000E3F69-7EBE-496F-92C2-8E25C30FDEBA}" srcOrd="0" destOrd="0" presId="urn:microsoft.com/office/officeart/2005/8/layout/cycle6"/>
    <dgm:cxn modelId="{A3F1F622-2CCA-49B7-9EB5-03B000A01B6F}" type="presOf" srcId="{43B5B39D-5BBF-4E56-828F-896770E7468A}" destId="{A7A72E10-D668-4A00-8B42-4EE7A3088993}" srcOrd="0" destOrd="0" presId="urn:microsoft.com/office/officeart/2005/8/layout/cycle6"/>
    <dgm:cxn modelId="{29008639-8AB9-4650-BB63-7CE2FBA85C47}" srcId="{E6B850E5-CDE1-41FD-9E11-02BF982B5D00}" destId="{F70E47A3-3FA0-42D2-9C2C-D76178E56E4C}" srcOrd="2" destOrd="0" parTransId="{6F6B82DA-6A3E-490C-8CEA-4F45BE2AEFDD}" sibTransId="{F7A3033F-4B7B-4A21-A112-F9DB2A5FBEF1}"/>
    <dgm:cxn modelId="{3F0784C9-659F-4991-9E44-519DF8A3007E}" srcId="{E6B850E5-CDE1-41FD-9E11-02BF982B5D00}" destId="{0F330B19-C0BE-42F3-AE87-E51EB8C0EE8B}" srcOrd="6" destOrd="0" parTransId="{6DE838F3-5585-4BA8-9C1A-53EBFCE09F9B}" sibTransId="{A60C9DB6-B518-42E7-B041-917D952615B2}"/>
    <dgm:cxn modelId="{11857A28-71CB-4E30-932C-FDD8173D96E8}" type="presOf" srcId="{73563D26-AC24-4540-B6BE-C25EB7CE2549}" destId="{84782DA6-9CFA-40CB-942F-AD91F617B367}" srcOrd="0" destOrd="0" presId="urn:microsoft.com/office/officeart/2005/8/layout/cycle6"/>
    <dgm:cxn modelId="{A12697A9-1B8C-4841-A938-55B9C1D15CF5}" type="presOf" srcId="{8F9483CA-CC27-48CF-8941-DA7CE96D8097}" destId="{127C8414-829B-4732-B9A3-7C457B3F4BE1}" srcOrd="0" destOrd="0" presId="urn:microsoft.com/office/officeart/2005/8/layout/cycle6"/>
    <dgm:cxn modelId="{A4B9D6CD-3284-41B8-AEB4-8AEB15BF62F7}" srcId="{E6B850E5-CDE1-41FD-9E11-02BF982B5D00}" destId="{73563D26-AC24-4540-B6BE-C25EB7CE2549}" srcOrd="1" destOrd="0" parTransId="{49C70FE4-91A1-4AB7-9EC2-8C3F03B7F8C6}" sibTransId="{43B5B39D-5BBF-4E56-828F-896770E7468A}"/>
    <dgm:cxn modelId="{E6B1F53D-6DB7-437E-BA6C-B85EDD3AA868}" type="presOf" srcId="{0F330B19-C0BE-42F3-AE87-E51EB8C0EE8B}" destId="{47780408-9E2E-49A3-B2CD-07089F3AA201}" srcOrd="0" destOrd="0" presId="urn:microsoft.com/office/officeart/2005/8/layout/cycle6"/>
    <dgm:cxn modelId="{CF781A37-B3A7-4886-9291-9FD5931245C7}" type="presOf" srcId="{5D08F3D2-AE2B-44B0-AF0C-7FF645B61E0F}" destId="{F3A70F26-4DFA-4EA1-AB62-0424577A0EB5}" srcOrd="0" destOrd="0" presId="urn:microsoft.com/office/officeart/2005/8/layout/cycle6"/>
    <dgm:cxn modelId="{75D3C1FC-0EB0-49A3-BA72-43DA101486D9}" type="presOf" srcId="{595BC269-13F5-4931-A00B-9F22E1EB5EEA}" destId="{BA4AB011-199A-4E53-BF06-0895DF719ACF}" srcOrd="0" destOrd="0" presId="urn:microsoft.com/office/officeart/2005/8/layout/cycle6"/>
    <dgm:cxn modelId="{6494A60D-A182-4801-8A9A-AE5255AAB861}" type="presOf" srcId="{E9BCBF87-A74D-4ED7-B9FB-4FF356A66A4E}" destId="{58CF37C0-49AA-43DA-9B76-CD1255396862}" srcOrd="0" destOrd="0" presId="urn:microsoft.com/office/officeart/2005/8/layout/cycle6"/>
    <dgm:cxn modelId="{1269AFC1-A370-4691-A177-B174A458D656}" type="presOf" srcId="{D76CA1C1-8BBB-4352-B3A7-050B6DA09C9B}" destId="{77078074-DDDB-46FC-AEFB-EA36CD20EB0F}" srcOrd="0" destOrd="0" presId="urn:microsoft.com/office/officeart/2005/8/layout/cycle6"/>
    <dgm:cxn modelId="{728D0EC3-6662-4848-A1E5-989B914CE84B}" srcId="{E6B850E5-CDE1-41FD-9E11-02BF982B5D00}" destId="{5D08F3D2-AE2B-44B0-AF0C-7FF645B61E0F}" srcOrd="5" destOrd="0" parTransId="{792BA525-B703-458D-BF52-12B13187D729}" sibTransId="{8F9483CA-CC27-48CF-8941-DA7CE96D8097}"/>
    <dgm:cxn modelId="{06933F0C-F84B-41DE-B955-A0560838C3C3}" srcId="{E6B850E5-CDE1-41FD-9E11-02BF982B5D00}" destId="{786104F3-708A-47B7-AFCF-D40B378ECA9B}" srcOrd="0" destOrd="0" parTransId="{7D93B5B2-6E8F-4A59-B69E-7D88B73CE6F7}" sibTransId="{36E2C063-9489-4FFF-B50C-0B047228175D}"/>
    <dgm:cxn modelId="{AD9B503D-BB55-47A8-99AC-EB5A50A4FB17}" type="presOf" srcId="{F7A3033F-4B7B-4A21-A112-F9DB2A5FBEF1}" destId="{D7FB7B4B-4CE2-4BA5-B0A5-7144E966EA1A}" srcOrd="0" destOrd="0" presId="urn:microsoft.com/office/officeart/2005/8/layout/cycle6"/>
    <dgm:cxn modelId="{23DA2BB3-ABE9-4A4E-BA84-665960903265}" srcId="{E6B850E5-CDE1-41FD-9E11-02BF982B5D00}" destId="{595BC269-13F5-4931-A00B-9F22E1EB5EEA}" srcOrd="3" destOrd="0" parTransId="{DE8A55D9-22C7-430E-985B-8EA504BB1DA6}" sibTransId="{E9BCBF87-A74D-4ED7-B9FB-4FF356A66A4E}"/>
    <dgm:cxn modelId="{8B2C974B-7452-46B9-BD97-A72AE86BD75C}" type="presOf" srcId="{E6B850E5-CDE1-41FD-9E11-02BF982B5D00}" destId="{87C0A1E1-4CD0-4776-B0CD-80F12E55CC30}" srcOrd="0" destOrd="0" presId="urn:microsoft.com/office/officeart/2005/8/layout/cycle6"/>
    <dgm:cxn modelId="{6339DB8D-FAB9-4E3B-9EEB-78F858FE0CDF}" srcId="{E6B850E5-CDE1-41FD-9E11-02BF982B5D00}" destId="{D76CA1C1-8BBB-4352-B3A7-050B6DA09C9B}" srcOrd="4" destOrd="0" parTransId="{21B40409-AFCC-4313-AA63-3EE07CCFB119}" sibTransId="{8BFBDCA5-670F-4A4F-A241-FFCB9C273F98}"/>
    <dgm:cxn modelId="{57E583AB-0729-4D8A-95D7-7573E81A9395}" type="presParOf" srcId="{87C0A1E1-4CD0-4776-B0CD-80F12E55CC30}" destId="{9C7B7E70-8BAB-4FAE-82B4-03BF058B7767}" srcOrd="0" destOrd="0" presId="urn:microsoft.com/office/officeart/2005/8/layout/cycle6"/>
    <dgm:cxn modelId="{825B9BF9-1984-4E1B-8337-0FDF283417C2}" type="presParOf" srcId="{87C0A1E1-4CD0-4776-B0CD-80F12E55CC30}" destId="{78B37A04-15CA-413C-AFE7-E70D0ED0D722}" srcOrd="1" destOrd="0" presId="urn:microsoft.com/office/officeart/2005/8/layout/cycle6"/>
    <dgm:cxn modelId="{AB1419D4-D29E-4C8B-86EB-2F1D8DABDC54}" type="presParOf" srcId="{87C0A1E1-4CD0-4776-B0CD-80F12E55CC30}" destId="{510A2543-00E5-4027-8D80-27FE46209367}" srcOrd="2" destOrd="0" presId="urn:microsoft.com/office/officeart/2005/8/layout/cycle6"/>
    <dgm:cxn modelId="{2F8B65AF-A964-4A10-8A28-87C795022DDE}" type="presParOf" srcId="{87C0A1E1-4CD0-4776-B0CD-80F12E55CC30}" destId="{84782DA6-9CFA-40CB-942F-AD91F617B367}" srcOrd="3" destOrd="0" presId="urn:microsoft.com/office/officeart/2005/8/layout/cycle6"/>
    <dgm:cxn modelId="{1491F988-FB7B-4762-AA44-528D93D57BB9}" type="presParOf" srcId="{87C0A1E1-4CD0-4776-B0CD-80F12E55CC30}" destId="{D374C0CD-BA1B-4D9C-8FAB-3D689B62BBB7}" srcOrd="4" destOrd="0" presId="urn:microsoft.com/office/officeart/2005/8/layout/cycle6"/>
    <dgm:cxn modelId="{A18E56D5-EA60-4CD6-B62D-57C76F593CA8}" type="presParOf" srcId="{87C0A1E1-4CD0-4776-B0CD-80F12E55CC30}" destId="{A7A72E10-D668-4A00-8B42-4EE7A3088993}" srcOrd="5" destOrd="0" presId="urn:microsoft.com/office/officeart/2005/8/layout/cycle6"/>
    <dgm:cxn modelId="{FC54838A-621B-4655-AC30-431C56D83FF4}" type="presParOf" srcId="{87C0A1E1-4CD0-4776-B0CD-80F12E55CC30}" destId="{B9C343BF-36B6-481D-8B79-364DA2B87E98}" srcOrd="6" destOrd="0" presId="urn:microsoft.com/office/officeart/2005/8/layout/cycle6"/>
    <dgm:cxn modelId="{161CCEC6-C2A5-41E6-842C-82293B140775}" type="presParOf" srcId="{87C0A1E1-4CD0-4776-B0CD-80F12E55CC30}" destId="{FB40674A-3192-48D0-8117-4C2848081B60}" srcOrd="7" destOrd="0" presId="urn:microsoft.com/office/officeart/2005/8/layout/cycle6"/>
    <dgm:cxn modelId="{0EE02846-B217-4E0B-AAED-6283DAE10AAC}" type="presParOf" srcId="{87C0A1E1-4CD0-4776-B0CD-80F12E55CC30}" destId="{D7FB7B4B-4CE2-4BA5-B0A5-7144E966EA1A}" srcOrd="8" destOrd="0" presId="urn:microsoft.com/office/officeart/2005/8/layout/cycle6"/>
    <dgm:cxn modelId="{99B122DB-C9EB-4BDC-B562-5EC79780A48A}" type="presParOf" srcId="{87C0A1E1-4CD0-4776-B0CD-80F12E55CC30}" destId="{BA4AB011-199A-4E53-BF06-0895DF719ACF}" srcOrd="9" destOrd="0" presId="urn:microsoft.com/office/officeart/2005/8/layout/cycle6"/>
    <dgm:cxn modelId="{DF2F49CC-F818-4EC3-898D-7F5F71F94A77}" type="presParOf" srcId="{87C0A1E1-4CD0-4776-B0CD-80F12E55CC30}" destId="{304702FF-F922-4E8D-AFFF-B8E8EFB49967}" srcOrd="10" destOrd="0" presId="urn:microsoft.com/office/officeart/2005/8/layout/cycle6"/>
    <dgm:cxn modelId="{0C4AFFDB-2564-49FB-9143-E7519218BB73}" type="presParOf" srcId="{87C0A1E1-4CD0-4776-B0CD-80F12E55CC30}" destId="{58CF37C0-49AA-43DA-9B76-CD1255396862}" srcOrd="11" destOrd="0" presId="urn:microsoft.com/office/officeart/2005/8/layout/cycle6"/>
    <dgm:cxn modelId="{C794B929-DAA3-4343-AEE5-8610896B1A4C}" type="presParOf" srcId="{87C0A1E1-4CD0-4776-B0CD-80F12E55CC30}" destId="{77078074-DDDB-46FC-AEFB-EA36CD20EB0F}" srcOrd="12" destOrd="0" presId="urn:microsoft.com/office/officeart/2005/8/layout/cycle6"/>
    <dgm:cxn modelId="{2FE99F3B-7533-4DA4-A651-726870E8D09A}" type="presParOf" srcId="{87C0A1E1-4CD0-4776-B0CD-80F12E55CC30}" destId="{56DADC99-2610-46C4-8640-48AEB6F71CF5}" srcOrd="13" destOrd="0" presId="urn:microsoft.com/office/officeart/2005/8/layout/cycle6"/>
    <dgm:cxn modelId="{FA5455EC-EA94-44CC-B4CB-91B26D6CE77C}" type="presParOf" srcId="{87C0A1E1-4CD0-4776-B0CD-80F12E55CC30}" destId="{000E3F69-7EBE-496F-92C2-8E25C30FDEBA}" srcOrd="14" destOrd="0" presId="urn:microsoft.com/office/officeart/2005/8/layout/cycle6"/>
    <dgm:cxn modelId="{F1E30F71-2198-42BF-BA81-7F3A93C5DB2B}" type="presParOf" srcId="{87C0A1E1-4CD0-4776-B0CD-80F12E55CC30}" destId="{F3A70F26-4DFA-4EA1-AB62-0424577A0EB5}" srcOrd="15" destOrd="0" presId="urn:microsoft.com/office/officeart/2005/8/layout/cycle6"/>
    <dgm:cxn modelId="{4DCE47AB-39CD-4D0F-A691-22321FE28288}" type="presParOf" srcId="{87C0A1E1-4CD0-4776-B0CD-80F12E55CC30}" destId="{A4CB1C30-9DEF-43E1-9BDE-63CC8D8B83C6}" srcOrd="16" destOrd="0" presId="urn:microsoft.com/office/officeart/2005/8/layout/cycle6"/>
    <dgm:cxn modelId="{123141FB-56CB-4645-A9FA-741817082E21}" type="presParOf" srcId="{87C0A1E1-4CD0-4776-B0CD-80F12E55CC30}" destId="{127C8414-829B-4732-B9A3-7C457B3F4BE1}" srcOrd="17" destOrd="0" presId="urn:microsoft.com/office/officeart/2005/8/layout/cycle6"/>
    <dgm:cxn modelId="{2ABB02C7-4BB0-4FAB-B08C-4A42EC55CBC0}" type="presParOf" srcId="{87C0A1E1-4CD0-4776-B0CD-80F12E55CC30}" destId="{47780408-9E2E-49A3-B2CD-07089F3AA201}" srcOrd="18" destOrd="0" presId="urn:microsoft.com/office/officeart/2005/8/layout/cycle6"/>
    <dgm:cxn modelId="{B093998F-6C68-49EF-9D78-31613A505F04}" type="presParOf" srcId="{87C0A1E1-4CD0-4776-B0CD-80F12E55CC30}" destId="{A79AF01D-2301-445D-99D3-624FDDA9BD95}" srcOrd="19" destOrd="0" presId="urn:microsoft.com/office/officeart/2005/8/layout/cycle6"/>
    <dgm:cxn modelId="{3B17F8BE-03AE-43C0-A795-C62B9E7A3988}" type="presParOf" srcId="{87C0A1E1-4CD0-4776-B0CD-80F12E55CC30}" destId="{E1D927BF-6F9E-44C9-9BD9-828456C49C14}" srcOrd="20" destOrd="0" presId="urn:microsoft.com/office/officeart/2005/8/layout/cycle6"/>
    <dgm:cxn modelId="{2D2F671C-336A-4148-BD3E-3C4A47683F9F}" type="presParOf" srcId="{87C0A1E1-4CD0-4776-B0CD-80F12E55CC30}" destId="{F4F4C0F8-CB44-46EE-B49D-9AF69C369630}" srcOrd="21" destOrd="0" presId="urn:microsoft.com/office/officeart/2005/8/layout/cycle6"/>
    <dgm:cxn modelId="{07885D5C-5E06-4C6F-A874-15D37D09CF0D}" type="presParOf" srcId="{87C0A1E1-4CD0-4776-B0CD-80F12E55CC30}" destId="{673D286E-4FD3-4537-89BA-7785952E74EE}" srcOrd="22" destOrd="0" presId="urn:microsoft.com/office/officeart/2005/8/layout/cycle6"/>
    <dgm:cxn modelId="{60CFE40F-A2BF-44BD-9865-A839BD30CD8F}" type="presParOf" srcId="{87C0A1E1-4CD0-4776-B0CD-80F12E55CC30}" destId="{78B00A42-7256-4069-AA90-36514EAC4BC8}"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CDA57-C6CF-43DA-B162-62EA357A4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4F121122-37CE-4F44-B422-29F1E7A60065}">
      <dgm:prSet phldrT="[Tekst]" custT="1"/>
      <dgm:spPr/>
      <dgm:t>
        <a:bodyPr/>
        <a:lstStyle/>
        <a:p>
          <a:r>
            <a:rPr lang="da-DK" sz="1400" dirty="0" smtClean="0">
              <a:solidFill>
                <a:schemeClr val="bg1"/>
              </a:solidFill>
            </a:rPr>
            <a:t>Glemsomhed</a:t>
          </a:r>
          <a:endParaRPr lang="da-DK" sz="1400" dirty="0">
            <a:solidFill>
              <a:schemeClr val="bg1"/>
            </a:solidFill>
          </a:endParaRPr>
        </a:p>
      </dgm:t>
    </dgm:pt>
    <dgm:pt modelId="{6452568A-2564-4873-ADCC-4F9B09322AC0}" type="parTrans" cxnId="{58E6834F-4B03-4511-A042-D8A55C05FD18}">
      <dgm:prSet/>
      <dgm:spPr/>
      <dgm:t>
        <a:bodyPr/>
        <a:lstStyle/>
        <a:p>
          <a:endParaRPr lang="da-DK">
            <a:solidFill>
              <a:srgbClr val="002060"/>
            </a:solidFill>
          </a:endParaRPr>
        </a:p>
      </dgm:t>
    </dgm:pt>
    <dgm:pt modelId="{C6D5A8A5-C678-4AE5-A176-3FE55FE879B2}" type="sibTrans" cxnId="{58E6834F-4B03-4511-A042-D8A55C05FD18}">
      <dgm:prSet/>
      <dgm:spPr/>
      <dgm:t>
        <a:bodyPr/>
        <a:lstStyle/>
        <a:p>
          <a:endParaRPr lang="da-DK" sz="1400">
            <a:solidFill>
              <a:srgbClr val="002060"/>
            </a:solidFill>
          </a:endParaRPr>
        </a:p>
      </dgm:t>
    </dgm:pt>
    <dgm:pt modelId="{04A29D6A-3C81-42E8-93BD-03D883319B46}">
      <dgm:prSet phldrT="[Tekst]" custT="1"/>
      <dgm:spPr/>
      <dgm:t>
        <a:bodyPr/>
        <a:lstStyle/>
        <a:p>
          <a:r>
            <a:rPr lang="da-DK" sz="1400" dirty="0" smtClean="0">
              <a:solidFill>
                <a:schemeClr val="bg1"/>
              </a:solidFill>
            </a:rPr>
            <a:t>Indesluttet og uengageret </a:t>
          </a:r>
          <a:endParaRPr lang="da-DK" sz="1400" dirty="0">
            <a:solidFill>
              <a:schemeClr val="bg1"/>
            </a:solidFill>
          </a:endParaRPr>
        </a:p>
      </dgm:t>
    </dgm:pt>
    <dgm:pt modelId="{BC3BE44B-47F1-49FF-93D9-895CE844A8D0}" type="parTrans" cxnId="{7026431E-56D3-40B7-8B08-EAFF4DF82B44}">
      <dgm:prSet/>
      <dgm:spPr/>
      <dgm:t>
        <a:bodyPr/>
        <a:lstStyle/>
        <a:p>
          <a:endParaRPr lang="da-DK">
            <a:solidFill>
              <a:srgbClr val="002060"/>
            </a:solidFill>
          </a:endParaRPr>
        </a:p>
      </dgm:t>
    </dgm:pt>
    <dgm:pt modelId="{11E5DE31-E9D8-4B65-AE00-930F50BDDB92}" type="sibTrans" cxnId="{7026431E-56D3-40B7-8B08-EAFF4DF82B44}">
      <dgm:prSet/>
      <dgm:spPr/>
      <dgm:t>
        <a:bodyPr/>
        <a:lstStyle/>
        <a:p>
          <a:endParaRPr lang="da-DK" sz="1400">
            <a:solidFill>
              <a:srgbClr val="002060"/>
            </a:solidFill>
          </a:endParaRPr>
        </a:p>
      </dgm:t>
    </dgm:pt>
    <dgm:pt modelId="{D65627F5-A95F-47EB-8287-F1F084350FEE}">
      <dgm:prSet phldrT="[Tekst]" custT="1"/>
      <dgm:spPr/>
      <dgm:t>
        <a:bodyPr/>
        <a:lstStyle/>
        <a:p>
          <a:r>
            <a:rPr lang="da-DK" sz="1400" dirty="0" smtClean="0">
              <a:solidFill>
                <a:schemeClr val="bg1"/>
              </a:solidFill>
            </a:rPr>
            <a:t>Opgivende og apatisk </a:t>
          </a:r>
          <a:endParaRPr lang="da-DK" sz="1400" dirty="0">
            <a:solidFill>
              <a:schemeClr val="bg1"/>
            </a:solidFill>
          </a:endParaRPr>
        </a:p>
      </dgm:t>
    </dgm:pt>
    <dgm:pt modelId="{AA853515-9085-4B64-9990-951572774C7A}" type="parTrans" cxnId="{C65A85E4-2BE9-423F-9C8F-26EC6A376590}">
      <dgm:prSet/>
      <dgm:spPr/>
      <dgm:t>
        <a:bodyPr/>
        <a:lstStyle/>
        <a:p>
          <a:endParaRPr lang="da-DK">
            <a:solidFill>
              <a:srgbClr val="002060"/>
            </a:solidFill>
          </a:endParaRPr>
        </a:p>
      </dgm:t>
    </dgm:pt>
    <dgm:pt modelId="{8865AA6A-B86C-4547-90F5-5E33B4B429E5}" type="sibTrans" cxnId="{C65A85E4-2BE9-423F-9C8F-26EC6A376590}">
      <dgm:prSet/>
      <dgm:spPr/>
      <dgm:t>
        <a:bodyPr/>
        <a:lstStyle/>
        <a:p>
          <a:endParaRPr lang="da-DK" sz="1400">
            <a:solidFill>
              <a:srgbClr val="002060"/>
            </a:solidFill>
          </a:endParaRPr>
        </a:p>
      </dgm:t>
    </dgm:pt>
    <dgm:pt modelId="{94E0E733-4745-46FD-9BBA-932097C81154}">
      <dgm:prSet phldrT="[Tekst]" custT="1"/>
      <dgm:spPr/>
      <dgm:t>
        <a:bodyPr/>
        <a:lstStyle/>
        <a:p>
          <a:r>
            <a:rPr lang="da-DK" sz="1400" dirty="0" smtClean="0">
              <a:solidFill>
                <a:schemeClr val="bg1"/>
              </a:solidFill>
            </a:rPr>
            <a:t>Uro og koncentrations-besvær </a:t>
          </a:r>
          <a:endParaRPr lang="da-DK" sz="1400" dirty="0">
            <a:solidFill>
              <a:schemeClr val="bg1"/>
            </a:solidFill>
          </a:endParaRPr>
        </a:p>
      </dgm:t>
    </dgm:pt>
    <dgm:pt modelId="{FEA1E31C-1113-4212-A55A-A0B153515BB8}" type="parTrans" cxnId="{FB8D50F8-5258-4B1B-898F-4E4E72C80F9B}">
      <dgm:prSet/>
      <dgm:spPr/>
      <dgm:t>
        <a:bodyPr/>
        <a:lstStyle/>
        <a:p>
          <a:endParaRPr lang="da-DK">
            <a:solidFill>
              <a:srgbClr val="002060"/>
            </a:solidFill>
          </a:endParaRPr>
        </a:p>
      </dgm:t>
    </dgm:pt>
    <dgm:pt modelId="{F776E5B0-42BD-4F29-AEFE-3B44ED647F80}" type="sibTrans" cxnId="{FB8D50F8-5258-4B1B-898F-4E4E72C80F9B}">
      <dgm:prSet/>
      <dgm:spPr/>
      <dgm:t>
        <a:bodyPr/>
        <a:lstStyle/>
        <a:p>
          <a:endParaRPr lang="da-DK" sz="1400">
            <a:solidFill>
              <a:srgbClr val="002060"/>
            </a:solidFill>
          </a:endParaRPr>
        </a:p>
      </dgm:t>
    </dgm:pt>
    <dgm:pt modelId="{B320695B-229E-481F-B961-30ED7A48956A}">
      <dgm:prSet phldrT="[Tekst]" custT="1"/>
      <dgm:spPr/>
      <dgm:t>
        <a:bodyPr/>
        <a:lstStyle/>
        <a:p>
          <a:r>
            <a:rPr lang="da-DK" sz="1400" dirty="0" smtClean="0">
              <a:solidFill>
                <a:schemeClr val="bg1"/>
              </a:solidFill>
            </a:rPr>
            <a:t>Træthed</a:t>
          </a:r>
          <a:endParaRPr lang="da-DK" sz="1400" dirty="0">
            <a:solidFill>
              <a:schemeClr val="bg1"/>
            </a:solidFill>
          </a:endParaRPr>
        </a:p>
      </dgm:t>
    </dgm:pt>
    <dgm:pt modelId="{995713A1-3F7E-4870-9CF1-844B3B7909EF}" type="parTrans" cxnId="{40879C9D-1F80-4C26-A193-ED1C2F3C1B28}">
      <dgm:prSet/>
      <dgm:spPr/>
      <dgm:t>
        <a:bodyPr/>
        <a:lstStyle/>
        <a:p>
          <a:endParaRPr lang="da-DK">
            <a:solidFill>
              <a:srgbClr val="002060"/>
            </a:solidFill>
          </a:endParaRPr>
        </a:p>
      </dgm:t>
    </dgm:pt>
    <dgm:pt modelId="{FF99451E-44C0-4123-8DA6-90A90611729A}" type="sibTrans" cxnId="{40879C9D-1F80-4C26-A193-ED1C2F3C1B28}">
      <dgm:prSet/>
      <dgm:spPr/>
      <dgm:t>
        <a:bodyPr/>
        <a:lstStyle/>
        <a:p>
          <a:endParaRPr lang="da-DK" sz="1400">
            <a:solidFill>
              <a:srgbClr val="002060"/>
            </a:solidFill>
          </a:endParaRPr>
        </a:p>
      </dgm:t>
    </dgm:pt>
    <dgm:pt modelId="{B36CB037-A799-49B7-A0EB-E602582DE732}" type="pres">
      <dgm:prSet presAssocID="{E7DCDA57-C6CF-43DA-B162-62EA357A4759}" presName="cycle" presStyleCnt="0">
        <dgm:presLayoutVars>
          <dgm:dir/>
          <dgm:resizeHandles val="exact"/>
        </dgm:presLayoutVars>
      </dgm:prSet>
      <dgm:spPr/>
      <dgm:t>
        <a:bodyPr/>
        <a:lstStyle/>
        <a:p>
          <a:endParaRPr lang="da-DK"/>
        </a:p>
      </dgm:t>
    </dgm:pt>
    <dgm:pt modelId="{3E953CF7-80BD-4288-809C-8049CFC295BB}" type="pres">
      <dgm:prSet presAssocID="{4F121122-37CE-4F44-B422-29F1E7A60065}" presName="node" presStyleLbl="node1" presStyleIdx="0" presStyleCnt="5" custScaleX="109278" custRadScaleRad="99233" custRadScaleInc="2697">
        <dgm:presLayoutVars>
          <dgm:bulletEnabled val="1"/>
        </dgm:presLayoutVars>
      </dgm:prSet>
      <dgm:spPr/>
      <dgm:t>
        <a:bodyPr/>
        <a:lstStyle/>
        <a:p>
          <a:endParaRPr lang="da-DK"/>
        </a:p>
      </dgm:t>
    </dgm:pt>
    <dgm:pt modelId="{8E5FBC4D-AF90-49AB-AB43-F9134BB190B4}" type="pres">
      <dgm:prSet presAssocID="{4F121122-37CE-4F44-B422-29F1E7A60065}" presName="spNode" presStyleCnt="0"/>
      <dgm:spPr/>
    </dgm:pt>
    <dgm:pt modelId="{AD2DA715-EDED-4FEF-8DD6-861A9B3DDD8D}" type="pres">
      <dgm:prSet presAssocID="{C6D5A8A5-C678-4AE5-A176-3FE55FE879B2}" presName="sibTrans" presStyleLbl="sibTrans1D1" presStyleIdx="0" presStyleCnt="5"/>
      <dgm:spPr/>
      <dgm:t>
        <a:bodyPr/>
        <a:lstStyle/>
        <a:p>
          <a:endParaRPr lang="da-DK"/>
        </a:p>
      </dgm:t>
    </dgm:pt>
    <dgm:pt modelId="{77530EF4-3F69-49D1-993F-EA0C6E41FB33}" type="pres">
      <dgm:prSet presAssocID="{04A29D6A-3C81-42E8-93BD-03D883319B46}" presName="node" presStyleLbl="node1" presStyleIdx="1" presStyleCnt="5" custScaleX="107163">
        <dgm:presLayoutVars>
          <dgm:bulletEnabled val="1"/>
        </dgm:presLayoutVars>
      </dgm:prSet>
      <dgm:spPr/>
      <dgm:t>
        <a:bodyPr/>
        <a:lstStyle/>
        <a:p>
          <a:endParaRPr lang="da-DK"/>
        </a:p>
      </dgm:t>
    </dgm:pt>
    <dgm:pt modelId="{9BF1FA05-8607-4F39-B9B1-80688E31B34B}" type="pres">
      <dgm:prSet presAssocID="{04A29D6A-3C81-42E8-93BD-03D883319B46}" presName="spNode" presStyleCnt="0"/>
      <dgm:spPr/>
    </dgm:pt>
    <dgm:pt modelId="{BF55F056-2738-4AD1-BBDE-4F710D9E03EC}" type="pres">
      <dgm:prSet presAssocID="{11E5DE31-E9D8-4B65-AE00-930F50BDDB92}" presName="sibTrans" presStyleLbl="sibTrans1D1" presStyleIdx="1" presStyleCnt="5"/>
      <dgm:spPr/>
      <dgm:t>
        <a:bodyPr/>
        <a:lstStyle/>
        <a:p>
          <a:endParaRPr lang="da-DK"/>
        </a:p>
      </dgm:t>
    </dgm:pt>
    <dgm:pt modelId="{8C1B6A06-1A0C-4B76-9BCB-8ACA4154F7B8}" type="pres">
      <dgm:prSet presAssocID="{D65627F5-A95F-47EB-8287-F1F084350FEE}" presName="node" presStyleLbl="node1" presStyleIdx="2" presStyleCnt="5" custRadScaleRad="99164" custRadScaleInc="1575">
        <dgm:presLayoutVars>
          <dgm:bulletEnabled val="1"/>
        </dgm:presLayoutVars>
      </dgm:prSet>
      <dgm:spPr/>
      <dgm:t>
        <a:bodyPr/>
        <a:lstStyle/>
        <a:p>
          <a:endParaRPr lang="da-DK"/>
        </a:p>
      </dgm:t>
    </dgm:pt>
    <dgm:pt modelId="{CFE2CB21-83AD-4741-A6B6-360C7DD909BA}" type="pres">
      <dgm:prSet presAssocID="{D65627F5-A95F-47EB-8287-F1F084350FEE}" presName="spNode" presStyleCnt="0"/>
      <dgm:spPr/>
    </dgm:pt>
    <dgm:pt modelId="{28FA476E-7D38-4954-9098-AF4D798223B7}" type="pres">
      <dgm:prSet presAssocID="{8865AA6A-B86C-4547-90F5-5E33B4B429E5}" presName="sibTrans" presStyleLbl="sibTrans1D1" presStyleIdx="2" presStyleCnt="5"/>
      <dgm:spPr/>
      <dgm:t>
        <a:bodyPr/>
        <a:lstStyle/>
        <a:p>
          <a:endParaRPr lang="da-DK"/>
        </a:p>
      </dgm:t>
    </dgm:pt>
    <dgm:pt modelId="{31965D4E-C215-4F33-9131-F62B80F64B03}" type="pres">
      <dgm:prSet presAssocID="{94E0E733-4745-46FD-9BBA-932097C81154}" presName="node" presStyleLbl="node1" presStyleIdx="3" presStyleCnt="5" custScaleX="126746">
        <dgm:presLayoutVars>
          <dgm:bulletEnabled val="1"/>
        </dgm:presLayoutVars>
      </dgm:prSet>
      <dgm:spPr/>
      <dgm:t>
        <a:bodyPr/>
        <a:lstStyle/>
        <a:p>
          <a:endParaRPr lang="da-DK"/>
        </a:p>
      </dgm:t>
    </dgm:pt>
    <dgm:pt modelId="{7F901D94-4AF8-4FEC-BE77-08FBF2E49D04}" type="pres">
      <dgm:prSet presAssocID="{94E0E733-4745-46FD-9BBA-932097C81154}" presName="spNode" presStyleCnt="0"/>
      <dgm:spPr/>
    </dgm:pt>
    <dgm:pt modelId="{DB180E28-CBDA-4026-8624-D4AE7B63EF8E}" type="pres">
      <dgm:prSet presAssocID="{F776E5B0-42BD-4F29-AEFE-3B44ED647F80}" presName="sibTrans" presStyleLbl="sibTrans1D1" presStyleIdx="3" presStyleCnt="5"/>
      <dgm:spPr/>
      <dgm:t>
        <a:bodyPr/>
        <a:lstStyle/>
        <a:p>
          <a:endParaRPr lang="da-DK"/>
        </a:p>
      </dgm:t>
    </dgm:pt>
    <dgm:pt modelId="{3EDF2E22-151A-49DC-9CE7-4727C9643FB5}" type="pres">
      <dgm:prSet presAssocID="{B320695B-229E-481F-B961-30ED7A48956A}" presName="node" presStyleLbl="node1" presStyleIdx="4" presStyleCnt="5">
        <dgm:presLayoutVars>
          <dgm:bulletEnabled val="1"/>
        </dgm:presLayoutVars>
      </dgm:prSet>
      <dgm:spPr/>
      <dgm:t>
        <a:bodyPr/>
        <a:lstStyle/>
        <a:p>
          <a:endParaRPr lang="da-DK"/>
        </a:p>
      </dgm:t>
    </dgm:pt>
    <dgm:pt modelId="{63125DE8-6ADF-4557-B924-211F411A675D}" type="pres">
      <dgm:prSet presAssocID="{B320695B-229E-481F-B961-30ED7A48956A}" presName="spNode" presStyleCnt="0"/>
      <dgm:spPr/>
    </dgm:pt>
    <dgm:pt modelId="{A1E39C44-AC6C-4923-9258-0A8594E2BB34}" type="pres">
      <dgm:prSet presAssocID="{FF99451E-44C0-4123-8DA6-90A90611729A}" presName="sibTrans" presStyleLbl="sibTrans1D1" presStyleIdx="4" presStyleCnt="5"/>
      <dgm:spPr/>
      <dgm:t>
        <a:bodyPr/>
        <a:lstStyle/>
        <a:p>
          <a:endParaRPr lang="da-DK"/>
        </a:p>
      </dgm:t>
    </dgm:pt>
  </dgm:ptLst>
  <dgm:cxnLst>
    <dgm:cxn modelId="{24CFBD36-EFF6-4197-B182-F5C605316F16}" type="presOf" srcId="{C6D5A8A5-C678-4AE5-A176-3FE55FE879B2}" destId="{AD2DA715-EDED-4FEF-8DD6-861A9B3DDD8D}" srcOrd="0" destOrd="0" presId="urn:microsoft.com/office/officeart/2005/8/layout/cycle6"/>
    <dgm:cxn modelId="{40879C9D-1F80-4C26-A193-ED1C2F3C1B28}" srcId="{E7DCDA57-C6CF-43DA-B162-62EA357A4759}" destId="{B320695B-229E-481F-B961-30ED7A48956A}" srcOrd="4" destOrd="0" parTransId="{995713A1-3F7E-4870-9CF1-844B3B7909EF}" sibTransId="{FF99451E-44C0-4123-8DA6-90A90611729A}"/>
    <dgm:cxn modelId="{B050B017-E065-414F-8C8A-F7F4F3C034CF}" type="presOf" srcId="{B320695B-229E-481F-B961-30ED7A48956A}" destId="{3EDF2E22-151A-49DC-9CE7-4727C9643FB5}" srcOrd="0" destOrd="0" presId="urn:microsoft.com/office/officeart/2005/8/layout/cycle6"/>
    <dgm:cxn modelId="{3095DA0E-416B-4E30-8B30-F8A2BD1B8812}" type="presOf" srcId="{8865AA6A-B86C-4547-90F5-5E33B4B429E5}" destId="{28FA476E-7D38-4954-9098-AF4D798223B7}" srcOrd="0" destOrd="0" presId="urn:microsoft.com/office/officeart/2005/8/layout/cycle6"/>
    <dgm:cxn modelId="{CA70502B-B74D-4E53-9423-01133DDF8F12}" type="presOf" srcId="{FF99451E-44C0-4123-8DA6-90A90611729A}" destId="{A1E39C44-AC6C-4923-9258-0A8594E2BB34}" srcOrd="0" destOrd="0" presId="urn:microsoft.com/office/officeart/2005/8/layout/cycle6"/>
    <dgm:cxn modelId="{B3B57502-375E-4F3F-AC94-D16825D8944C}" type="presOf" srcId="{D65627F5-A95F-47EB-8287-F1F084350FEE}" destId="{8C1B6A06-1A0C-4B76-9BCB-8ACA4154F7B8}" srcOrd="0" destOrd="0" presId="urn:microsoft.com/office/officeart/2005/8/layout/cycle6"/>
    <dgm:cxn modelId="{7026431E-56D3-40B7-8B08-EAFF4DF82B44}" srcId="{E7DCDA57-C6CF-43DA-B162-62EA357A4759}" destId="{04A29D6A-3C81-42E8-93BD-03D883319B46}" srcOrd="1" destOrd="0" parTransId="{BC3BE44B-47F1-49FF-93D9-895CE844A8D0}" sibTransId="{11E5DE31-E9D8-4B65-AE00-930F50BDDB92}"/>
    <dgm:cxn modelId="{FB8D50F8-5258-4B1B-898F-4E4E72C80F9B}" srcId="{E7DCDA57-C6CF-43DA-B162-62EA357A4759}" destId="{94E0E733-4745-46FD-9BBA-932097C81154}" srcOrd="3" destOrd="0" parTransId="{FEA1E31C-1113-4212-A55A-A0B153515BB8}" sibTransId="{F776E5B0-42BD-4F29-AEFE-3B44ED647F80}"/>
    <dgm:cxn modelId="{7EFBD949-FD64-422B-B92F-71A61A4809B1}" type="presOf" srcId="{94E0E733-4745-46FD-9BBA-932097C81154}" destId="{31965D4E-C215-4F33-9131-F62B80F64B03}" srcOrd="0" destOrd="0" presId="urn:microsoft.com/office/officeart/2005/8/layout/cycle6"/>
    <dgm:cxn modelId="{C65A85E4-2BE9-423F-9C8F-26EC6A376590}" srcId="{E7DCDA57-C6CF-43DA-B162-62EA357A4759}" destId="{D65627F5-A95F-47EB-8287-F1F084350FEE}" srcOrd="2" destOrd="0" parTransId="{AA853515-9085-4B64-9990-951572774C7A}" sibTransId="{8865AA6A-B86C-4547-90F5-5E33B4B429E5}"/>
    <dgm:cxn modelId="{452C1B9D-2E33-4FF5-A146-D7D4D0EEF219}" type="presOf" srcId="{4F121122-37CE-4F44-B422-29F1E7A60065}" destId="{3E953CF7-80BD-4288-809C-8049CFC295BB}" srcOrd="0" destOrd="0" presId="urn:microsoft.com/office/officeart/2005/8/layout/cycle6"/>
    <dgm:cxn modelId="{3E1150BD-E631-4A04-BAF2-2ED7993C5756}" type="presOf" srcId="{F776E5B0-42BD-4F29-AEFE-3B44ED647F80}" destId="{DB180E28-CBDA-4026-8624-D4AE7B63EF8E}" srcOrd="0" destOrd="0" presId="urn:microsoft.com/office/officeart/2005/8/layout/cycle6"/>
    <dgm:cxn modelId="{0A2FA3F9-DB57-4E98-BC5D-F442A9CCEDF4}" type="presOf" srcId="{04A29D6A-3C81-42E8-93BD-03D883319B46}" destId="{77530EF4-3F69-49D1-993F-EA0C6E41FB33}" srcOrd="0" destOrd="0" presId="urn:microsoft.com/office/officeart/2005/8/layout/cycle6"/>
    <dgm:cxn modelId="{58E6834F-4B03-4511-A042-D8A55C05FD18}" srcId="{E7DCDA57-C6CF-43DA-B162-62EA357A4759}" destId="{4F121122-37CE-4F44-B422-29F1E7A60065}" srcOrd="0" destOrd="0" parTransId="{6452568A-2564-4873-ADCC-4F9B09322AC0}" sibTransId="{C6D5A8A5-C678-4AE5-A176-3FE55FE879B2}"/>
    <dgm:cxn modelId="{C9F2A870-56B3-40C8-BA85-0EB72EBA1E13}" type="presOf" srcId="{E7DCDA57-C6CF-43DA-B162-62EA357A4759}" destId="{B36CB037-A799-49B7-A0EB-E602582DE732}" srcOrd="0" destOrd="0" presId="urn:microsoft.com/office/officeart/2005/8/layout/cycle6"/>
    <dgm:cxn modelId="{9083F858-0397-4D8A-B391-D753C0AA783F}" type="presOf" srcId="{11E5DE31-E9D8-4B65-AE00-930F50BDDB92}" destId="{BF55F056-2738-4AD1-BBDE-4F710D9E03EC}" srcOrd="0" destOrd="0" presId="urn:microsoft.com/office/officeart/2005/8/layout/cycle6"/>
    <dgm:cxn modelId="{9A4BEDDC-C6C6-441D-B887-5283EA84EC1B}" type="presParOf" srcId="{B36CB037-A799-49B7-A0EB-E602582DE732}" destId="{3E953CF7-80BD-4288-809C-8049CFC295BB}" srcOrd="0" destOrd="0" presId="urn:microsoft.com/office/officeart/2005/8/layout/cycle6"/>
    <dgm:cxn modelId="{5B64E82B-7F9D-4DE7-86F2-BF81393119B8}" type="presParOf" srcId="{B36CB037-A799-49B7-A0EB-E602582DE732}" destId="{8E5FBC4D-AF90-49AB-AB43-F9134BB190B4}" srcOrd="1" destOrd="0" presId="urn:microsoft.com/office/officeart/2005/8/layout/cycle6"/>
    <dgm:cxn modelId="{41D6B99C-6B35-4E3A-9A65-47E05F243BFA}" type="presParOf" srcId="{B36CB037-A799-49B7-A0EB-E602582DE732}" destId="{AD2DA715-EDED-4FEF-8DD6-861A9B3DDD8D}" srcOrd="2" destOrd="0" presId="urn:microsoft.com/office/officeart/2005/8/layout/cycle6"/>
    <dgm:cxn modelId="{665CF084-7E28-4908-B228-BDD5D8C6FBE0}" type="presParOf" srcId="{B36CB037-A799-49B7-A0EB-E602582DE732}" destId="{77530EF4-3F69-49D1-993F-EA0C6E41FB33}" srcOrd="3" destOrd="0" presId="urn:microsoft.com/office/officeart/2005/8/layout/cycle6"/>
    <dgm:cxn modelId="{41396E1C-E63F-4989-BBF3-0801730889E7}" type="presParOf" srcId="{B36CB037-A799-49B7-A0EB-E602582DE732}" destId="{9BF1FA05-8607-4F39-B9B1-80688E31B34B}" srcOrd="4" destOrd="0" presId="urn:microsoft.com/office/officeart/2005/8/layout/cycle6"/>
    <dgm:cxn modelId="{264571DD-9E72-4D83-828E-C7E4C198906D}" type="presParOf" srcId="{B36CB037-A799-49B7-A0EB-E602582DE732}" destId="{BF55F056-2738-4AD1-BBDE-4F710D9E03EC}" srcOrd="5" destOrd="0" presId="urn:microsoft.com/office/officeart/2005/8/layout/cycle6"/>
    <dgm:cxn modelId="{0D389B53-6B91-410A-867D-5522C8A9760E}" type="presParOf" srcId="{B36CB037-A799-49B7-A0EB-E602582DE732}" destId="{8C1B6A06-1A0C-4B76-9BCB-8ACA4154F7B8}" srcOrd="6" destOrd="0" presId="urn:microsoft.com/office/officeart/2005/8/layout/cycle6"/>
    <dgm:cxn modelId="{4A6F1586-1D13-426C-8452-2E400DB7DFA1}" type="presParOf" srcId="{B36CB037-A799-49B7-A0EB-E602582DE732}" destId="{CFE2CB21-83AD-4741-A6B6-360C7DD909BA}" srcOrd="7" destOrd="0" presId="urn:microsoft.com/office/officeart/2005/8/layout/cycle6"/>
    <dgm:cxn modelId="{A136CF12-66B5-4DDF-BA0F-A3CBF36B7912}" type="presParOf" srcId="{B36CB037-A799-49B7-A0EB-E602582DE732}" destId="{28FA476E-7D38-4954-9098-AF4D798223B7}" srcOrd="8" destOrd="0" presId="urn:microsoft.com/office/officeart/2005/8/layout/cycle6"/>
    <dgm:cxn modelId="{B19F922B-522A-4421-BE8D-323E5C056B26}" type="presParOf" srcId="{B36CB037-A799-49B7-A0EB-E602582DE732}" destId="{31965D4E-C215-4F33-9131-F62B80F64B03}" srcOrd="9" destOrd="0" presId="urn:microsoft.com/office/officeart/2005/8/layout/cycle6"/>
    <dgm:cxn modelId="{69D35734-1C66-4725-BB9B-8835FDD2148B}" type="presParOf" srcId="{B36CB037-A799-49B7-A0EB-E602582DE732}" destId="{7F901D94-4AF8-4FEC-BE77-08FBF2E49D04}" srcOrd="10" destOrd="0" presId="urn:microsoft.com/office/officeart/2005/8/layout/cycle6"/>
    <dgm:cxn modelId="{6BE8F1F7-F223-489C-9F29-F9F89EBAB4AA}" type="presParOf" srcId="{B36CB037-A799-49B7-A0EB-E602582DE732}" destId="{DB180E28-CBDA-4026-8624-D4AE7B63EF8E}" srcOrd="11" destOrd="0" presId="urn:microsoft.com/office/officeart/2005/8/layout/cycle6"/>
    <dgm:cxn modelId="{9AE73D02-E3CD-4B24-AE36-63BE1E2D62F9}" type="presParOf" srcId="{B36CB037-A799-49B7-A0EB-E602582DE732}" destId="{3EDF2E22-151A-49DC-9CE7-4727C9643FB5}" srcOrd="12" destOrd="0" presId="urn:microsoft.com/office/officeart/2005/8/layout/cycle6"/>
    <dgm:cxn modelId="{73C7994A-80A2-44B2-A2C6-600C44C2A93F}" type="presParOf" srcId="{B36CB037-A799-49B7-A0EB-E602582DE732}" destId="{63125DE8-6ADF-4557-B924-211F411A675D}" srcOrd="13" destOrd="0" presId="urn:microsoft.com/office/officeart/2005/8/layout/cycle6"/>
    <dgm:cxn modelId="{0AF14F37-36A3-41DB-8DFE-E140DAA5E31E}" type="presParOf" srcId="{B36CB037-A799-49B7-A0EB-E602582DE732}" destId="{A1E39C44-AC6C-4923-9258-0A8594E2BB34}" srcOrd="14"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AD6DD3-B445-A94E-BC0F-E5A450725B47}"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da-DK"/>
        </a:p>
      </dgm:t>
    </dgm:pt>
    <dgm:pt modelId="{9D5B7AD6-0F57-DA46-A7B2-589217761764}">
      <dgm:prSet phldrT="[Tekst]"/>
      <dgm:spPr>
        <a:solidFill>
          <a:schemeClr val="accent1"/>
        </a:solidFill>
        <a:ln>
          <a:solidFill>
            <a:schemeClr val="bg2"/>
          </a:solidFill>
        </a:ln>
      </dgm:spPr>
      <dgm:t>
        <a:bodyPr/>
        <a:lstStyle/>
        <a:p>
          <a:r>
            <a:rPr lang="da-DK" b="0" i="0" dirty="0" smtClean="0">
              <a:latin typeface="ITC Officina Sans Bold"/>
              <a:cs typeface="ITC Officina Sans Bold"/>
            </a:rPr>
            <a:t>Psykiske</a:t>
          </a:r>
        </a:p>
        <a:p>
          <a:r>
            <a:rPr lang="da-DK" b="0" i="0" dirty="0" smtClean="0">
              <a:latin typeface="ITC Officina Sans Bold"/>
              <a:cs typeface="ITC Officina Sans Bold"/>
            </a:rPr>
            <a:t>problemer</a:t>
          </a:r>
          <a:endParaRPr lang="da-DK" b="0" i="0" dirty="0">
            <a:latin typeface="ITC Officina Sans Bold"/>
            <a:cs typeface="ITC Officina Sans Bold"/>
          </a:endParaRPr>
        </a:p>
      </dgm:t>
    </dgm:pt>
    <dgm:pt modelId="{25CFB8E5-09C9-854D-99D8-BC5DA09ABE28}" type="parTrans" cxnId="{F5D6F5A0-36EF-634A-80E2-EAE421C0A355}">
      <dgm:prSet/>
      <dgm:spPr/>
      <dgm:t>
        <a:bodyPr/>
        <a:lstStyle/>
        <a:p>
          <a:endParaRPr lang="da-DK"/>
        </a:p>
      </dgm:t>
    </dgm:pt>
    <dgm:pt modelId="{31A200E5-1E42-BF4A-A9F3-0317D3C9DFCF}" type="sibTrans" cxnId="{F5D6F5A0-36EF-634A-80E2-EAE421C0A355}">
      <dgm:prSet/>
      <dgm:spPr/>
      <dgm:t>
        <a:bodyPr/>
        <a:lstStyle/>
        <a:p>
          <a:endParaRPr lang="da-DK"/>
        </a:p>
      </dgm:t>
    </dgm:pt>
    <dgm:pt modelId="{4BA81E4E-F910-0A4B-A9DA-7922CAAF41B9}">
      <dgm:prSet phldrT="[Tekst]"/>
      <dgm:spPr>
        <a:solidFill>
          <a:schemeClr val="accent1"/>
        </a:solidFill>
        <a:ln>
          <a:solidFill>
            <a:schemeClr val="bg2"/>
          </a:solidFill>
        </a:ln>
      </dgm:spPr>
      <dgm:t>
        <a:bodyPr/>
        <a:lstStyle/>
        <a:p>
          <a:r>
            <a:rPr lang="da-DK" b="0" i="0" dirty="0" smtClean="0">
              <a:latin typeface="ITC Officina Sans Bold"/>
              <a:cs typeface="ITC Officina Sans Bold"/>
            </a:rPr>
            <a:t>Adfærd</a:t>
          </a:r>
          <a:endParaRPr lang="da-DK" b="0" i="0" dirty="0">
            <a:latin typeface="ITC Officina Sans Bold"/>
            <a:cs typeface="ITC Officina Sans Bold"/>
          </a:endParaRPr>
        </a:p>
      </dgm:t>
    </dgm:pt>
    <dgm:pt modelId="{F15ADE44-E53B-454B-98BA-14CCA4BFEC0D}" type="parTrans" cxnId="{87FBDAF9-84AF-EA40-921D-617E699BB800}">
      <dgm:prSet/>
      <dgm:spPr/>
      <dgm:t>
        <a:bodyPr/>
        <a:lstStyle/>
        <a:p>
          <a:endParaRPr lang="da-DK"/>
        </a:p>
      </dgm:t>
    </dgm:pt>
    <dgm:pt modelId="{F2268C68-A5B3-A444-A4C6-6C60D10057CD}" type="sibTrans" cxnId="{87FBDAF9-84AF-EA40-921D-617E699BB800}">
      <dgm:prSet/>
      <dgm:spPr>
        <a:solidFill>
          <a:schemeClr val="tx2"/>
        </a:solidFill>
        <a:ln>
          <a:solidFill>
            <a:schemeClr val="bg2"/>
          </a:solidFill>
        </a:ln>
      </dgm:spPr>
      <dgm:t>
        <a:bodyPr/>
        <a:lstStyle/>
        <a:p>
          <a:endParaRPr lang="da-DK"/>
        </a:p>
      </dgm:t>
    </dgm:pt>
    <dgm:pt modelId="{62219048-FD37-B741-96D3-6F8C3D019EA8}">
      <dgm:prSet phldrT="[Tekst]"/>
      <dgm:spPr>
        <a:solidFill>
          <a:schemeClr val="accent1"/>
        </a:solidFill>
        <a:ln>
          <a:solidFill>
            <a:schemeClr val="bg2"/>
          </a:solidFill>
        </a:ln>
      </dgm:spPr>
      <dgm:t>
        <a:bodyPr/>
        <a:lstStyle/>
        <a:p>
          <a:r>
            <a:rPr lang="da-DK" b="0" i="0" dirty="0" smtClean="0">
              <a:latin typeface="ITC Officina Sans Bold"/>
              <a:cs typeface="ITC Officina Sans Bold"/>
            </a:rPr>
            <a:t>Kognition</a:t>
          </a:r>
          <a:endParaRPr lang="da-DK" b="0" i="0" dirty="0">
            <a:latin typeface="ITC Officina Sans Bold"/>
            <a:cs typeface="ITC Officina Sans Bold"/>
          </a:endParaRPr>
        </a:p>
      </dgm:t>
    </dgm:pt>
    <dgm:pt modelId="{DEAF070C-42EB-7241-A0F9-6C17BE0BDAE0}" type="parTrans" cxnId="{249F0589-30E2-D842-95B2-C42EB4836334}">
      <dgm:prSet/>
      <dgm:spPr/>
      <dgm:t>
        <a:bodyPr/>
        <a:lstStyle/>
        <a:p>
          <a:endParaRPr lang="da-DK"/>
        </a:p>
      </dgm:t>
    </dgm:pt>
    <dgm:pt modelId="{6B79631D-E16D-884C-BF21-76FC2DEA154A}" type="sibTrans" cxnId="{249F0589-30E2-D842-95B2-C42EB4836334}">
      <dgm:prSet/>
      <dgm:spPr>
        <a:solidFill>
          <a:schemeClr val="tx2"/>
        </a:solidFill>
        <a:ln>
          <a:solidFill>
            <a:schemeClr val="bg2"/>
          </a:solidFill>
        </a:ln>
      </dgm:spPr>
      <dgm:t>
        <a:bodyPr/>
        <a:lstStyle/>
        <a:p>
          <a:endParaRPr lang="da-DK"/>
        </a:p>
      </dgm:t>
    </dgm:pt>
    <dgm:pt modelId="{C8887979-BF02-5544-B065-D33429919BA7}">
      <dgm:prSet phldrT="[Tekst]"/>
      <dgm:spPr>
        <a:solidFill>
          <a:schemeClr val="accent1"/>
        </a:solidFill>
        <a:ln>
          <a:solidFill>
            <a:schemeClr val="bg2"/>
          </a:solidFill>
        </a:ln>
      </dgm:spPr>
      <dgm:t>
        <a:bodyPr/>
        <a:lstStyle/>
        <a:p>
          <a:r>
            <a:rPr lang="da-DK" b="0" i="0" dirty="0" smtClean="0">
              <a:latin typeface="ITC Officina Sans Bold"/>
              <a:cs typeface="ITC Officina Sans Bold"/>
            </a:rPr>
            <a:t>Følelser</a:t>
          </a:r>
          <a:endParaRPr lang="da-DK" b="0" i="0" dirty="0">
            <a:latin typeface="ITC Officina Sans Bold"/>
            <a:cs typeface="ITC Officina Sans Bold"/>
          </a:endParaRPr>
        </a:p>
      </dgm:t>
    </dgm:pt>
    <dgm:pt modelId="{6984B7FF-3713-AD42-9099-8DA44DB95C5D}" type="parTrans" cxnId="{DBB1AD3F-4DE2-754D-B28A-0D8C653F8258}">
      <dgm:prSet/>
      <dgm:spPr/>
      <dgm:t>
        <a:bodyPr/>
        <a:lstStyle/>
        <a:p>
          <a:endParaRPr lang="da-DK"/>
        </a:p>
      </dgm:t>
    </dgm:pt>
    <dgm:pt modelId="{1DACAFEF-7CC4-6C4D-AA96-1DFCADE3CC54}" type="sibTrans" cxnId="{DBB1AD3F-4DE2-754D-B28A-0D8C653F8258}">
      <dgm:prSet/>
      <dgm:spPr>
        <a:solidFill>
          <a:schemeClr val="tx2"/>
        </a:solidFill>
        <a:ln>
          <a:solidFill>
            <a:schemeClr val="bg2"/>
          </a:solidFill>
        </a:ln>
      </dgm:spPr>
      <dgm:t>
        <a:bodyPr/>
        <a:lstStyle/>
        <a:p>
          <a:endParaRPr lang="da-DK"/>
        </a:p>
      </dgm:t>
    </dgm:pt>
    <dgm:pt modelId="{C3A93915-C4C1-EE42-956F-3ACA84C9E674}" type="pres">
      <dgm:prSet presAssocID="{84AD6DD3-B445-A94E-BC0F-E5A450725B47}" presName="Name0" presStyleCnt="0">
        <dgm:presLayoutVars>
          <dgm:chMax val="1"/>
          <dgm:dir/>
          <dgm:animLvl val="ctr"/>
          <dgm:resizeHandles val="exact"/>
        </dgm:presLayoutVars>
      </dgm:prSet>
      <dgm:spPr/>
      <dgm:t>
        <a:bodyPr/>
        <a:lstStyle/>
        <a:p>
          <a:endParaRPr lang="da-DK"/>
        </a:p>
      </dgm:t>
    </dgm:pt>
    <dgm:pt modelId="{8681AD38-64A2-7145-A965-97B7AD460ECB}" type="pres">
      <dgm:prSet presAssocID="{9D5B7AD6-0F57-DA46-A7B2-589217761764}" presName="centerShape" presStyleLbl="node0" presStyleIdx="0" presStyleCnt="1"/>
      <dgm:spPr/>
      <dgm:t>
        <a:bodyPr/>
        <a:lstStyle/>
        <a:p>
          <a:endParaRPr lang="da-DK"/>
        </a:p>
      </dgm:t>
    </dgm:pt>
    <dgm:pt modelId="{163D6191-4A75-0A48-838C-F699ECB31A2D}" type="pres">
      <dgm:prSet presAssocID="{4BA81E4E-F910-0A4B-A9DA-7922CAAF41B9}" presName="node" presStyleLbl="node1" presStyleIdx="0" presStyleCnt="3">
        <dgm:presLayoutVars>
          <dgm:bulletEnabled val="1"/>
        </dgm:presLayoutVars>
      </dgm:prSet>
      <dgm:spPr/>
      <dgm:t>
        <a:bodyPr/>
        <a:lstStyle/>
        <a:p>
          <a:endParaRPr lang="da-DK"/>
        </a:p>
      </dgm:t>
    </dgm:pt>
    <dgm:pt modelId="{66818635-B967-2A45-AC3E-C6C52640659D}" type="pres">
      <dgm:prSet presAssocID="{4BA81E4E-F910-0A4B-A9DA-7922CAAF41B9}" presName="dummy" presStyleCnt="0"/>
      <dgm:spPr/>
    </dgm:pt>
    <dgm:pt modelId="{635DED97-346A-3741-AE4B-CEC0AEBB8D50}" type="pres">
      <dgm:prSet presAssocID="{F2268C68-A5B3-A444-A4C6-6C60D10057CD}" presName="sibTrans" presStyleLbl="sibTrans2D1" presStyleIdx="0" presStyleCnt="3"/>
      <dgm:spPr/>
      <dgm:t>
        <a:bodyPr/>
        <a:lstStyle/>
        <a:p>
          <a:endParaRPr lang="da-DK"/>
        </a:p>
      </dgm:t>
    </dgm:pt>
    <dgm:pt modelId="{064B33D6-3175-EF4D-BE91-97C0560A0328}" type="pres">
      <dgm:prSet presAssocID="{62219048-FD37-B741-96D3-6F8C3D019EA8}" presName="node" presStyleLbl="node1" presStyleIdx="1" presStyleCnt="3">
        <dgm:presLayoutVars>
          <dgm:bulletEnabled val="1"/>
        </dgm:presLayoutVars>
      </dgm:prSet>
      <dgm:spPr/>
      <dgm:t>
        <a:bodyPr/>
        <a:lstStyle/>
        <a:p>
          <a:endParaRPr lang="da-DK"/>
        </a:p>
      </dgm:t>
    </dgm:pt>
    <dgm:pt modelId="{778E2A86-88D5-DC44-93EE-C9E3BA810F17}" type="pres">
      <dgm:prSet presAssocID="{62219048-FD37-B741-96D3-6F8C3D019EA8}" presName="dummy" presStyleCnt="0"/>
      <dgm:spPr/>
    </dgm:pt>
    <dgm:pt modelId="{08152269-0FF1-994E-B27C-8404638DFB9C}" type="pres">
      <dgm:prSet presAssocID="{6B79631D-E16D-884C-BF21-76FC2DEA154A}" presName="sibTrans" presStyleLbl="sibTrans2D1" presStyleIdx="1" presStyleCnt="3"/>
      <dgm:spPr/>
      <dgm:t>
        <a:bodyPr/>
        <a:lstStyle/>
        <a:p>
          <a:endParaRPr lang="da-DK"/>
        </a:p>
      </dgm:t>
    </dgm:pt>
    <dgm:pt modelId="{54EE1144-74AA-E245-9A3C-212B4E4495A4}" type="pres">
      <dgm:prSet presAssocID="{C8887979-BF02-5544-B065-D33429919BA7}" presName="node" presStyleLbl="node1" presStyleIdx="2" presStyleCnt="3">
        <dgm:presLayoutVars>
          <dgm:bulletEnabled val="1"/>
        </dgm:presLayoutVars>
      </dgm:prSet>
      <dgm:spPr/>
      <dgm:t>
        <a:bodyPr/>
        <a:lstStyle/>
        <a:p>
          <a:endParaRPr lang="da-DK"/>
        </a:p>
      </dgm:t>
    </dgm:pt>
    <dgm:pt modelId="{E68DFF36-979C-5D49-A9AA-E84BDD19D0DE}" type="pres">
      <dgm:prSet presAssocID="{C8887979-BF02-5544-B065-D33429919BA7}" presName="dummy" presStyleCnt="0"/>
      <dgm:spPr/>
    </dgm:pt>
    <dgm:pt modelId="{1CFA4BCB-DD99-584B-AA5C-F51677FB69B1}" type="pres">
      <dgm:prSet presAssocID="{1DACAFEF-7CC4-6C4D-AA96-1DFCADE3CC54}" presName="sibTrans" presStyleLbl="sibTrans2D1" presStyleIdx="2" presStyleCnt="3"/>
      <dgm:spPr/>
      <dgm:t>
        <a:bodyPr/>
        <a:lstStyle/>
        <a:p>
          <a:endParaRPr lang="da-DK"/>
        </a:p>
      </dgm:t>
    </dgm:pt>
  </dgm:ptLst>
  <dgm:cxnLst>
    <dgm:cxn modelId="{26F93EC2-7502-4C70-9DAE-C323CB7AE735}" type="presOf" srcId="{84AD6DD3-B445-A94E-BC0F-E5A450725B47}" destId="{C3A93915-C4C1-EE42-956F-3ACA84C9E674}" srcOrd="0" destOrd="0" presId="urn:microsoft.com/office/officeart/2005/8/layout/radial6"/>
    <dgm:cxn modelId="{DBB1AD3F-4DE2-754D-B28A-0D8C653F8258}" srcId="{9D5B7AD6-0F57-DA46-A7B2-589217761764}" destId="{C8887979-BF02-5544-B065-D33429919BA7}" srcOrd="2" destOrd="0" parTransId="{6984B7FF-3713-AD42-9099-8DA44DB95C5D}" sibTransId="{1DACAFEF-7CC4-6C4D-AA96-1DFCADE3CC54}"/>
    <dgm:cxn modelId="{B163F428-8855-4CB6-9FF8-146457D57B61}" type="presOf" srcId="{9D5B7AD6-0F57-DA46-A7B2-589217761764}" destId="{8681AD38-64A2-7145-A965-97B7AD460ECB}" srcOrd="0" destOrd="0" presId="urn:microsoft.com/office/officeart/2005/8/layout/radial6"/>
    <dgm:cxn modelId="{F5ECD0F4-F5B6-4235-B73F-7016280A731B}" type="presOf" srcId="{4BA81E4E-F910-0A4B-A9DA-7922CAAF41B9}" destId="{163D6191-4A75-0A48-838C-F699ECB31A2D}" srcOrd="0" destOrd="0" presId="urn:microsoft.com/office/officeart/2005/8/layout/radial6"/>
    <dgm:cxn modelId="{E388677D-283B-44DC-A98E-D4E55DE5D3E2}" type="presOf" srcId="{C8887979-BF02-5544-B065-D33429919BA7}" destId="{54EE1144-74AA-E245-9A3C-212B4E4495A4}" srcOrd="0" destOrd="0" presId="urn:microsoft.com/office/officeart/2005/8/layout/radial6"/>
    <dgm:cxn modelId="{87FBDAF9-84AF-EA40-921D-617E699BB800}" srcId="{9D5B7AD6-0F57-DA46-A7B2-589217761764}" destId="{4BA81E4E-F910-0A4B-A9DA-7922CAAF41B9}" srcOrd="0" destOrd="0" parTransId="{F15ADE44-E53B-454B-98BA-14CCA4BFEC0D}" sibTransId="{F2268C68-A5B3-A444-A4C6-6C60D10057CD}"/>
    <dgm:cxn modelId="{C92852D5-9E4E-45DA-95D6-AB9F5F49DBC3}" type="presOf" srcId="{62219048-FD37-B741-96D3-6F8C3D019EA8}" destId="{064B33D6-3175-EF4D-BE91-97C0560A0328}" srcOrd="0" destOrd="0" presId="urn:microsoft.com/office/officeart/2005/8/layout/radial6"/>
    <dgm:cxn modelId="{F5D6F5A0-36EF-634A-80E2-EAE421C0A355}" srcId="{84AD6DD3-B445-A94E-BC0F-E5A450725B47}" destId="{9D5B7AD6-0F57-DA46-A7B2-589217761764}" srcOrd="0" destOrd="0" parTransId="{25CFB8E5-09C9-854D-99D8-BC5DA09ABE28}" sibTransId="{31A200E5-1E42-BF4A-A9F3-0317D3C9DFCF}"/>
    <dgm:cxn modelId="{249F0589-30E2-D842-95B2-C42EB4836334}" srcId="{9D5B7AD6-0F57-DA46-A7B2-589217761764}" destId="{62219048-FD37-B741-96D3-6F8C3D019EA8}" srcOrd="1" destOrd="0" parTransId="{DEAF070C-42EB-7241-A0F9-6C17BE0BDAE0}" sibTransId="{6B79631D-E16D-884C-BF21-76FC2DEA154A}"/>
    <dgm:cxn modelId="{42002FB8-5A75-4344-A367-D28E1F805DBF}" type="presOf" srcId="{F2268C68-A5B3-A444-A4C6-6C60D10057CD}" destId="{635DED97-346A-3741-AE4B-CEC0AEBB8D50}" srcOrd="0" destOrd="0" presId="urn:microsoft.com/office/officeart/2005/8/layout/radial6"/>
    <dgm:cxn modelId="{19E8BB93-20B2-451A-B882-84F3BAD20E1A}" type="presOf" srcId="{6B79631D-E16D-884C-BF21-76FC2DEA154A}" destId="{08152269-0FF1-994E-B27C-8404638DFB9C}" srcOrd="0" destOrd="0" presId="urn:microsoft.com/office/officeart/2005/8/layout/radial6"/>
    <dgm:cxn modelId="{D227ECCA-B209-4516-A451-66D8AEB72170}" type="presOf" srcId="{1DACAFEF-7CC4-6C4D-AA96-1DFCADE3CC54}" destId="{1CFA4BCB-DD99-584B-AA5C-F51677FB69B1}" srcOrd="0" destOrd="0" presId="urn:microsoft.com/office/officeart/2005/8/layout/radial6"/>
    <dgm:cxn modelId="{F7A18105-31AD-4D8A-86E1-DE6A15991FD0}" type="presParOf" srcId="{C3A93915-C4C1-EE42-956F-3ACA84C9E674}" destId="{8681AD38-64A2-7145-A965-97B7AD460ECB}" srcOrd="0" destOrd="0" presId="urn:microsoft.com/office/officeart/2005/8/layout/radial6"/>
    <dgm:cxn modelId="{BA455D27-379F-4E18-A24A-CA4FCD999F04}" type="presParOf" srcId="{C3A93915-C4C1-EE42-956F-3ACA84C9E674}" destId="{163D6191-4A75-0A48-838C-F699ECB31A2D}" srcOrd="1" destOrd="0" presId="urn:microsoft.com/office/officeart/2005/8/layout/radial6"/>
    <dgm:cxn modelId="{66BFB4EA-68D3-4BB0-B595-F5085ED8A582}" type="presParOf" srcId="{C3A93915-C4C1-EE42-956F-3ACA84C9E674}" destId="{66818635-B967-2A45-AC3E-C6C52640659D}" srcOrd="2" destOrd="0" presId="urn:microsoft.com/office/officeart/2005/8/layout/radial6"/>
    <dgm:cxn modelId="{A5568618-E77E-49A3-94A6-753430A59420}" type="presParOf" srcId="{C3A93915-C4C1-EE42-956F-3ACA84C9E674}" destId="{635DED97-346A-3741-AE4B-CEC0AEBB8D50}" srcOrd="3" destOrd="0" presId="urn:microsoft.com/office/officeart/2005/8/layout/radial6"/>
    <dgm:cxn modelId="{08E46D5F-FE17-4E12-AA3F-EAED1743AADB}" type="presParOf" srcId="{C3A93915-C4C1-EE42-956F-3ACA84C9E674}" destId="{064B33D6-3175-EF4D-BE91-97C0560A0328}" srcOrd="4" destOrd="0" presId="urn:microsoft.com/office/officeart/2005/8/layout/radial6"/>
    <dgm:cxn modelId="{48C68E99-35D3-4834-91EA-511FABDF9C27}" type="presParOf" srcId="{C3A93915-C4C1-EE42-956F-3ACA84C9E674}" destId="{778E2A86-88D5-DC44-93EE-C9E3BA810F17}" srcOrd="5" destOrd="0" presId="urn:microsoft.com/office/officeart/2005/8/layout/radial6"/>
    <dgm:cxn modelId="{C8BC1EC3-DFCF-4E08-9B4F-A3538E425A29}" type="presParOf" srcId="{C3A93915-C4C1-EE42-956F-3ACA84C9E674}" destId="{08152269-0FF1-994E-B27C-8404638DFB9C}" srcOrd="6" destOrd="0" presId="urn:microsoft.com/office/officeart/2005/8/layout/radial6"/>
    <dgm:cxn modelId="{03A5C2C9-46D2-4815-BB94-00D8FCEDD210}" type="presParOf" srcId="{C3A93915-C4C1-EE42-956F-3ACA84C9E674}" destId="{54EE1144-74AA-E245-9A3C-212B4E4495A4}" srcOrd="7" destOrd="0" presId="urn:microsoft.com/office/officeart/2005/8/layout/radial6"/>
    <dgm:cxn modelId="{9CBB72C9-D355-48A2-B245-E3ABA3009D7F}" type="presParOf" srcId="{C3A93915-C4C1-EE42-956F-3ACA84C9E674}" destId="{E68DFF36-979C-5D49-A9AA-E84BDD19D0DE}" srcOrd="8" destOrd="0" presId="urn:microsoft.com/office/officeart/2005/8/layout/radial6"/>
    <dgm:cxn modelId="{1AEC15AB-5CF9-4460-ABF5-21941B4EAA27}" type="presParOf" srcId="{C3A93915-C4C1-EE42-956F-3ACA84C9E674}" destId="{1CFA4BCB-DD99-584B-AA5C-F51677FB69B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B49575-8338-4837-A63C-C55900DCE61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da-DK"/>
        </a:p>
      </dgm:t>
    </dgm:pt>
    <dgm:pt modelId="{4F684609-BC8B-4C50-800A-C20A976CE720}">
      <dgm:prSet phldrT="[Tekst]"/>
      <dgm:spPr>
        <a:solidFill>
          <a:schemeClr val="accent1"/>
        </a:solidFill>
      </dgm:spPr>
      <dgm:t>
        <a:bodyPr/>
        <a:lstStyle/>
        <a:p>
          <a:r>
            <a:rPr lang="da-DK" dirty="0" smtClean="0"/>
            <a:t>Person uden psykisk sygdom og høj grad af mental sundhed</a:t>
          </a:r>
          <a:endParaRPr lang="da-DK" dirty="0"/>
        </a:p>
      </dgm:t>
    </dgm:pt>
    <dgm:pt modelId="{F8E98BDE-1982-403F-BF97-D8BE5A0369C3}" type="parTrans" cxnId="{E8FAD2A6-430E-4314-844B-600436CB421F}">
      <dgm:prSet/>
      <dgm:spPr/>
      <dgm:t>
        <a:bodyPr/>
        <a:lstStyle/>
        <a:p>
          <a:endParaRPr lang="da-DK"/>
        </a:p>
      </dgm:t>
    </dgm:pt>
    <dgm:pt modelId="{0DA22BE0-C993-4E05-B5DD-77EB21BC7C1C}" type="sibTrans" cxnId="{E8FAD2A6-430E-4314-844B-600436CB421F}">
      <dgm:prSet/>
      <dgm:spPr/>
      <dgm:t>
        <a:bodyPr/>
        <a:lstStyle/>
        <a:p>
          <a:endParaRPr lang="da-DK"/>
        </a:p>
      </dgm:t>
    </dgm:pt>
    <dgm:pt modelId="{0C370A57-A06C-4357-9CA0-676E53AC30F8}">
      <dgm:prSet phldrT="[Tekst]"/>
      <dgm:spPr>
        <a:solidFill>
          <a:schemeClr val="accent1"/>
        </a:solidFill>
      </dgm:spPr>
      <dgm:t>
        <a:bodyPr/>
        <a:lstStyle/>
        <a:p>
          <a:r>
            <a:rPr lang="da-DK" dirty="0" smtClean="0"/>
            <a:t>Person med psykisk sygdom og høj grad af mental sundhed</a:t>
          </a:r>
          <a:endParaRPr lang="da-DK" dirty="0"/>
        </a:p>
      </dgm:t>
    </dgm:pt>
    <dgm:pt modelId="{B4480A7F-E435-4F27-B88E-702A24B795D9}" type="parTrans" cxnId="{9A0B903B-0E87-4B7F-9654-F46BB28B9CEC}">
      <dgm:prSet/>
      <dgm:spPr/>
      <dgm:t>
        <a:bodyPr/>
        <a:lstStyle/>
        <a:p>
          <a:endParaRPr lang="da-DK"/>
        </a:p>
      </dgm:t>
    </dgm:pt>
    <dgm:pt modelId="{20AEB4CF-24D9-43E6-A9CF-61372B2892F5}" type="sibTrans" cxnId="{9A0B903B-0E87-4B7F-9654-F46BB28B9CEC}">
      <dgm:prSet/>
      <dgm:spPr/>
      <dgm:t>
        <a:bodyPr/>
        <a:lstStyle/>
        <a:p>
          <a:endParaRPr lang="da-DK"/>
        </a:p>
      </dgm:t>
    </dgm:pt>
    <dgm:pt modelId="{0B4A2607-A7BD-44F1-80C6-7CF74A22E81E}">
      <dgm:prSet phldrT="[Tekst]"/>
      <dgm:spPr>
        <a:solidFill>
          <a:schemeClr val="accent1"/>
        </a:solidFill>
      </dgm:spPr>
      <dgm:t>
        <a:bodyPr/>
        <a:lstStyle/>
        <a:p>
          <a:r>
            <a:rPr lang="da-DK" dirty="0" smtClean="0"/>
            <a:t>Person uden psykisk sygdom og lav grad af mental sundhed</a:t>
          </a:r>
          <a:endParaRPr lang="da-DK" dirty="0"/>
        </a:p>
      </dgm:t>
    </dgm:pt>
    <dgm:pt modelId="{8C47F345-F25C-4111-9368-C95196CBB6A8}" type="parTrans" cxnId="{06663761-72DE-42D8-9D5D-89259B63CED7}">
      <dgm:prSet/>
      <dgm:spPr/>
      <dgm:t>
        <a:bodyPr/>
        <a:lstStyle/>
        <a:p>
          <a:endParaRPr lang="da-DK"/>
        </a:p>
      </dgm:t>
    </dgm:pt>
    <dgm:pt modelId="{49CA77B6-2E1F-43F8-B007-D4FE25B9DFFC}" type="sibTrans" cxnId="{06663761-72DE-42D8-9D5D-89259B63CED7}">
      <dgm:prSet/>
      <dgm:spPr/>
      <dgm:t>
        <a:bodyPr/>
        <a:lstStyle/>
        <a:p>
          <a:endParaRPr lang="da-DK"/>
        </a:p>
      </dgm:t>
    </dgm:pt>
    <dgm:pt modelId="{9A097FE9-97BC-43D4-9304-7F465431654B}">
      <dgm:prSet phldrT="[Tekst]"/>
      <dgm:spPr>
        <a:solidFill>
          <a:schemeClr val="accent1"/>
        </a:solidFill>
      </dgm:spPr>
      <dgm:t>
        <a:bodyPr/>
        <a:lstStyle/>
        <a:p>
          <a:r>
            <a:rPr lang="da-DK" dirty="0" smtClean="0"/>
            <a:t>Person med psykisk sygdom og lav grad af mental sundhed</a:t>
          </a:r>
          <a:endParaRPr lang="da-DK" dirty="0"/>
        </a:p>
      </dgm:t>
    </dgm:pt>
    <dgm:pt modelId="{CDC96883-A4C0-49FD-B0E9-6CDBA493F91B}" type="parTrans" cxnId="{FA09E743-6096-4EBC-933F-0D29531DE3A0}">
      <dgm:prSet/>
      <dgm:spPr/>
      <dgm:t>
        <a:bodyPr/>
        <a:lstStyle/>
        <a:p>
          <a:endParaRPr lang="da-DK"/>
        </a:p>
      </dgm:t>
    </dgm:pt>
    <dgm:pt modelId="{60CE4CD5-F4B6-46B3-B1F1-D2E7BBC33CF9}" type="sibTrans" cxnId="{FA09E743-6096-4EBC-933F-0D29531DE3A0}">
      <dgm:prSet/>
      <dgm:spPr/>
      <dgm:t>
        <a:bodyPr/>
        <a:lstStyle/>
        <a:p>
          <a:endParaRPr lang="da-DK"/>
        </a:p>
      </dgm:t>
    </dgm:pt>
    <dgm:pt modelId="{386839FF-7108-43AB-B094-D3489DE16DE8}">
      <dgm:prSet/>
      <dgm:spPr/>
      <dgm:t>
        <a:bodyPr/>
        <a:lstStyle/>
        <a:p>
          <a:endParaRPr lang="da-DK"/>
        </a:p>
      </dgm:t>
    </dgm:pt>
    <dgm:pt modelId="{EEEF8C2C-98FA-41A1-A6E1-20443B7E3885}" type="parTrans" cxnId="{919F1214-5BE3-437A-82DF-69D586CD8668}">
      <dgm:prSet/>
      <dgm:spPr/>
      <dgm:t>
        <a:bodyPr/>
        <a:lstStyle/>
        <a:p>
          <a:endParaRPr lang="da-DK"/>
        </a:p>
      </dgm:t>
    </dgm:pt>
    <dgm:pt modelId="{0E0B64A7-EEC9-4983-8AF8-A58D4F47EB1E}" type="sibTrans" cxnId="{919F1214-5BE3-437A-82DF-69D586CD8668}">
      <dgm:prSet/>
      <dgm:spPr/>
      <dgm:t>
        <a:bodyPr/>
        <a:lstStyle/>
        <a:p>
          <a:endParaRPr lang="da-DK"/>
        </a:p>
      </dgm:t>
    </dgm:pt>
    <dgm:pt modelId="{C6D245CC-88C8-45F5-AB17-1BF2945B0567}" type="pres">
      <dgm:prSet presAssocID="{4BB49575-8338-4837-A63C-C55900DCE611}" presName="matrix" presStyleCnt="0">
        <dgm:presLayoutVars>
          <dgm:chMax val="1"/>
          <dgm:dir/>
          <dgm:resizeHandles val="exact"/>
        </dgm:presLayoutVars>
      </dgm:prSet>
      <dgm:spPr/>
      <dgm:t>
        <a:bodyPr/>
        <a:lstStyle/>
        <a:p>
          <a:endParaRPr lang="da-DK"/>
        </a:p>
      </dgm:t>
    </dgm:pt>
    <dgm:pt modelId="{90D87AE2-FCFD-4EDB-8797-39097C367390}" type="pres">
      <dgm:prSet presAssocID="{4BB49575-8338-4837-A63C-C55900DCE611}" presName="axisShape" presStyleLbl="bgShp" presStyleIdx="0" presStyleCnt="1"/>
      <dgm:spPr>
        <a:solidFill>
          <a:schemeClr val="accent1"/>
        </a:solidFill>
      </dgm:spPr>
      <dgm:t>
        <a:bodyPr/>
        <a:lstStyle/>
        <a:p>
          <a:endParaRPr lang="da-DK"/>
        </a:p>
      </dgm:t>
    </dgm:pt>
    <dgm:pt modelId="{CF8FA4D9-A59E-4FC5-A95C-DC98F212EE5C}" type="pres">
      <dgm:prSet presAssocID="{4BB49575-8338-4837-A63C-C55900DCE611}" presName="rect1" presStyleLbl="node1" presStyleIdx="0" presStyleCnt="4">
        <dgm:presLayoutVars>
          <dgm:chMax val="0"/>
          <dgm:chPref val="0"/>
          <dgm:bulletEnabled val="1"/>
        </dgm:presLayoutVars>
      </dgm:prSet>
      <dgm:spPr/>
      <dgm:t>
        <a:bodyPr/>
        <a:lstStyle/>
        <a:p>
          <a:endParaRPr lang="da-DK"/>
        </a:p>
      </dgm:t>
    </dgm:pt>
    <dgm:pt modelId="{CB9C8D56-F0E5-41C7-BA12-636427596440}" type="pres">
      <dgm:prSet presAssocID="{4BB49575-8338-4837-A63C-C55900DCE611}" presName="rect2" presStyleLbl="node1" presStyleIdx="1" presStyleCnt="4">
        <dgm:presLayoutVars>
          <dgm:chMax val="0"/>
          <dgm:chPref val="0"/>
          <dgm:bulletEnabled val="1"/>
        </dgm:presLayoutVars>
      </dgm:prSet>
      <dgm:spPr/>
      <dgm:t>
        <a:bodyPr/>
        <a:lstStyle/>
        <a:p>
          <a:endParaRPr lang="da-DK"/>
        </a:p>
      </dgm:t>
    </dgm:pt>
    <dgm:pt modelId="{02C0CEC5-65AB-46F8-8A21-608E4773C225}" type="pres">
      <dgm:prSet presAssocID="{4BB49575-8338-4837-A63C-C55900DCE611}" presName="rect3" presStyleLbl="node1" presStyleIdx="2" presStyleCnt="4">
        <dgm:presLayoutVars>
          <dgm:chMax val="0"/>
          <dgm:chPref val="0"/>
          <dgm:bulletEnabled val="1"/>
        </dgm:presLayoutVars>
      </dgm:prSet>
      <dgm:spPr/>
      <dgm:t>
        <a:bodyPr/>
        <a:lstStyle/>
        <a:p>
          <a:endParaRPr lang="da-DK"/>
        </a:p>
      </dgm:t>
    </dgm:pt>
    <dgm:pt modelId="{5A3D7828-6ACD-4F98-8E45-6ED316C6FDBD}" type="pres">
      <dgm:prSet presAssocID="{4BB49575-8338-4837-A63C-C55900DCE611}" presName="rect4" presStyleLbl="node1" presStyleIdx="3" presStyleCnt="4">
        <dgm:presLayoutVars>
          <dgm:chMax val="0"/>
          <dgm:chPref val="0"/>
          <dgm:bulletEnabled val="1"/>
        </dgm:presLayoutVars>
      </dgm:prSet>
      <dgm:spPr/>
      <dgm:t>
        <a:bodyPr/>
        <a:lstStyle/>
        <a:p>
          <a:endParaRPr lang="da-DK"/>
        </a:p>
      </dgm:t>
    </dgm:pt>
  </dgm:ptLst>
  <dgm:cxnLst>
    <dgm:cxn modelId="{E8FAD2A6-430E-4314-844B-600436CB421F}" srcId="{4BB49575-8338-4837-A63C-C55900DCE611}" destId="{4F684609-BC8B-4C50-800A-C20A976CE720}" srcOrd="0" destOrd="0" parTransId="{F8E98BDE-1982-403F-BF97-D8BE5A0369C3}" sibTransId="{0DA22BE0-C993-4E05-B5DD-77EB21BC7C1C}"/>
    <dgm:cxn modelId="{53950EB6-AC79-4B3F-B467-0769F9611CC0}" type="presOf" srcId="{9A097FE9-97BC-43D4-9304-7F465431654B}" destId="{5A3D7828-6ACD-4F98-8E45-6ED316C6FDBD}" srcOrd="0" destOrd="0" presId="urn:microsoft.com/office/officeart/2005/8/layout/matrix2"/>
    <dgm:cxn modelId="{DF3192C4-9E88-48A7-8096-14C86504E4DA}" type="presOf" srcId="{4F684609-BC8B-4C50-800A-C20A976CE720}" destId="{CF8FA4D9-A59E-4FC5-A95C-DC98F212EE5C}" srcOrd="0" destOrd="0" presId="urn:microsoft.com/office/officeart/2005/8/layout/matrix2"/>
    <dgm:cxn modelId="{E00BC0A7-18D3-4186-981F-E4297F93E71C}" type="presOf" srcId="{4BB49575-8338-4837-A63C-C55900DCE611}" destId="{C6D245CC-88C8-45F5-AB17-1BF2945B0567}" srcOrd="0" destOrd="0" presId="urn:microsoft.com/office/officeart/2005/8/layout/matrix2"/>
    <dgm:cxn modelId="{919F1214-5BE3-437A-82DF-69D586CD8668}" srcId="{4BB49575-8338-4837-A63C-C55900DCE611}" destId="{386839FF-7108-43AB-B094-D3489DE16DE8}" srcOrd="4" destOrd="0" parTransId="{EEEF8C2C-98FA-41A1-A6E1-20443B7E3885}" sibTransId="{0E0B64A7-EEC9-4983-8AF8-A58D4F47EB1E}"/>
    <dgm:cxn modelId="{FA09E743-6096-4EBC-933F-0D29531DE3A0}" srcId="{4BB49575-8338-4837-A63C-C55900DCE611}" destId="{9A097FE9-97BC-43D4-9304-7F465431654B}" srcOrd="3" destOrd="0" parTransId="{CDC96883-A4C0-49FD-B0E9-6CDBA493F91B}" sibTransId="{60CE4CD5-F4B6-46B3-B1F1-D2E7BBC33CF9}"/>
    <dgm:cxn modelId="{CD1D6CB1-AE29-4965-B694-C957259C8EF0}" type="presOf" srcId="{0C370A57-A06C-4357-9CA0-676E53AC30F8}" destId="{CB9C8D56-F0E5-41C7-BA12-636427596440}" srcOrd="0" destOrd="0" presId="urn:microsoft.com/office/officeart/2005/8/layout/matrix2"/>
    <dgm:cxn modelId="{CDBCCE38-F5EB-4F8E-948B-113D7FB15868}" type="presOf" srcId="{0B4A2607-A7BD-44F1-80C6-7CF74A22E81E}" destId="{02C0CEC5-65AB-46F8-8A21-608E4773C225}" srcOrd="0" destOrd="0" presId="urn:microsoft.com/office/officeart/2005/8/layout/matrix2"/>
    <dgm:cxn modelId="{9A0B903B-0E87-4B7F-9654-F46BB28B9CEC}" srcId="{4BB49575-8338-4837-A63C-C55900DCE611}" destId="{0C370A57-A06C-4357-9CA0-676E53AC30F8}" srcOrd="1" destOrd="0" parTransId="{B4480A7F-E435-4F27-B88E-702A24B795D9}" sibTransId="{20AEB4CF-24D9-43E6-A9CF-61372B2892F5}"/>
    <dgm:cxn modelId="{06663761-72DE-42D8-9D5D-89259B63CED7}" srcId="{4BB49575-8338-4837-A63C-C55900DCE611}" destId="{0B4A2607-A7BD-44F1-80C6-7CF74A22E81E}" srcOrd="2" destOrd="0" parTransId="{8C47F345-F25C-4111-9368-C95196CBB6A8}" sibTransId="{49CA77B6-2E1F-43F8-B007-D4FE25B9DFFC}"/>
    <dgm:cxn modelId="{C98FA2E4-B01D-4390-A623-A1417FC82998}" type="presParOf" srcId="{C6D245CC-88C8-45F5-AB17-1BF2945B0567}" destId="{90D87AE2-FCFD-4EDB-8797-39097C367390}" srcOrd="0" destOrd="0" presId="urn:microsoft.com/office/officeart/2005/8/layout/matrix2"/>
    <dgm:cxn modelId="{244F1C34-EF56-4706-9CC9-3B1B85914F6C}" type="presParOf" srcId="{C6D245CC-88C8-45F5-AB17-1BF2945B0567}" destId="{CF8FA4D9-A59E-4FC5-A95C-DC98F212EE5C}" srcOrd="1" destOrd="0" presId="urn:microsoft.com/office/officeart/2005/8/layout/matrix2"/>
    <dgm:cxn modelId="{BE37EA94-E8B3-46BD-A6F7-ACEBF7B5652E}" type="presParOf" srcId="{C6D245CC-88C8-45F5-AB17-1BF2945B0567}" destId="{CB9C8D56-F0E5-41C7-BA12-636427596440}" srcOrd="2" destOrd="0" presId="urn:microsoft.com/office/officeart/2005/8/layout/matrix2"/>
    <dgm:cxn modelId="{CE6E7979-E775-4B2A-AF3E-9761C2A7D946}" type="presParOf" srcId="{C6D245CC-88C8-45F5-AB17-1BF2945B0567}" destId="{02C0CEC5-65AB-46F8-8A21-608E4773C225}" srcOrd="3" destOrd="0" presId="urn:microsoft.com/office/officeart/2005/8/layout/matrix2"/>
    <dgm:cxn modelId="{553044E5-401D-419F-BD0E-E3808DAA6DBD}" type="presParOf" srcId="{C6D245CC-88C8-45F5-AB17-1BF2945B0567}" destId="{5A3D7828-6ACD-4F98-8E45-6ED316C6FDBD}"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6B47B9-F2C3-48AE-A477-BEF1BA5D7F1A}" type="doc">
      <dgm:prSet loTypeId="urn:microsoft.com/office/officeart/2005/8/layout/radial4" loCatId="relationship" qsTypeId="urn:microsoft.com/office/officeart/2005/8/quickstyle/3d1" qsCatId="3D" csTypeId="urn:microsoft.com/office/officeart/2005/8/colors/colorful1#1" csCatId="colorful" phldr="1"/>
      <dgm:spPr/>
      <dgm:t>
        <a:bodyPr/>
        <a:lstStyle/>
        <a:p>
          <a:endParaRPr lang="da-DK"/>
        </a:p>
      </dgm:t>
    </dgm:pt>
    <dgm:pt modelId="{516025B8-7A71-4ADC-BDBA-B7CF3A3037E6}">
      <dgm:prSet phldrT="[Tekst]" custT="1"/>
      <dgm:spPr>
        <a:solidFill>
          <a:srgbClr val="00B0F0"/>
        </a:solidFill>
      </dgm:spPr>
      <dgm:t>
        <a:bodyPr/>
        <a:lstStyle/>
        <a:p>
          <a:r>
            <a:rPr lang="da-DK" sz="1800" b="1" dirty="0" smtClean="0"/>
            <a:t>”Idebank”:</a:t>
          </a:r>
        </a:p>
        <a:p>
          <a:r>
            <a:rPr lang="da-DK" sz="1800" b="1" dirty="0" smtClean="0"/>
            <a:t>Mental sundhed </a:t>
          </a:r>
          <a:endParaRPr lang="da-DK" sz="1800" b="1" dirty="0"/>
        </a:p>
      </dgm:t>
    </dgm:pt>
    <dgm:pt modelId="{EF017F6F-794F-4D85-9D92-EA3A65E529F2}" type="parTrans" cxnId="{FAF5A501-F475-47E3-BF48-EE9A7A3CEF4F}">
      <dgm:prSet/>
      <dgm:spPr/>
      <dgm:t>
        <a:bodyPr/>
        <a:lstStyle/>
        <a:p>
          <a:endParaRPr lang="da-DK"/>
        </a:p>
      </dgm:t>
    </dgm:pt>
    <dgm:pt modelId="{9DF809A3-BD9A-4245-98B1-14D2FEE69796}" type="sibTrans" cxnId="{FAF5A501-F475-47E3-BF48-EE9A7A3CEF4F}">
      <dgm:prSet/>
      <dgm:spPr/>
      <dgm:t>
        <a:bodyPr/>
        <a:lstStyle/>
        <a:p>
          <a:endParaRPr lang="da-DK"/>
        </a:p>
      </dgm:t>
    </dgm:pt>
    <dgm:pt modelId="{BC7489CB-D5C1-4CE9-A6F6-3B1E86D62DDC}">
      <dgm:prSet phldrT="[Tekst]" custT="1"/>
      <dgm:spPr>
        <a:solidFill>
          <a:srgbClr val="FF9900"/>
        </a:solidFill>
      </dgm:spPr>
      <dgm:t>
        <a:bodyPr/>
        <a:lstStyle/>
        <a:p>
          <a:r>
            <a:rPr lang="da-DK" sz="2800" b="0" dirty="0" smtClean="0"/>
            <a:t>Fysisk?</a:t>
          </a:r>
          <a:endParaRPr lang="da-DK" sz="2800" b="0" dirty="0"/>
        </a:p>
      </dgm:t>
    </dgm:pt>
    <dgm:pt modelId="{067851FA-F6ED-4C5A-A3A2-1101D804022B}" type="parTrans" cxnId="{EA62C64B-41A0-4EE5-970D-263E1D559E2A}">
      <dgm:prSet/>
      <dgm:spPr>
        <a:solidFill>
          <a:srgbClr val="FF9900"/>
        </a:solidFill>
      </dgm:spPr>
      <dgm:t>
        <a:bodyPr/>
        <a:lstStyle/>
        <a:p>
          <a:endParaRPr lang="da-DK"/>
        </a:p>
      </dgm:t>
    </dgm:pt>
    <dgm:pt modelId="{C5D15324-5833-4FF6-9A41-E3D582247ECC}" type="sibTrans" cxnId="{EA62C64B-41A0-4EE5-970D-263E1D559E2A}">
      <dgm:prSet/>
      <dgm:spPr/>
      <dgm:t>
        <a:bodyPr/>
        <a:lstStyle/>
        <a:p>
          <a:endParaRPr lang="da-DK"/>
        </a:p>
      </dgm:t>
    </dgm:pt>
    <dgm:pt modelId="{B7244A16-1C56-42BA-BCA1-2AD5D586F9A2}">
      <dgm:prSet phldrT="[Tekst]" custT="1"/>
      <dgm:spPr>
        <a:solidFill>
          <a:srgbClr val="66FF33"/>
        </a:solidFill>
      </dgm:spPr>
      <dgm:t>
        <a:bodyPr/>
        <a:lstStyle/>
        <a:p>
          <a:r>
            <a:rPr lang="da-DK" sz="2800" b="0" dirty="0" smtClean="0"/>
            <a:t>Psykisk?</a:t>
          </a:r>
          <a:endParaRPr lang="da-DK" sz="2800" b="0" dirty="0"/>
        </a:p>
      </dgm:t>
    </dgm:pt>
    <dgm:pt modelId="{8B35F70C-712B-4372-B84C-0E86277215B0}" type="parTrans" cxnId="{1C64A4EF-5218-4272-9984-6E812F4A9728}">
      <dgm:prSet/>
      <dgm:spPr>
        <a:solidFill>
          <a:srgbClr val="66FF33"/>
        </a:solidFill>
      </dgm:spPr>
      <dgm:t>
        <a:bodyPr/>
        <a:lstStyle/>
        <a:p>
          <a:endParaRPr lang="da-DK"/>
        </a:p>
      </dgm:t>
    </dgm:pt>
    <dgm:pt modelId="{3D4FF5DB-94D5-4665-9491-0DF7E8DDB83A}" type="sibTrans" cxnId="{1C64A4EF-5218-4272-9984-6E812F4A9728}">
      <dgm:prSet/>
      <dgm:spPr/>
      <dgm:t>
        <a:bodyPr/>
        <a:lstStyle/>
        <a:p>
          <a:endParaRPr lang="da-DK"/>
        </a:p>
      </dgm:t>
    </dgm:pt>
    <dgm:pt modelId="{2F9CB278-E1C2-4987-897B-F1D7336E0514}">
      <dgm:prSet phldrT="[Tekst]" custT="1"/>
      <dgm:spPr>
        <a:solidFill>
          <a:srgbClr val="CC0099"/>
        </a:solidFill>
      </dgm:spPr>
      <dgm:t>
        <a:bodyPr/>
        <a:lstStyle/>
        <a:p>
          <a:r>
            <a:rPr lang="da-DK" sz="2800" b="0" dirty="0" smtClean="0"/>
            <a:t>Socialt?</a:t>
          </a:r>
          <a:endParaRPr lang="da-DK" sz="2800" b="0" dirty="0"/>
        </a:p>
      </dgm:t>
    </dgm:pt>
    <dgm:pt modelId="{A77D3D40-C70B-4AEA-8180-AA57346FA19F}" type="parTrans" cxnId="{6943BDC3-0671-446D-A33A-94BCD5556CC7}">
      <dgm:prSet/>
      <dgm:spPr>
        <a:solidFill>
          <a:srgbClr val="CC0099"/>
        </a:solidFill>
      </dgm:spPr>
      <dgm:t>
        <a:bodyPr/>
        <a:lstStyle/>
        <a:p>
          <a:endParaRPr lang="da-DK"/>
        </a:p>
      </dgm:t>
    </dgm:pt>
    <dgm:pt modelId="{53CAEACB-8855-4005-B180-33169EE2B991}" type="sibTrans" cxnId="{6943BDC3-0671-446D-A33A-94BCD5556CC7}">
      <dgm:prSet/>
      <dgm:spPr/>
      <dgm:t>
        <a:bodyPr/>
        <a:lstStyle/>
        <a:p>
          <a:endParaRPr lang="da-DK"/>
        </a:p>
      </dgm:t>
    </dgm:pt>
    <dgm:pt modelId="{844C3E78-7809-4006-ACBB-DDBAD99518B3}" type="pres">
      <dgm:prSet presAssocID="{816B47B9-F2C3-48AE-A477-BEF1BA5D7F1A}" presName="cycle" presStyleCnt="0">
        <dgm:presLayoutVars>
          <dgm:chMax val="1"/>
          <dgm:dir/>
          <dgm:animLvl val="ctr"/>
          <dgm:resizeHandles val="exact"/>
        </dgm:presLayoutVars>
      </dgm:prSet>
      <dgm:spPr/>
      <dgm:t>
        <a:bodyPr/>
        <a:lstStyle/>
        <a:p>
          <a:endParaRPr lang="da-DK"/>
        </a:p>
      </dgm:t>
    </dgm:pt>
    <dgm:pt modelId="{02475181-8DEB-4EDB-8B64-9A37374EA09A}" type="pres">
      <dgm:prSet presAssocID="{516025B8-7A71-4ADC-BDBA-B7CF3A3037E6}" presName="centerShape" presStyleLbl="node0" presStyleIdx="0" presStyleCnt="1" custScaleX="128660" custScaleY="85774"/>
      <dgm:spPr/>
      <dgm:t>
        <a:bodyPr/>
        <a:lstStyle/>
        <a:p>
          <a:endParaRPr lang="da-DK"/>
        </a:p>
      </dgm:t>
    </dgm:pt>
    <dgm:pt modelId="{07882BE0-C26B-4508-A57F-33B6A38D81A8}" type="pres">
      <dgm:prSet presAssocID="{067851FA-F6ED-4C5A-A3A2-1101D804022B}" presName="parTrans" presStyleLbl="bgSibTrans2D1" presStyleIdx="0" presStyleCnt="3"/>
      <dgm:spPr/>
      <dgm:t>
        <a:bodyPr/>
        <a:lstStyle/>
        <a:p>
          <a:endParaRPr lang="da-DK"/>
        </a:p>
      </dgm:t>
    </dgm:pt>
    <dgm:pt modelId="{36AD86A5-CF56-43AD-AFEA-1ED70AEFBDCC}" type="pres">
      <dgm:prSet presAssocID="{BC7489CB-D5C1-4CE9-A6F6-3B1E86D62DDC}" presName="node" presStyleLbl="node1" presStyleIdx="0" presStyleCnt="3" custScaleX="90288" custScaleY="90288" custRadScaleRad="99017" custRadScaleInc="-269">
        <dgm:presLayoutVars>
          <dgm:bulletEnabled val="1"/>
        </dgm:presLayoutVars>
      </dgm:prSet>
      <dgm:spPr/>
      <dgm:t>
        <a:bodyPr/>
        <a:lstStyle/>
        <a:p>
          <a:endParaRPr lang="da-DK"/>
        </a:p>
      </dgm:t>
    </dgm:pt>
    <dgm:pt modelId="{8A1B985C-D635-42AB-AFC0-1689B45DD05C}" type="pres">
      <dgm:prSet presAssocID="{8B35F70C-712B-4372-B84C-0E86277215B0}" presName="parTrans" presStyleLbl="bgSibTrans2D1" presStyleIdx="1" presStyleCnt="3"/>
      <dgm:spPr/>
      <dgm:t>
        <a:bodyPr/>
        <a:lstStyle/>
        <a:p>
          <a:endParaRPr lang="da-DK"/>
        </a:p>
      </dgm:t>
    </dgm:pt>
    <dgm:pt modelId="{F1884D7B-83BE-4F78-AEBA-46A413C97AB5}" type="pres">
      <dgm:prSet presAssocID="{B7244A16-1C56-42BA-BCA1-2AD5D586F9A2}" presName="node" presStyleLbl="node1" presStyleIdx="1" presStyleCnt="3" custScaleX="90288" custScaleY="93538" custRadScaleRad="80640" custRadScaleInc="1376">
        <dgm:presLayoutVars>
          <dgm:bulletEnabled val="1"/>
        </dgm:presLayoutVars>
      </dgm:prSet>
      <dgm:spPr/>
      <dgm:t>
        <a:bodyPr/>
        <a:lstStyle/>
        <a:p>
          <a:endParaRPr lang="da-DK"/>
        </a:p>
      </dgm:t>
    </dgm:pt>
    <dgm:pt modelId="{46A10F25-8E26-4F0C-8F48-D2FDD5271BD2}" type="pres">
      <dgm:prSet presAssocID="{A77D3D40-C70B-4AEA-8180-AA57346FA19F}" presName="parTrans" presStyleLbl="bgSibTrans2D1" presStyleIdx="2" presStyleCnt="3"/>
      <dgm:spPr/>
      <dgm:t>
        <a:bodyPr/>
        <a:lstStyle/>
        <a:p>
          <a:endParaRPr lang="da-DK"/>
        </a:p>
      </dgm:t>
    </dgm:pt>
    <dgm:pt modelId="{80527351-F393-4DE8-80BE-A1EE2C63A35E}" type="pres">
      <dgm:prSet presAssocID="{2F9CB278-E1C2-4987-897B-F1D7336E0514}" presName="node" presStyleLbl="node1" presStyleIdx="2" presStyleCnt="3" custScaleX="90288" custScaleY="90288">
        <dgm:presLayoutVars>
          <dgm:bulletEnabled val="1"/>
        </dgm:presLayoutVars>
      </dgm:prSet>
      <dgm:spPr/>
      <dgm:t>
        <a:bodyPr/>
        <a:lstStyle/>
        <a:p>
          <a:endParaRPr lang="da-DK"/>
        </a:p>
      </dgm:t>
    </dgm:pt>
  </dgm:ptLst>
  <dgm:cxnLst>
    <dgm:cxn modelId="{1C64A4EF-5218-4272-9984-6E812F4A9728}" srcId="{516025B8-7A71-4ADC-BDBA-B7CF3A3037E6}" destId="{B7244A16-1C56-42BA-BCA1-2AD5D586F9A2}" srcOrd="1" destOrd="0" parTransId="{8B35F70C-712B-4372-B84C-0E86277215B0}" sibTransId="{3D4FF5DB-94D5-4665-9491-0DF7E8DDB83A}"/>
    <dgm:cxn modelId="{6F07AC04-5636-43D4-A535-E87E64239781}" type="presOf" srcId="{BC7489CB-D5C1-4CE9-A6F6-3B1E86D62DDC}" destId="{36AD86A5-CF56-43AD-AFEA-1ED70AEFBDCC}" srcOrd="0" destOrd="0" presId="urn:microsoft.com/office/officeart/2005/8/layout/radial4"/>
    <dgm:cxn modelId="{EA62C64B-41A0-4EE5-970D-263E1D559E2A}" srcId="{516025B8-7A71-4ADC-BDBA-B7CF3A3037E6}" destId="{BC7489CB-D5C1-4CE9-A6F6-3B1E86D62DDC}" srcOrd="0" destOrd="0" parTransId="{067851FA-F6ED-4C5A-A3A2-1101D804022B}" sibTransId="{C5D15324-5833-4FF6-9A41-E3D582247ECC}"/>
    <dgm:cxn modelId="{4F97E970-804F-4693-9037-17527637E775}" type="presOf" srcId="{A77D3D40-C70B-4AEA-8180-AA57346FA19F}" destId="{46A10F25-8E26-4F0C-8F48-D2FDD5271BD2}" srcOrd="0" destOrd="0" presId="urn:microsoft.com/office/officeart/2005/8/layout/radial4"/>
    <dgm:cxn modelId="{479D600C-1D0B-4279-811C-B4AC1AFB54DE}" type="presOf" srcId="{8B35F70C-712B-4372-B84C-0E86277215B0}" destId="{8A1B985C-D635-42AB-AFC0-1689B45DD05C}" srcOrd="0" destOrd="0" presId="urn:microsoft.com/office/officeart/2005/8/layout/radial4"/>
    <dgm:cxn modelId="{630F5BC4-B94D-4F66-9EC0-26A570C1D410}" type="presOf" srcId="{B7244A16-1C56-42BA-BCA1-2AD5D586F9A2}" destId="{F1884D7B-83BE-4F78-AEBA-46A413C97AB5}" srcOrd="0" destOrd="0" presId="urn:microsoft.com/office/officeart/2005/8/layout/radial4"/>
    <dgm:cxn modelId="{6943BDC3-0671-446D-A33A-94BCD5556CC7}" srcId="{516025B8-7A71-4ADC-BDBA-B7CF3A3037E6}" destId="{2F9CB278-E1C2-4987-897B-F1D7336E0514}" srcOrd="2" destOrd="0" parTransId="{A77D3D40-C70B-4AEA-8180-AA57346FA19F}" sibTransId="{53CAEACB-8855-4005-B180-33169EE2B991}"/>
    <dgm:cxn modelId="{E7B4393D-876D-4A52-9612-BA462D668D3B}" type="presOf" srcId="{2F9CB278-E1C2-4987-897B-F1D7336E0514}" destId="{80527351-F393-4DE8-80BE-A1EE2C63A35E}" srcOrd="0" destOrd="0" presId="urn:microsoft.com/office/officeart/2005/8/layout/radial4"/>
    <dgm:cxn modelId="{BB191557-A82A-44B0-822A-5FEFCA08B8D9}" type="presOf" srcId="{516025B8-7A71-4ADC-BDBA-B7CF3A3037E6}" destId="{02475181-8DEB-4EDB-8B64-9A37374EA09A}" srcOrd="0" destOrd="0" presId="urn:microsoft.com/office/officeart/2005/8/layout/radial4"/>
    <dgm:cxn modelId="{FAF5A501-F475-47E3-BF48-EE9A7A3CEF4F}" srcId="{816B47B9-F2C3-48AE-A477-BEF1BA5D7F1A}" destId="{516025B8-7A71-4ADC-BDBA-B7CF3A3037E6}" srcOrd="0" destOrd="0" parTransId="{EF017F6F-794F-4D85-9D92-EA3A65E529F2}" sibTransId="{9DF809A3-BD9A-4245-98B1-14D2FEE69796}"/>
    <dgm:cxn modelId="{9B33AB2B-939A-46DD-990F-B9329445A81C}" type="presOf" srcId="{816B47B9-F2C3-48AE-A477-BEF1BA5D7F1A}" destId="{844C3E78-7809-4006-ACBB-DDBAD99518B3}" srcOrd="0" destOrd="0" presId="urn:microsoft.com/office/officeart/2005/8/layout/radial4"/>
    <dgm:cxn modelId="{9F5509AF-F685-4A49-8292-994B35038BF1}" type="presOf" srcId="{067851FA-F6ED-4C5A-A3A2-1101D804022B}" destId="{07882BE0-C26B-4508-A57F-33B6A38D81A8}" srcOrd="0" destOrd="0" presId="urn:microsoft.com/office/officeart/2005/8/layout/radial4"/>
    <dgm:cxn modelId="{B85052B8-FEB5-424E-AF5A-70B24639F47B}" type="presParOf" srcId="{844C3E78-7809-4006-ACBB-DDBAD99518B3}" destId="{02475181-8DEB-4EDB-8B64-9A37374EA09A}" srcOrd="0" destOrd="0" presId="urn:microsoft.com/office/officeart/2005/8/layout/radial4"/>
    <dgm:cxn modelId="{76FEDA9F-EF23-40B0-981D-775F9901338C}" type="presParOf" srcId="{844C3E78-7809-4006-ACBB-DDBAD99518B3}" destId="{07882BE0-C26B-4508-A57F-33B6A38D81A8}" srcOrd="1" destOrd="0" presId="urn:microsoft.com/office/officeart/2005/8/layout/radial4"/>
    <dgm:cxn modelId="{832B8C9F-A67D-4366-8064-F3A6DD385E83}" type="presParOf" srcId="{844C3E78-7809-4006-ACBB-DDBAD99518B3}" destId="{36AD86A5-CF56-43AD-AFEA-1ED70AEFBDCC}" srcOrd="2" destOrd="0" presId="urn:microsoft.com/office/officeart/2005/8/layout/radial4"/>
    <dgm:cxn modelId="{FBB77008-853C-468A-A3E5-2564BC1737BA}" type="presParOf" srcId="{844C3E78-7809-4006-ACBB-DDBAD99518B3}" destId="{8A1B985C-D635-42AB-AFC0-1689B45DD05C}" srcOrd="3" destOrd="0" presId="urn:microsoft.com/office/officeart/2005/8/layout/radial4"/>
    <dgm:cxn modelId="{B872FFF5-5EAA-4A05-9064-42A401CBCB79}" type="presParOf" srcId="{844C3E78-7809-4006-ACBB-DDBAD99518B3}" destId="{F1884D7B-83BE-4F78-AEBA-46A413C97AB5}" srcOrd="4" destOrd="0" presId="urn:microsoft.com/office/officeart/2005/8/layout/radial4"/>
    <dgm:cxn modelId="{3B37B02A-56CA-4AAE-AFF8-A720376A0393}" type="presParOf" srcId="{844C3E78-7809-4006-ACBB-DDBAD99518B3}" destId="{46A10F25-8E26-4F0C-8F48-D2FDD5271BD2}" srcOrd="5" destOrd="0" presId="urn:microsoft.com/office/officeart/2005/8/layout/radial4"/>
    <dgm:cxn modelId="{EAB9D180-E329-4165-8C3E-A7566B06F47F}" type="presParOf" srcId="{844C3E78-7809-4006-ACBB-DDBAD99518B3}" destId="{80527351-F393-4DE8-80BE-A1EE2C63A35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447E9-CFB6-4640-A289-C6B8D6C989AC}">
      <dsp:nvSpPr>
        <dsp:cNvPr id="0" name=""/>
        <dsp:cNvSpPr/>
      </dsp:nvSpPr>
      <dsp:spPr>
        <a:xfrm>
          <a:off x="3086080" y="0"/>
          <a:ext cx="1543039" cy="754603"/>
        </a:xfrm>
        <a:prstGeom prst="trapezoid">
          <a:avLst>
            <a:gd name="adj" fmla="val 10224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b="1" kern="1200" dirty="0" smtClean="0"/>
            <a:t>Metode</a:t>
          </a:r>
          <a:r>
            <a:rPr lang="da-DK" sz="1400" b="1" kern="1200" dirty="0" smtClean="0"/>
            <a:t>r</a:t>
          </a:r>
          <a:endParaRPr lang="da-DK" sz="1400" b="1" kern="1200" dirty="0"/>
        </a:p>
      </dsp:txBody>
      <dsp:txXfrm>
        <a:off x="3086080" y="0"/>
        <a:ext cx="1543039" cy="754603"/>
      </dsp:txXfrm>
    </dsp:sp>
    <dsp:sp modelId="{2CBDA4B9-D054-433A-BDFF-BAE3176B64E1}">
      <dsp:nvSpPr>
        <dsp:cNvPr id="0" name=""/>
        <dsp:cNvSpPr/>
      </dsp:nvSpPr>
      <dsp:spPr>
        <a:xfrm>
          <a:off x="2314560" y="754603"/>
          <a:ext cx="3086079" cy="754603"/>
        </a:xfrm>
        <a:prstGeom prst="trapezoid">
          <a:avLst>
            <a:gd name="adj" fmla="val 102242"/>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b="1" kern="1200" dirty="0" smtClean="0"/>
            <a:t>Tilgange</a:t>
          </a:r>
          <a:endParaRPr lang="da-DK" sz="2400" b="1" kern="1200" dirty="0"/>
        </a:p>
      </dsp:txBody>
      <dsp:txXfrm>
        <a:off x="2854624" y="754603"/>
        <a:ext cx="2005952" cy="754603"/>
      </dsp:txXfrm>
    </dsp:sp>
    <dsp:sp modelId="{81DECB4B-7717-4A3F-BF2D-3A32BB0216EC}">
      <dsp:nvSpPr>
        <dsp:cNvPr id="0" name=""/>
        <dsp:cNvSpPr/>
      </dsp:nvSpPr>
      <dsp:spPr>
        <a:xfrm>
          <a:off x="1543040" y="1509206"/>
          <a:ext cx="4629119" cy="754603"/>
        </a:xfrm>
        <a:prstGeom prst="trapezoid">
          <a:avLst>
            <a:gd name="adj" fmla="val 102242"/>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a-DK" sz="2800" b="1" kern="1200" dirty="0" smtClean="0"/>
            <a:t>Principper</a:t>
          </a:r>
          <a:endParaRPr lang="da-DK" sz="2800" b="1" kern="1200" dirty="0"/>
        </a:p>
      </dsp:txBody>
      <dsp:txXfrm>
        <a:off x="2353136" y="1509206"/>
        <a:ext cx="3008928" cy="754603"/>
      </dsp:txXfrm>
    </dsp:sp>
    <dsp:sp modelId="{4073F705-7BCA-4B1F-A9A5-94FF4ACC9BA5}">
      <dsp:nvSpPr>
        <dsp:cNvPr id="0" name=""/>
        <dsp:cNvSpPr/>
      </dsp:nvSpPr>
      <dsp:spPr>
        <a:xfrm>
          <a:off x="771520" y="2263809"/>
          <a:ext cx="6172159" cy="754603"/>
        </a:xfrm>
        <a:prstGeom prst="trapezoid">
          <a:avLst>
            <a:gd name="adj" fmla="val 102242"/>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da-DK" sz="4000" b="1" kern="1200" dirty="0" smtClean="0"/>
            <a:t>Læringsforståelse</a:t>
          </a:r>
          <a:endParaRPr lang="da-DK" sz="4000" b="1" kern="1200" dirty="0"/>
        </a:p>
      </dsp:txBody>
      <dsp:txXfrm>
        <a:off x="1851647" y="2263809"/>
        <a:ext cx="4011904" cy="754603"/>
      </dsp:txXfrm>
    </dsp:sp>
    <dsp:sp modelId="{A6C12288-20D0-436D-BBB7-8CD32893E995}">
      <dsp:nvSpPr>
        <dsp:cNvPr id="0" name=""/>
        <dsp:cNvSpPr/>
      </dsp:nvSpPr>
      <dsp:spPr>
        <a:xfrm>
          <a:off x="0" y="3018412"/>
          <a:ext cx="7715199" cy="754603"/>
        </a:xfrm>
        <a:prstGeom prst="trapezoid">
          <a:avLst>
            <a:gd name="adj" fmla="val 102242"/>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da-DK" sz="4400" b="1" kern="1200" dirty="0" smtClean="0"/>
            <a:t>Værdier</a:t>
          </a:r>
          <a:endParaRPr lang="da-DK" sz="4400" b="1" kern="1200" dirty="0"/>
        </a:p>
      </dsp:txBody>
      <dsp:txXfrm>
        <a:off x="1350159" y="3018412"/>
        <a:ext cx="5014880" cy="754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0575-167D-4D54-84A5-8617C76B79F4}">
      <dsp:nvSpPr>
        <dsp:cNvPr id="0" name=""/>
        <dsp:cNvSpPr/>
      </dsp:nvSpPr>
      <dsp:spPr>
        <a:xfrm flipH="1">
          <a:off x="1002858" y="0"/>
          <a:ext cx="4325733" cy="55464"/>
        </a:xfrm>
        <a:prstGeom prst="roundRect">
          <a:avLst>
            <a:gd name="adj" fmla="val 1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da-DK" sz="500" kern="1200" dirty="0">
            <a:solidFill>
              <a:schemeClr val="bg1"/>
            </a:solidFill>
          </a:endParaRPr>
        </a:p>
      </dsp:txBody>
      <dsp:txXfrm flipH="1">
        <a:off x="1002858" y="0"/>
        <a:ext cx="4325733" cy="55464"/>
      </dsp:txXfrm>
    </dsp:sp>
    <dsp:sp modelId="{BF607CAF-A592-4207-8347-2BB5358F4A97}">
      <dsp:nvSpPr>
        <dsp:cNvPr id="0" name=""/>
        <dsp:cNvSpPr/>
      </dsp:nvSpPr>
      <dsp:spPr>
        <a:xfrm flipV="1">
          <a:off x="0" y="0"/>
          <a:ext cx="3547555" cy="55464"/>
        </a:xfrm>
        <a:prstGeom prst="roundRect">
          <a:avLst>
            <a:gd name="adj" fmla="val 1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da-DK" sz="500" kern="1200" dirty="0">
            <a:solidFill>
              <a:schemeClr val="bg1"/>
            </a:solidFill>
          </a:endParaRPr>
        </a:p>
      </dsp:txBody>
      <dsp:txXfrm flipV="1">
        <a:off x="0" y="0"/>
        <a:ext cx="3547555" cy="55464"/>
      </dsp:txXfrm>
    </dsp:sp>
    <dsp:sp modelId="{647286A8-AA7E-492E-A35A-E9D75F22B4CD}">
      <dsp:nvSpPr>
        <dsp:cNvPr id="0" name=""/>
        <dsp:cNvSpPr/>
      </dsp:nvSpPr>
      <dsp:spPr>
        <a:xfrm>
          <a:off x="2461496" y="2314551"/>
          <a:ext cx="405599" cy="405599"/>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8B9E8-5DF8-47F8-846C-43E64B25329F}">
      <dsp:nvSpPr>
        <dsp:cNvPr id="0" name=""/>
        <dsp:cNvSpPr/>
      </dsp:nvSpPr>
      <dsp:spPr>
        <a:xfrm rot="10561034">
          <a:off x="432052" y="2149627"/>
          <a:ext cx="4464487" cy="1546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F0EE7-893B-4F5F-9B21-D95E14B6EDC9}">
      <dsp:nvSpPr>
        <dsp:cNvPr id="0" name=""/>
        <dsp:cNvSpPr/>
      </dsp:nvSpPr>
      <dsp:spPr>
        <a:xfrm>
          <a:off x="3528391" y="1296146"/>
          <a:ext cx="1549502" cy="692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bg1"/>
              </a:solidFill>
            </a:rPr>
            <a:t>Inklusion</a:t>
          </a:r>
          <a:endParaRPr lang="da-DK" sz="1600" b="1" kern="1200" dirty="0">
            <a:solidFill>
              <a:schemeClr val="bg1"/>
            </a:solidFill>
          </a:endParaRPr>
        </a:p>
      </dsp:txBody>
      <dsp:txXfrm>
        <a:off x="3528391" y="1296146"/>
        <a:ext cx="1549502" cy="692223"/>
      </dsp:txXfrm>
    </dsp:sp>
    <dsp:sp modelId="{D788AE71-5E29-4242-870A-49870A1DDA51}">
      <dsp:nvSpPr>
        <dsp:cNvPr id="0" name=""/>
        <dsp:cNvSpPr/>
      </dsp:nvSpPr>
      <dsp:spPr>
        <a:xfrm>
          <a:off x="3528391" y="504059"/>
          <a:ext cx="1549502" cy="692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bg1"/>
              </a:solidFill>
            </a:rPr>
            <a:t>Fællesskaber</a:t>
          </a:r>
          <a:endParaRPr lang="da-DK" sz="1600" b="1" kern="1200" dirty="0">
            <a:solidFill>
              <a:schemeClr val="bg1"/>
            </a:solidFill>
          </a:endParaRPr>
        </a:p>
      </dsp:txBody>
      <dsp:txXfrm>
        <a:off x="3528391" y="504059"/>
        <a:ext cx="1549502" cy="692223"/>
      </dsp:txXfrm>
    </dsp:sp>
    <dsp:sp modelId="{C35C7C0D-B9B2-41C5-9E22-D8C7D664F242}">
      <dsp:nvSpPr>
        <dsp:cNvPr id="0" name=""/>
        <dsp:cNvSpPr/>
      </dsp:nvSpPr>
      <dsp:spPr>
        <a:xfrm>
          <a:off x="216024" y="1368152"/>
          <a:ext cx="1549502" cy="692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bg1"/>
              </a:solidFill>
            </a:rPr>
            <a:t>Autonomi</a:t>
          </a:r>
          <a:endParaRPr lang="da-DK" sz="1600" b="1" kern="1200" dirty="0">
            <a:solidFill>
              <a:schemeClr val="bg1"/>
            </a:solidFill>
          </a:endParaRPr>
        </a:p>
      </dsp:txBody>
      <dsp:txXfrm>
        <a:off x="216024" y="1368152"/>
        <a:ext cx="1549502" cy="692223"/>
      </dsp:txXfrm>
    </dsp:sp>
    <dsp:sp modelId="{DDD48121-C47A-427D-97D6-F7919DBDDE26}">
      <dsp:nvSpPr>
        <dsp:cNvPr id="0" name=""/>
        <dsp:cNvSpPr/>
      </dsp:nvSpPr>
      <dsp:spPr>
        <a:xfrm>
          <a:off x="216024" y="576064"/>
          <a:ext cx="1549502" cy="692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smtClean="0">
              <a:solidFill>
                <a:schemeClr val="bg1"/>
              </a:solidFill>
            </a:rPr>
            <a:t>Identitet</a:t>
          </a:r>
          <a:endParaRPr lang="da-DK" sz="1600" b="1" kern="1200" dirty="0">
            <a:solidFill>
              <a:schemeClr val="bg1"/>
            </a:solidFill>
          </a:endParaRPr>
        </a:p>
      </dsp:txBody>
      <dsp:txXfrm>
        <a:off x="216024" y="576064"/>
        <a:ext cx="1549502" cy="692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D026D-CE6E-471D-AF5A-010711965771}">
      <dsp:nvSpPr>
        <dsp:cNvPr id="0" name=""/>
        <dsp:cNvSpPr/>
      </dsp:nvSpPr>
      <dsp:spPr>
        <a:xfrm>
          <a:off x="6646604" y="1505223"/>
          <a:ext cx="1515533" cy="1515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9CBE1-55C5-4D92-BB10-54300B47C281}">
      <dsp:nvSpPr>
        <dsp:cNvPr id="0" name=""/>
        <dsp:cNvSpPr/>
      </dsp:nvSpPr>
      <dsp:spPr>
        <a:xfrm>
          <a:off x="6696611" y="1555758"/>
          <a:ext cx="1414713" cy="141471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b="0" kern="1200" dirty="0" smtClean="0">
              <a:solidFill>
                <a:schemeClr val="tx2"/>
              </a:solidFill>
            </a:rPr>
            <a:t>Sårbarhed</a:t>
          </a:r>
          <a:endParaRPr lang="da-DK" sz="1800" b="0" kern="1200" dirty="0">
            <a:solidFill>
              <a:schemeClr val="tx2"/>
            </a:solidFill>
          </a:endParaRPr>
        </a:p>
      </dsp:txBody>
      <dsp:txXfrm>
        <a:off x="6899058" y="1757898"/>
        <a:ext cx="1010624" cy="1010432"/>
      </dsp:txXfrm>
    </dsp:sp>
    <dsp:sp modelId="{12D26054-1F67-42AC-B486-E5A5FF0371AD}">
      <dsp:nvSpPr>
        <dsp:cNvPr id="0" name=""/>
        <dsp:cNvSpPr/>
      </dsp:nvSpPr>
      <dsp:spPr>
        <a:xfrm rot="2700000">
          <a:off x="5079538" y="1505302"/>
          <a:ext cx="1515358" cy="151535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9E43D-2711-4944-B2A6-41A1368B7302}">
      <dsp:nvSpPr>
        <dsp:cNvPr id="0" name=""/>
        <dsp:cNvSpPr/>
      </dsp:nvSpPr>
      <dsp:spPr>
        <a:xfrm>
          <a:off x="5131070" y="1555758"/>
          <a:ext cx="1414713" cy="141471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a-DK" sz="1500" kern="1200" dirty="0" smtClean="0"/>
            <a:t>Psykologiske faktorer</a:t>
          </a:r>
          <a:endParaRPr lang="da-DK" sz="1500" kern="1200" dirty="0"/>
        </a:p>
      </dsp:txBody>
      <dsp:txXfrm>
        <a:off x="5332711" y="1757898"/>
        <a:ext cx="1010624" cy="1010432"/>
      </dsp:txXfrm>
    </dsp:sp>
    <dsp:sp modelId="{EF42BF70-3E96-4C52-8D79-497C31274C4A}">
      <dsp:nvSpPr>
        <dsp:cNvPr id="0" name=""/>
        <dsp:cNvSpPr/>
      </dsp:nvSpPr>
      <dsp:spPr>
        <a:xfrm rot="2700000">
          <a:off x="3513997" y="1505302"/>
          <a:ext cx="1515358" cy="151535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7A5D5-65E7-43A2-BE6C-2924BF415957}">
      <dsp:nvSpPr>
        <dsp:cNvPr id="0" name=""/>
        <dsp:cNvSpPr/>
      </dsp:nvSpPr>
      <dsp:spPr>
        <a:xfrm>
          <a:off x="3564723" y="1555758"/>
          <a:ext cx="1414713" cy="141471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a-DK" sz="1500" kern="1200" dirty="0" smtClean="0"/>
            <a:t>Traumer</a:t>
          </a:r>
          <a:endParaRPr lang="da-DK" sz="1500" kern="1200" dirty="0"/>
        </a:p>
      </dsp:txBody>
      <dsp:txXfrm>
        <a:off x="3766364" y="1757898"/>
        <a:ext cx="1010624" cy="1010432"/>
      </dsp:txXfrm>
    </dsp:sp>
    <dsp:sp modelId="{E29A7370-E3EF-44F0-A7DB-D047F023E79F}">
      <dsp:nvSpPr>
        <dsp:cNvPr id="0" name=""/>
        <dsp:cNvSpPr/>
      </dsp:nvSpPr>
      <dsp:spPr>
        <a:xfrm rot="2700000">
          <a:off x="1947650" y="1505302"/>
          <a:ext cx="1515358" cy="151535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FF6C3-55EC-4FA3-BB0E-CDA95F60743C}">
      <dsp:nvSpPr>
        <dsp:cNvPr id="0" name=""/>
        <dsp:cNvSpPr/>
      </dsp:nvSpPr>
      <dsp:spPr>
        <a:xfrm>
          <a:off x="1998376" y="1555758"/>
          <a:ext cx="1414713" cy="141471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a-DK" sz="1500" kern="1200" dirty="0" smtClean="0">
              <a:solidFill>
                <a:schemeClr val="tx1"/>
              </a:solidFill>
            </a:rPr>
            <a:t>Biologi, genetiske faktorer</a:t>
          </a:r>
        </a:p>
      </dsp:txBody>
      <dsp:txXfrm>
        <a:off x="2200823" y="1757898"/>
        <a:ext cx="1010624" cy="1010432"/>
      </dsp:txXfrm>
    </dsp:sp>
    <dsp:sp modelId="{A0EDAD64-EE09-482E-9EC2-5CDD3F0D289C}">
      <dsp:nvSpPr>
        <dsp:cNvPr id="0" name=""/>
        <dsp:cNvSpPr/>
      </dsp:nvSpPr>
      <dsp:spPr>
        <a:xfrm rot="2700000">
          <a:off x="381302" y="1505302"/>
          <a:ext cx="1515358" cy="151535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1510-768C-41C4-B3AF-2B03A6A8802D}">
      <dsp:nvSpPr>
        <dsp:cNvPr id="0" name=""/>
        <dsp:cNvSpPr/>
      </dsp:nvSpPr>
      <dsp:spPr>
        <a:xfrm>
          <a:off x="442398" y="1540762"/>
          <a:ext cx="1414713" cy="141471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a-DK" sz="1500" kern="1200" dirty="0" smtClean="0"/>
            <a:t> Sociale</a:t>
          </a:r>
        </a:p>
        <a:p>
          <a:pPr lvl="0" algn="ctr" defTabSz="666750">
            <a:lnSpc>
              <a:spcPct val="90000"/>
            </a:lnSpc>
            <a:spcBef>
              <a:spcPct val="0"/>
            </a:spcBef>
            <a:spcAft>
              <a:spcPct val="35000"/>
            </a:spcAft>
          </a:pPr>
          <a:r>
            <a:rPr lang="da-DK" sz="1500" kern="1200" dirty="0" smtClean="0"/>
            <a:t>faktorer</a:t>
          </a:r>
          <a:endParaRPr lang="da-DK" sz="1500" kern="1200" dirty="0"/>
        </a:p>
      </dsp:txBody>
      <dsp:txXfrm>
        <a:off x="644846" y="1742902"/>
        <a:ext cx="1010624" cy="101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B7E70-8BAB-4FAE-82B4-03BF058B7767}">
      <dsp:nvSpPr>
        <dsp:cNvPr id="0" name=""/>
        <dsp:cNvSpPr/>
      </dsp:nvSpPr>
      <dsp:spPr>
        <a:xfrm>
          <a:off x="4442444" y="1996"/>
          <a:ext cx="1123968" cy="73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Nedsat motivation</a:t>
          </a:r>
          <a:endParaRPr lang="da-DK" sz="1400" kern="1200" dirty="0">
            <a:solidFill>
              <a:schemeClr val="bg1"/>
            </a:solidFill>
          </a:endParaRPr>
        </a:p>
      </dsp:txBody>
      <dsp:txXfrm>
        <a:off x="4442444" y="1996"/>
        <a:ext cx="1123968" cy="730579"/>
      </dsp:txXfrm>
    </dsp:sp>
    <dsp:sp modelId="{510A2543-00E5-4027-8D80-27FE46209367}">
      <dsp:nvSpPr>
        <dsp:cNvPr id="0" name=""/>
        <dsp:cNvSpPr/>
      </dsp:nvSpPr>
      <dsp:spPr>
        <a:xfrm>
          <a:off x="2469083" y="367286"/>
          <a:ext cx="5070691" cy="5070691"/>
        </a:xfrm>
        <a:custGeom>
          <a:avLst/>
          <a:gdLst/>
          <a:ahLst/>
          <a:cxnLst/>
          <a:rect l="0" t="0" r="0" b="0"/>
          <a:pathLst>
            <a:path>
              <a:moveTo>
                <a:pt x="3105425" y="64923"/>
              </a:moveTo>
              <a:arcTo wR="2535345" hR="2535345" stAng="16979653" swAng="11086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782DA6-9CFA-40CB-942F-AD91F617B367}">
      <dsp:nvSpPr>
        <dsp:cNvPr id="0" name=""/>
        <dsp:cNvSpPr/>
      </dsp:nvSpPr>
      <dsp:spPr>
        <a:xfrm>
          <a:off x="6064935" y="744581"/>
          <a:ext cx="1464508" cy="73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 Fysiske reaktioner</a:t>
          </a:r>
          <a:endParaRPr lang="da-DK" sz="1400" kern="1200" dirty="0">
            <a:solidFill>
              <a:schemeClr val="bg1"/>
            </a:solidFill>
          </a:endParaRPr>
        </a:p>
      </dsp:txBody>
      <dsp:txXfrm>
        <a:off x="6064935" y="744581"/>
        <a:ext cx="1464508" cy="730579"/>
      </dsp:txXfrm>
    </dsp:sp>
    <dsp:sp modelId="{A7A72E10-D668-4A00-8B42-4EE7A3088993}">
      <dsp:nvSpPr>
        <dsp:cNvPr id="0" name=""/>
        <dsp:cNvSpPr/>
      </dsp:nvSpPr>
      <dsp:spPr>
        <a:xfrm>
          <a:off x="2472112" y="371722"/>
          <a:ext cx="5070691" cy="5070691"/>
        </a:xfrm>
        <a:custGeom>
          <a:avLst/>
          <a:gdLst/>
          <a:ahLst/>
          <a:cxnLst/>
          <a:rect l="0" t="0" r="0" b="0"/>
          <a:pathLst>
            <a:path>
              <a:moveTo>
                <a:pt x="4633835" y="1112560"/>
              </a:moveTo>
              <a:arcTo wR="2535345" hR="2535345" stAng="19551754" swAng="14786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C343BF-36B6-481D-8B79-364DA2B87E98}">
      <dsp:nvSpPr>
        <dsp:cNvPr id="0" name=""/>
        <dsp:cNvSpPr/>
      </dsp:nvSpPr>
      <dsp:spPr>
        <a:xfrm>
          <a:off x="6928678" y="2499777"/>
          <a:ext cx="1225609" cy="913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Negative tanker</a:t>
          </a:r>
          <a:endParaRPr lang="da-DK" sz="1400" kern="1200" dirty="0">
            <a:solidFill>
              <a:schemeClr val="bg1"/>
            </a:solidFill>
          </a:endParaRPr>
        </a:p>
      </dsp:txBody>
      <dsp:txXfrm>
        <a:off x="6928678" y="2499777"/>
        <a:ext cx="1225609" cy="913670"/>
      </dsp:txXfrm>
    </dsp:sp>
    <dsp:sp modelId="{D7FB7B4B-4CE2-4BA5-B0A5-7144E966EA1A}">
      <dsp:nvSpPr>
        <dsp:cNvPr id="0" name=""/>
        <dsp:cNvSpPr/>
      </dsp:nvSpPr>
      <dsp:spPr>
        <a:xfrm>
          <a:off x="2472423" y="362394"/>
          <a:ext cx="5070691" cy="5070691"/>
        </a:xfrm>
        <a:custGeom>
          <a:avLst/>
          <a:gdLst/>
          <a:ahLst/>
          <a:cxnLst/>
          <a:rect l="0" t="0" r="0" b="0"/>
          <a:pathLst>
            <a:path>
              <a:moveTo>
                <a:pt x="5015642" y="3060804"/>
              </a:moveTo>
              <a:arcTo wR="2535345" hR="2535345" stAng="717685" swAng="13327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4AB011-199A-4E53-BF06-0895DF719ACF}">
      <dsp:nvSpPr>
        <dsp:cNvPr id="0" name=""/>
        <dsp:cNvSpPr/>
      </dsp:nvSpPr>
      <dsp:spPr>
        <a:xfrm>
          <a:off x="5998890" y="4330102"/>
          <a:ext cx="1596597" cy="73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Vredesudbrud og uligevægt</a:t>
          </a:r>
          <a:endParaRPr lang="da-DK" sz="1400" kern="1200" dirty="0">
            <a:solidFill>
              <a:schemeClr val="bg1"/>
            </a:solidFill>
          </a:endParaRPr>
        </a:p>
      </dsp:txBody>
      <dsp:txXfrm>
        <a:off x="5998890" y="4330102"/>
        <a:ext cx="1596597" cy="730579"/>
      </dsp:txXfrm>
    </dsp:sp>
    <dsp:sp modelId="{58CF37C0-49AA-43DA-9B76-CD1255396862}">
      <dsp:nvSpPr>
        <dsp:cNvPr id="0" name=""/>
        <dsp:cNvSpPr/>
      </dsp:nvSpPr>
      <dsp:spPr>
        <a:xfrm>
          <a:off x="2635405" y="273187"/>
          <a:ext cx="5070691" cy="5070691"/>
        </a:xfrm>
        <a:custGeom>
          <a:avLst/>
          <a:gdLst/>
          <a:ahLst/>
          <a:cxnLst/>
          <a:rect l="0" t="0" r="0" b="0"/>
          <a:pathLst>
            <a:path>
              <a:moveTo>
                <a:pt x="3692565" y="4791187"/>
              </a:moveTo>
              <a:arcTo wR="2535345" hR="2535345" stAng="3770564" swAng="10766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078074-DDDB-46FC-AEFB-EA36CD20EB0F}">
      <dsp:nvSpPr>
        <dsp:cNvPr id="0" name=""/>
        <dsp:cNvSpPr/>
      </dsp:nvSpPr>
      <dsp:spPr>
        <a:xfrm>
          <a:off x="4444745" y="5012345"/>
          <a:ext cx="1123968" cy="73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Lav irritations-tærskel </a:t>
          </a:r>
          <a:endParaRPr lang="da-DK" sz="1400" kern="1200" dirty="0">
            <a:solidFill>
              <a:schemeClr val="bg1"/>
            </a:solidFill>
          </a:endParaRPr>
        </a:p>
      </dsp:txBody>
      <dsp:txXfrm>
        <a:off x="4444745" y="5012345"/>
        <a:ext cx="1123968" cy="730579"/>
      </dsp:txXfrm>
    </dsp:sp>
    <dsp:sp modelId="{000E3F69-7EBE-496F-92C2-8E25C30FDEBA}">
      <dsp:nvSpPr>
        <dsp:cNvPr id="0" name=""/>
        <dsp:cNvSpPr/>
      </dsp:nvSpPr>
      <dsp:spPr>
        <a:xfrm>
          <a:off x="2442693" y="299554"/>
          <a:ext cx="5070691" cy="5070691"/>
        </a:xfrm>
        <a:custGeom>
          <a:avLst/>
          <a:gdLst/>
          <a:ahLst/>
          <a:cxnLst/>
          <a:rect l="0" t="0" r="0" b="0"/>
          <a:pathLst>
            <a:path>
              <a:moveTo>
                <a:pt x="1993381" y="5012088"/>
              </a:moveTo>
              <a:arcTo wR="2535345" hR="2535345" stAng="6140580" swAng="11851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A70F26-4DFA-4EA1-AB62-0424577A0EB5}">
      <dsp:nvSpPr>
        <dsp:cNvPr id="0" name=""/>
        <dsp:cNvSpPr/>
      </dsp:nvSpPr>
      <dsp:spPr>
        <a:xfrm>
          <a:off x="2432385" y="4247447"/>
          <a:ext cx="1516424" cy="73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Øget brug af rusmidler</a:t>
          </a:r>
          <a:endParaRPr lang="da-DK" sz="1400" kern="1200" dirty="0">
            <a:solidFill>
              <a:schemeClr val="bg1"/>
            </a:solidFill>
          </a:endParaRPr>
        </a:p>
      </dsp:txBody>
      <dsp:txXfrm>
        <a:off x="2432385" y="4247447"/>
        <a:ext cx="1516424" cy="730579"/>
      </dsp:txXfrm>
    </dsp:sp>
    <dsp:sp modelId="{127C8414-829B-4732-B9A3-7C457B3F4BE1}">
      <dsp:nvSpPr>
        <dsp:cNvPr id="0" name=""/>
        <dsp:cNvSpPr/>
      </dsp:nvSpPr>
      <dsp:spPr>
        <a:xfrm>
          <a:off x="2446464" y="257280"/>
          <a:ext cx="5070691" cy="5070691"/>
        </a:xfrm>
        <a:custGeom>
          <a:avLst/>
          <a:gdLst/>
          <a:ahLst/>
          <a:cxnLst/>
          <a:rect l="0" t="0" r="0" b="0"/>
          <a:pathLst>
            <a:path>
              <a:moveTo>
                <a:pt x="453368" y="3982186"/>
              </a:moveTo>
              <a:arcTo wR="2535345" hR="2535345" stAng="8712191" swAng="13013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780408-9E2E-49A3-B2CD-07089F3AA201}">
      <dsp:nvSpPr>
        <dsp:cNvPr id="0" name=""/>
        <dsp:cNvSpPr/>
      </dsp:nvSpPr>
      <dsp:spPr>
        <a:xfrm>
          <a:off x="1748012" y="2447144"/>
          <a:ext cx="1442141" cy="910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Sociale forandringer</a:t>
          </a:r>
        </a:p>
        <a:p>
          <a:pPr lvl="0" algn="ctr" defTabSz="622300">
            <a:lnSpc>
              <a:spcPct val="90000"/>
            </a:lnSpc>
            <a:spcBef>
              <a:spcPct val="0"/>
            </a:spcBef>
            <a:spcAft>
              <a:spcPct val="35000"/>
            </a:spcAft>
          </a:pPr>
          <a:r>
            <a:rPr lang="da-DK" sz="1400" kern="1200" dirty="0" smtClean="0">
              <a:solidFill>
                <a:schemeClr val="bg1"/>
              </a:solidFill>
            </a:rPr>
            <a:t>(Isolation)</a:t>
          </a:r>
          <a:endParaRPr lang="da-DK" sz="1400" kern="1200" dirty="0">
            <a:solidFill>
              <a:schemeClr val="bg1"/>
            </a:solidFill>
          </a:endParaRPr>
        </a:p>
      </dsp:txBody>
      <dsp:txXfrm>
        <a:off x="1748012" y="2447144"/>
        <a:ext cx="1442141" cy="910974"/>
      </dsp:txXfrm>
    </dsp:sp>
    <dsp:sp modelId="{E1D927BF-6F9E-44C9-9BD9-828456C49C14}">
      <dsp:nvSpPr>
        <dsp:cNvPr id="0" name=""/>
        <dsp:cNvSpPr/>
      </dsp:nvSpPr>
      <dsp:spPr>
        <a:xfrm>
          <a:off x="2485308" y="267143"/>
          <a:ext cx="5070691" cy="5070691"/>
        </a:xfrm>
        <a:custGeom>
          <a:avLst/>
          <a:gdLst/>
          <a:ahLst/>
          <a:cxnLst/>
          <a:rect l="0" t="0" r="0" b="0"/>
          <a:pathLst>
            <a:path>
              <a:moveTo>
                <a:pt x="26468" y="2169950"/>
              </a:moveTo>
              <a:arcTo wR="2535345" hR="2535345" stAng="11297182" swAng="13586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F4C0F8-CB44-46EE-B49D-9AF69C369630}">
      <dsp:nvSpPr>
        <dsp:cNvPr id="0" name=""/>
        <dsp:cNvSpPr/>
      </dsp:nvSpPr>
      <dsp:spPr>
        <a:xfrm>
          <a:off x="2476414" y="760024"/>
          <a:ext cx="1329497" cy="73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Manglende fremtids-perspektiv</a:t>
          </a:r>
          <a:endParaRPr lang="da-DK" sz="1400" kern="1200" dirty="0">
            <a:solidFill>
              <a:schemeClr val="bg1"/>
            </a:solidFill>
          </a:endParaRPr>
        </a:p>
      </dsp:txBody>
      <dsp:txXfrm>
        <a:off x="2476414" y="760024"/>
        <a:ext cx="1329497" cy="730579"/>
      </dsp:txXfrm>
    </dsp:sp>
    <dsp:sp modelId="{78B00A42-7256-4069-AA90-36514EAC4BC8}">
      <dsp:nvSpPr>
        <dsp:cNvPr id="0" name=""/>
        <dsp:cNvSpPr/>
      </dsp:nvSpPr>
      <dsp:spPr>
        <a:xfrm>
          <a:off x="2360563" y="389473"/>
          <a:ext cx="5070691" cy="5070691"/>
        </a:xfrm>
        <a:custGeom>
          <a:avLst/>
          <a:gdLst/>
          <a:ahLst/>
          <a:cxnLst/>
          <a:rect l="0" t="0" r="0" b="0"/>
          <a:pathLst>
            <a:path>
              <a:moveTo>
                <a:pt x="1223555" y="365741"/>
              </a:moveTo>
              <a:arcTo wR="2535345" hR="2535345" stAng="14330516" swAng="12387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53CF7-80BD-4288-809C-8049CFC295BB}">
      <dsp:nvSpPr>
        <dsp:cNvPr id="0" name=""/>
        <dsp:cNvSpPr/>
      </dsp:nvSpPr>
      <dsp:spPr>
        <a:xfrm>
          <a:off x="1488566" y="12706"/>
          <a:ext cx="1239759" cy="73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Glemsomhed</a:t>
          </a:r>
          <a:endParaRPr lang="da-DK" sz="1400" kern="1200" dirty="0">
            <a:solidFill>
              <a:schemeClr val="bg1"/>
            </a:solidFill>
          </a:endParaRPr>
        </a:p>
      </dsp:txBody>
      <dsp:txXfrm>
        <a:off x="1488566" y="12706"/>
        <a:ext cx="1239759" cy="737425"/>
      </dsp:txXfrm>
    </dsp:sp>
    <dsp:sp modelId="{AD2DA715-EDED-4FEF-8DD6-861A9B3DDD8D}">
      <dsp:nvSpPr>
        <dsp:cNvPr id="0" name=""/>
        <dsp:cNvSpPr/>
      </dsp:nvSpPr>
      <dsp:spPr>
        <a:xfrm>
          <a:off x="630177" y="388577"/>
          <a:ext cx="2948925" cy="2948925"/>
        </a:xfrm>
        <a:custGeom>
          <a:avLst/>
          <a:gdLst/>
          <a:ahLst/>
          <a:cxnLst/>
          <a:rect l="0" t="0" r="0" b="0"/>
          <a:pathLst>
            <a:path>
              <a:moveTo>
                <a:pt x="2105079" y="141660"/>
              </a:moveTo>
              <a:arcTo wR="1474462" hR="1474462" stAng="17719274" swAng="17708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530EF4-3F69-49D1-993F-EA0C6E41FB33}">
      <dsp:nvSpPr>
        <dsp:cNvPr id="0" name=""/>
        <dsp:cNvSpPr/>
      </dsp:nvSpPr>
      <dsp:spPr>
        <a:xfrm>
          <a:off x="2886332" y="1020132"/>
          <a:ext cx="1215764" cy="73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Indesluttet og uengageret </a:t>
          </a:r>
          <a:endParaRPr lang="da-DK" sz="1400" kern="1200" dirty="0">
            <a:solidFill>
              <a:schemeClr val="bg1"/>
            </a:solidFill>
          </a:endParaRPr>
        </a:p>
      </dsp:txBody>
      <dsp:txXfrm>
        <a:off x="2886332" y="1020132"/>
        <a:ext cx="1215764" cy="737425"/>
      </dsp:txXfrm>
    </dsp:sp>
    <dsp:sp modelId="{BF55F056-2738-4AD1-BBDE-4F710D9E03EC}">
      <dsp:nvSpPr>
        <dsp:cNvPr id="0" name=""/>
        <dsp:cNvSpPr/>
      </dsp:nvSpPr>
      <dsp:spPr>
        <a:xfrm>
          <a:off x="616397" y="349751"/>
          <a:ext cx="2948925" cy="2948925"/>
        </a:xfrm>
        <a:custGeom>
          <a:avLst/>
          <a:gdLst/>
          <a:ahLst/>
          <a:cxnLst/>
          <a:rect l="0" t="0" r="0" b="0"/>
          <a:pathLst>
            <a:path>
              <a:moveTo>
                <a:pt x="2947814" y="1417233"/>
              </a:moveTo>
              <a:arcTo wR="1474462" hR="1474462" stAng="21466536" swAng="21954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1B6A06-1A0C-4B76-9BCB-8ACA4154F7B8}">
      <dsp:nvSpPr>
        <dsp:cNvPr id="0" name=""/>
        <dsp:cNvSpPr/>
      </dsp:nvSpPr>
      <dsp:spPr>
        <a:xfrm>
          <a:off x="2376266" y="2664303"/>
          <a:ext cx="1134500" cy="73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Opgivende og apatisk </a:t>
          </a:r>
          <a:endParaRPr lang="da-DK" sz="1400" kern="1200" dirty="0">
            <a:solidFill>
              <a:schemeClr val="bg1"/>
            </a:solidFill>
          </a:endParaRPr>
        </a:p>
      </dsp:txBody>
      <dsp:txXfrm>
        <a:off x="2376266" y="2664303"/>
        <a:ext cx="1134500" cy="737425"/>
      </dsp:txXfrm>
    </dsp:sp>
    <dsp:sp modelId="{28FA476E-7D38-4954-9098-AF4D798223B7}">
      <dsp:nvSpPr>
        <dsp:cNvPr id="0" name=""/>
        <dsp:cNvSpPr/>
      </dsp:nvSpPr>
      <dsp:spPr>
        <a:xfrm>
          <a:off x="575287" y="366381"/>
          <a:ext cx="2948925" cy="2948925"/>
        </a:xfrm>
        <a:custGeom>
          <a:avLst/>
          <a:gdLst/>
          <a:ahLst/>
          <a:cxnLst/>
          <a:rect l="0" t="0" r="0" b="0"/>
          <a:pathLst>
            <a:path>
              <a:moveTo>
                <a:pt x="1796752" y="2913270"/>
              </a:moveTo>
              <a:arcTo wR="1474462" hR="1474462" stAng="4642457" swAng="99370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965D4E-C215-4F33-9131-F62B80F64B03}">
      <dsp:nvSpPr>
        <dsp:cNvPr id="0" name=""/>
        <dsp:cNvSpPr/>
      </dsp:nvSpPr>
      <dsp:spPr>
        <a:xfrm>
          <a:off x="506282" y="2668631"/>
          <a:ext cx="1437933" cy="73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Uro og koncentrations-besvær </a:t>
          </a:r>
          <a:endParaRPr lang="da-DK" sz="1400" kern="1200" dirty="0">
            <a:solidFill>
              <a:schemeClr val="bg1"/>
            </a:solidFill>
          </a:endParaRPr>
        </a:p>
      </dsp:txBody>
      <dsp:txXfrm>
        <a:off x="506282" y="2668631"/>
        <a:ext cx="1437933" cy="737425"/>
      </dsp:txXfrm>
    </dsp:sp>
    <dsp:sp modelId="{DB180E28-CBDA-4026-8624-D4AE7B63EF8E}">
      <dsp:nvSpPr>
        <dsp:cNvPr id="0" name=""/>
        <dsp:cNvSpPr/>
      </dsp:nvSpPr>
      <dsp:spPr>
        <a:xfrm>
          <a:off x="617454" y="370016"/>
          <a:ext cx="2948925" cy="2948925"/>
        </a:xfrm>
        <a:custGeom>
          <a:avLst/>
          <a:gdLst/>
          <a:ahLst/>
          <a:cxnLst/>
          <a:rect l="0" t="0" r="0" b="0"/>
          <a:pathLst>
            <a:path>
              <a:moveTo>
                <a:pt x="246582" y="2290766"/>
              </a:moveTo>
              <a:arcTo wR="1474462" hR="1474462" stAng="8783024" swAng="21977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DF2E22-151A-49DC-9CE7-4727C9643FB5}">
      <dsp:nvSpPr>
        <dsp:cNvPr id="0" name=""/>
        <dsp:cNvSpPr/>
      </dsp:nvSpPr>
      <dsp:spPr>
        <a:xfrm>
          <a:off x="122369" y="1020132"/>
          <a:ext cx="1134500" cy="73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bg1"/>
              </a:solidFill>
            </a:rPr>
            <a:t>Træthed</a:t>
          </a:r>
          <a:endParaRPr lang="da-DK" sz="1400" kern="1200" dirty="0">
            <a:solidFill>
              <a:schemeClr val="bg1"/>
            </a:solidFill>
          </a:endParaRPr>
        </a:p>
      </dsp:txBody>
      <dsp:txXfrm>
        <a:off x="122369" y="1020132"/>
        <a:ext cx="1134500" cy="737425"/>
      </dsp:txXfrm>
    </dsp:sp>
    <dsp:sp modelId="{A1E39C44-AC6C-4923-9258-0A8594E2BB34}">
      <dsp:nvSpPr>
        <dsp:cNvPr id="0" name=""/>
        <dsp:cNvSpPr/>
      </dsp:nvSpPr>
      <dsp:spPr>
        <a:xfrm>
          <a:off x="605254" y="387824"/>
          <a:ext cx="2948925" cy="2948925"/>
        </a:xfrm>
        <a:custGeom>
          <a:avLst/>
          <a:gdLst/>
          <a:ahLst/>
          <a:cxnLst/>
          <a:rect l="0" t="0" r="0" b="0"/>
          <a:pathLst>
            <a:path>
              <a:moveTo>
                <a:pt x="268761" y="625742"/>
              </a:moveTo>
              <a:arcTo wR="1474462" hR="1474462" stAng="12908555" swAng="18545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A4BCB-DD99-584B-AA5C-F51677FB69B1}">
      <dsp:nvSpPr>
        <dsp:cNvPr id="0" name=""/>
        <dsp:cNvSpPr/>
      </dsp:nvSpPr>
      <dsp:spPr>
        <a:xfrm>
          <a:off x="1374925" y="501235"/>
          <a:ext cx="3346149" cy="3346149"/>
        </a:xfrm>
        <a:prstGeom prst="blockArc">
          <a:avLst>
            <a:gd name="adj1" fmla="val 9000000"/>
            <a:gd name="adj2" fmla="val 16200000"/>
            <a:gd name="adj3" fmla="val 4636"/>
          </a:avLst>
        </a:prstGeom>
        <a:solidFill>
          <a:schemeClr val="tx2"/>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8152269-0FF1-994E-B27C-8404638DFB9C}">
      <dsp:nvSpPr>
        <dsp:cNvPr id="0" name=""/>
        <dsp:cNvSpPr/>
      </dsp:nvSpPr>
      <dsp:spPr>
        <a:xfrm>
          <a:off x="1374925" y="501235"/>
          <a:ext cx="3346149" cy="3346149"/>
        </a:xfrm>
        <a:prstGeom prst="blockArc">
          <a:avLst>
            <a:gd name="adj1" fmla="val 1800000"/>
            <a:gd name="adj2" fmla="val 9000000"/>
            <a:gd name="adj3" fmla="val 4636"/>
          </a:avLst>
        </a:prstGeom>
        <a:solidFill>
          <a:schemeClr val="tx2"/>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5DED97-346A-3741-AE4B-CEC0AEBB8D50}">
      <dsp:nvSpPr>
        <dsp:cNvPr id="0" name=""/>
        <dsp:cNvSpPr/>
      </dsp:nvSpPr>
      <dsp:spPr>
        <a:xfrm>
          <a:off x="1374925" y="501235"/>
          <a:ext cx="3346149" cy="3346149"/>
        </a:xfrm>
        <a:prstGeom prst="blockArc">
          <a:avLst>
            <a:gd name="adj1" fmla="val 16200000"/>
            <a:gd name="adj2" fmla="val 1800000"/>
            <a:gd name="adj3" fmla="val 4636"/>
          </a:avLst>
        </a:prstGeom>
        <a:solidFill>
          <a:schemeClr val="tx2"/>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81AD38-64A2-7145-A965-97B7AD460ECB}">
      <dsp:nvSpPr>
        <dsp:cNvPr id="0" name=""/>
        <dsp:cNvSpPr/>
      </dsp:nvSpPr>
      <dsp:spPr>
        <a:xfrm>
          <a:off x="2278558" y="1404868"/>
          <a:ext cx="1538882" cy="1538882"/>
        </a:xfrm>
        <a:prstGeom prst="ellipse">
          <a:avLst/>
        </a:prstGeom>
        <a:solidFill>
          <a:schemeClr val="accent1"/>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b="0" i="0" kern="1200" dirty="0" smtClean="0">
              <a:latin typeface="ITC Officina Sans Bold"/>
              <a:cs typeface="ITC Officina Sans Bold"/>
            </a:rPr>
            <a:t>Psykiske</a:t>
          </a:r>
        </a:p>
        <a:p>
          <a:pPr lvl="0" algn="ctr" defTabSz="800100">
            <a:lnSpc>
              <a:spcPct val="90000"/>
            </a:lnSpc>
            <a:spcBef>
              <a:spcPct val="0"/>
            </a:spcBef>
            <a:spcAft>
              <a:spcPct val="35000"/>
            </a:spcAft>
          </a:pPr>
          <a:r>
            <a:rPr lang="da-DK" sz="1800" b="0" i="0" kern="1200" dirty="0" smtClean="0">
              <a:latin typeface="ITC Officina Sans Bold"/>
              <a:cs typeface="ITC Officina Sans Bold"/>
            </a:rPr>
            <a:t>problemer</a:t>
          </a:r>
          <a:endParaRPr lang="da-DK" sz="1800" b="0" i="0" kern="1200" dirty="0">
            <a:latin typeface="ITC Officina Sans Bold"/>
            <a:cs typeface="ITC Officina Sans Bold"/>
          </a:endParaRPr>
        </a:p>
      </dsp:txBody>
      <dsp:txXfrm>
        <a:off x="2278558" y="1404868"/>
        <a:ext cx="1538882" cy="1538882"/>
      </dsp:txXfrm>
    </dsp:sp>
    <dsp:sp modelId="{163D6191-4A75-0A48-838C-F699ECB31A2D}">
      <dsp:nvSpPr>
        <dsp:cNvPr id="0" name=""/>
        <dsp:cNvSpPr/>
      </dsp:nvSpPr>
      <dsp:spPr>
        <a:xfrm>
          <a:off x="2509391" y="1406"/>
          <a:ext cx="1077217" cy="1077217"/>
        </a:xfrm>
        <a:prstGeom prst="ellipse">
          <a:avLst/>
        </a:prstGeom>
        <a:solidFill>
          <a:schemeClr val="accent1"/>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a-DK" sz="1300" b="0" i="0" kern="1200" dirty="0" smtClean="0">
              <a:latin typeface="ITC Officina Sans Bold"/>
              <a:cs typeface="ITC Officina Sans Bold"/>
            </a:rPr>
            <a:t>Adfærd</a:t>
          </a:r>
          <a:endParaRPr lang="da-DK" sz="1300" b="0" i="0" kern="1200" dirty="0">
            <a:latin typeface="ITC Officina Sans Bold"/>
            <a:cs typeface="ITC Officina Sans Bold"/>
          </a:endParaRPr>
        </a:p>
      </dsp:txBody>
      <dsp:txXfrm>
        <a:off x="2509391" y="1406"/>
        <a:ext cx="1077217" cy="1077217"/>
      </dsp:txXfrm>
    </dsp:sp>
    <dsp:sp modelId="{064B33D6-3175-EF4D-BE91-97C0560A0328}">
      <dsp:nvSpPr>
        <dsp:cNvPr id="0" name=""/>
        <dsp:cNvSpPr/>
      </dsp:nvSpPr>
      <dsp:spPr>
        <a:xfrm>
          <a:off x="3924731" y="2452848"/>
          <a:ext cx="1077217" cy="1077217"/>
        </a:xfrm>
        <a:prstGeom prst="ellipse">
          <a:avLst/>
        </a:prstGeom>
        <a:solidFill>
          <a:schemeClr val="accent1"/>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a-DK" sz="1300" b="0" i="0" kern="1200" dirty="0" smtClean="0">
              <a:latin typeface="ITC Officina Sans Bold"/>
              <a:cs typeface="ITC Officina Sans Bold"/>
            </a:rPr>
            <a:t>Kognition</a:t>
          </a:r>
          <a:endParaRPr lang="da-DK" sz="1300" b="0" i="0" kern="1200" dirty="0">
            <a:latin typeface="ITC Officina Sans Bold"/>
            <a:cs typeface="ITC Officina Sans Bold"/>
          </a:endParaRPr>
        </a:p>
      </dsp:txBody>
      <dsp:txXfrm>
        <a:off x="3924731" y="2452848"/>
        <a:ext cx="1077217" cy="1077217"/>
      </dsp:txXfrm>
    </dsp:sp>
    <dsp:sp modelId="{54EE1144-74AA-E245-9A3C-212B4E4495A4}">
      <dsp:nvSpPr>
        <dsp:cNvPr id="0" name=""/>
        <dsp:cNvSpPr/>
      </dsp:nvSpPr>
      <dsp:spPr>
        <a:xfrm>
          <a:off x="1094050" y="2452848"/>
          <a:ext cx="1077217" cy="1077217"/>
        </a:xfrm>
        <a:prstGeom prst="ellipse">
          <a:avLst/>
        </a:prstGeom>
        <a:solidFill>
          <a:schemeClr val="accent1"/>
        </a:solidFill>
        <a:ln>
          <a:solidFill>
            <a:schemeClr val="bg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a-DK" sz="1300" b="0" i="0" kern="1200" dirty="0" smtClean="0">
              <a:latin typeface="ITC Officina Sans Bold"/>
              <a:cs typeface="ITC Officina Sans Bold"/>
            </a:rPr>
            <a:t>Følelser</a:t>
          </a:r>
          <a:endParaRPr lang="da-DK" sz="1300" b="0" i="0" kern="1200" dirty="0">
            <a:latin typeface="ITC Officina Sans Bold"/>
            <a:cs typeface="ITC Officina Sans Bold"/>
          </a:endParaRPr>
        </a:p>
      </dsp:txBody>
      <dsp:txXfrm>
        <a:off x="1094050" y="2452848"/>
        <a:ext cx="1077217" cy="10772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87AE2-FCFD-4EDB-8797-39097C367390}">
      <dsp:nvSpPr>
        <dsp:cNvPr id="0" name=""/>
        <dsp:cNvSpPr/>
      </dsp:nvSpPr>
      <dsp:spPr>
        <a:xfrm>
          <a:off x="1038408" y="0"/>
          <a:ext cx="3899847" cy="3899847"/>
        </a:xfrm>
        <a:prstGeom prst="quadArrow">
          <a:avLst>
            <a:gd name="adj1" fmla="val 2000"/>
            <a:gd name="adj2" fmla="val 4000"/>
            <a:gd name="adj3" fmla="val 5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CF8FA4D9-A59E-4FC5-A95C-DC98F212EE5C}">
      <dsp:nvSpPr>
        <dsp:cNvPr id="0" name=""/>
        <dsp:cNvSpPr/>
      </dsp:nvSpPr>
      <dsp:spPr>
        <a:xfrm>
          <a:off x="1291898" y="253490"/>
          <a:ext cx="1559938" cy="155993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kern="1200" dirty="0" smtClean="0"/>
            <a:t>Person uden psykisk sygdom og høj grad af mental sundhed</a:t>
          </a:r>
          <a:endParaRPr lang="da-DK" sz="1700" kern="1200" dirty="0"/>
        </a:p>
      </dsp:txBody>
      <dsp:txXfrm>
        <a:off x="1291898" y="253490"/>
        <a:ext cx="1559938" cy="1559938"/>
      </dsp:txXfrm>
    </dsp:sp>
    <dsp:sp modelId="{CB9C8D56-F0E5-41C7-BA12-636427596440}">
      <dsp:nvSpPr>
        <dsp:cNvPr id="0" name=""/>
        <dsp:cNvSpPr/>
      </dsp:nvSpPr>
      <dsp:spPr>
        <a:xfrm>
          <a:off x="3124826" y="253490"/>
          <a:ext cx="1559938" cy="155993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kern="1200" dirty="0" smtClean="0"/>
            <a:t>Person med psykisk sygdom og høj grad af mental sundhed</a:t>
          </a:r>
          <a:endParaRPr lang="da-DK" sz="1700" kern="1200" dirty="0"/>
        </a:p>
      </dsp:txBody>
      <dsp:txXfrm>
        <a:off x="3124826" y="253490"/>
        <a:ext cx="1559938" cy="1559938"/>
      </dsp:txXfrm>
    </dsp:sp>
    <dsp:sp modelId="{02C0CEC5-65AB-46F8-8A21-608E4773C225}">
      <dsp:nvSpPr>
        <dsp:cNvPr id="0" name=""/>
        <dsp:cNvSpPr/>
      </dsp:nvSpPr>
      <dsp:spPr>
        <a:xfrm>
          <a:off x="1291898" y="2086418"/>
          <a:ext cx="1559938" cy="155993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kern="1200" dirty="0" smtClean="0"/>
            <a:t>Person uden psykisk sygdom og lav grad af mental sundhed</a:t>
          </a:r>
          <a:endParaRPr lang="da-DK" sz="1700" kern="1200" dirty="0"/>
        </a:p>
      </dsp:txBody>
      <dsp:txXfrm>
        <a:off x="1291898" y="2086418"/>
        <a:ext cx="1559938" cy="1559938"/>
      </dsp:txXfrm>
    </dsp:sp>
    <dsp:sp modelId="{5A3D7828-6ACD-4F98-8E45-6ED316C6FDBD}">
      <dsp:nvSpPr>
        <dsp:cNvPr id="0" name=""/>
        <dsp:cNvSpPr/>
      </dsp:nvSpPr>
      <dsp:spPr>
        <a:xfrm>
          <a:off x="3124826" y="2086418"/>
          <a:ext cx="1559938" cy="155993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a-DK" sz="1700" kern="1200" dirty="0" smtClean="0"/>
            <a:t>Person med psykisk sygdom og lav grad af mental sundhed</a:t>
          </a:r>
          <a:endParaRPr lang="da-DK" sz="1700" kern="1200" dirty="0"/>
        </a:p>
      </dsp:txBody>
      <dsp:txXfrm>
        <a:off x="3124826" y="2086418"/>
        <a:ext cx="1559938" cy="1559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75181-8DEB-4EDB-8B64-9A37374EA09A}">
      <dsp:nvSpPr>
        <dsp:cNvPr id="0" name=""/>
        <dsp:cNvSpPr/>
      </dsp:nvSpPr>
      <dsp:spPr>
        <a:xfrm>
          <a:off x="2536204" y="2974562"/>
          <a:ext cx="2699991" cy="1800008"/>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800" b="1" kern="1200" dirty="0" smtClean="0"/>
            <a:t>”Idebank”:</a:t>
          </a:r>
        </a:p>
        <a:p>
          <a:pPr lvl="0" algn="ctr" defTabSz="800100">
            <a:lnSpc>
              <a:spcPct val="90000"/>
            </a:lnSpc>
            <a:spcBef>
              <a:spcPct val="0"/>
            </a:spcBef>
            <a:spcAft>
              <a:spcPct val="35000"/>
            </a:spcAft>
          </a:pPr>
          <a:r>
            <a:rPr lang="da-DK" sz="1800" b="1" kern="1200" dirty="0" smtClean="0"/>
            <a:t>Mental sundhed </a:t>
          </a:r>
          <a:endParaRPr lang="da-DK" sz="1800" b="1" kern="1200" dirty="0"/>
        </a:p>
      </dsp:txBody>
      <dsp:txXfrm>
        <a:off x="2536204" y="2974562"/>
        <a:ext cx="2699991" cy="1800008"/>
      </dsp:txXfrm>
    </dsp:sp>
    <dsp:sp modelId="{07882BE0-C26B-4508-A57F-33B6A38D81A8}">
      <dsp:nvSpPr>
        <dsp:cNvPr id="0" name=""/>
        <dsp:cNvSpPr/>
      </dsp:nvSpPr>
      <dsp:spPr>
        <a:xfrm rot="12890316">
          <a:off x="1269208" y="2365394"/>
          <a:ext cx="1756688" cy="598086"/>
        </a:xfrm>
        <a:prstGeom prst="leftArrow">
          <a:avLst>
            <a:gd name="adj1" fmla="val 60000"/>
            <a:gd name="adj2" fmla="val 50000"/>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AD86A5-CF56-43AD-AFEA-1ED70AEFBDCC}">
      <dsp:nvSpPr>
        <dsp:cNvPr id="0" name=""/>
        <dsp:cNvSpPr/>
      </dsp:nvSpPr>
      <dsp:spPr>
        <a:xfrm>
          <a:off x="526639" y="1442668"/>
          <a:ext cx="1800000" cy="1440000"/>
        </a:xfrm>
        <a:prstGeom prst="roundRect">
          <a:avLst>
            <a:gd name="adj" fmla="val 10000"/>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da-DK" sz="2800" b="0" kern="1200" dirty="0" smtClean="0"/>
            <a:t>Fysisk?</a:t>
          </a:r>
          <a:endParaRPr lang="da-DK" sz="2800" b="0" kern="1200" dirty="0"/>
        </a:p>
      </dsp:txBody>
      <dsp:txXfrm>
        <a:off x="526639" y="1442668"/>
        <a:ext cx="1800000" cy="1440000"/>
      </dsp:txXfrm>
    </dsp:sp>
    <dsp:sp modelId="{8A1B985C-D635-42AB-AFC0-1689B45DD05C}">
      <dsp:nvSpPr>
        <dsp:cNvPr id="0" name=""/>
        <dsp:cNvSpPr/>
      </dsp:nvSpPr>
      <dsp:spPr>
        <a:xfrm rot="16249536">
          <a:off x="3183015" y="1863058"/>
          <a:ext cx="1455724" cy="598086"/>
        </a:xfrm>
        <a:prstGeom prst="leftArrow">
          <a:avLst>
            <a:gd name="adj1" fmla="val 60000"/>
            <a:gd name="adj2" fmla="val 50000"/>
          </a:avLst>
        </a:prstGeom>
        <a:solidFill>
          <a:srgbClr val="66FF33"/>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1884D7B-83BE-4F78-AEBA-46A413C97AB5}">
      <dsp:nvSpPr>
        <dsp:cNvPr id="0" name=""/>
        <dsp:cNvSpPr/>
      </dsp:nvSpPr>
      <dsp:spPr>
        <a:xfrm>
          <a:off x="3021365" y="688397"/>
          <a:ext cx="1800000" cy="1491834"/>
        </a:xfrm>
        <a:prstGeom prst="roundRect">
          <a:avLst>
            <a:gd name="adj" fmla="val 10000"/>
          </a:avLst>
        </a:prstGeom>
        <a:solidFill>
          <a:srgbClr val="66FF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da-DK" sz="2800" b="0" kern="1200" dirty="0" smtClean="0"/>
            <a:t>Psykisk?</a:t>
          </a:r>
          <a:endParaRPr lang="da-DK" sz="2800" b="0" kern="1200" dirty="0"/>
        </a:p>
      </dsp:txBody>
      <dsp:txXfrm>
        <a:off x="3021365" y="688397"/>
        <a:ext cx="1800000" cy="1491834"/>
      </dsp:txXfrm>
    </dsp:sp>
    <dsp:sp modelId="{46A10F25-8E26-4F0C-8F48-D2FDD5271BD2}">
      <dsp:nvSpPr>
        <dsp:cNvPr id="0" name=""/>
        <dsp:cNvSpPr/>
      </dsp:nvSpPr>
      <dsp:spPr>
        <a:xfrm rot="19500000">
          <a:off x="4740739" y="2351861"/>
          <a:ext cx="1786061" cy="598086"/>
        </a:xfrm>
        <a:prstGeom prst="leftArrow">
          <a:avLst>
            <a:gd name="adj1" fmla="val 60000"/>
            <a:gd name="adj2" fmla="val 50000"/>
          </a:avLst>
        </a:prstGeom>
        <a:solidFill>
          <a:srgbClr val="CC0099"/>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527351-F393-4DE8-80BE-A1EE2C63A35E}">
      <dsp:nvSpPr>
        <dsp:cNvPr id="0" name=""/>
        <dsp:cNvSpPr/>
      </dsp:nvSpPr>
      <dsp:spPr>
        <a:xfrm>
          <a:off x="5465297" y="1418683"/>
          <a:ext cx="1800000" cy="1440000"/>
        </a:xfrm>
        <a:prstGeom prst="roundRect">
          <a:avLst>
            <a:gd name="adj" fmla="val 10000"/>
          </a:avLst>
        </a:prstGeom>
        <a:solidFill>
          <a:srgbClr val="CC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da-DK" sz="2800" b="0" kern="1200" dirty="0" smtClean="0"/>
            <a:t>Socialt?</a:t>
          </a:r>
          <a:endParaRPr lang="da-DK" sz="2800" b="0" kern="1200" dirty="0"/>
        </a:p>
      </dsp:txBody>
      <dsp:txXfrm>
        <a:off x="5465297" y="1418683"/>
        <a:ext cx="1800000" cy="1440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kelproces"/>
  <dgm:desc val="Bruges til at vise sekventielle trin i en proces. Begrænset til elleve niveau 1-figurer med et ubegrænset antal niveau 2-figurer. Fungerer bedst med små tekstmængder. Ikke brugt tekst vises ikke, men forbliver tilgængelig, hvis du skifter layout."/>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09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5466" y="4747578"/>
            <a:ext cx="5033419" cy="4497705"/>
          </a:xfrm>
          <a:prstGeom prst="rect">
            <a:avLst/>
          </a:prstGeom>
          <a:noFill/>
          <a:ln w="12700">
            <a:noFill/>
            <a:miter lim="800000"/>
            <a:headEnd/>
            <a:tailEnd/>
          </a:ln>
          <a:effectLst/>
        </p:spPr>
        <p:txBody>
          <a:bodyPr vert="horz" wrap="square" lIns="92881" tIns="45626" rIns="92881" bIns="45626" numCol="1" anchor="t" anchorCtr="0" compatLnSpc="1">
            <a:prstTxWarp prst="textNoShape">
              <a:avLst/>
            </a:prstTxWarp>
          </a:bodyPr>
          <a:lstStyle/>
          <a:p>
            <a:pPr lvl="0"/>
            <a:r>
              <a:rPr lang="da-DK" altLang="da-DK" noProof="0" smtClean="0"/>
              <a:t>Click to edit Master notes styles</a:t>
            </a:r>
          </a:p>
          <a:p>
            <a:pPr lvl="1"/>
            <a:r>
              <a:rPr lang="da-DK" altLang="da-DK" noProof="0" smtClean="0"/>
              <a:t>Second Level</a:t>
            </a:r>
          </a:p>
          <a:p>
            <a:pPr lvl="2"/>
            <a:r>
              <a:rPr lang="da-DK" altLang="da-DK" noProof="0" smtClean="0"/>
              <a:t>Third Level</a:t>
            </a:r>
          </a:p>
          <a:p>
            <a:pPr lvl="3"/>
            <a:r>
              <a:rPr lang="da-DK" altLang="da-DK" noProof="0" smtClean="0"/>
              <a:t>Fourth Level</a:t>
            </a:r>
          </a:p>
          <a:p>
            <a:pPr lvl="4"/>
            <a:r>
              <a:rPr lang="da-DK" altLang="da-DK" noProof="0" smtClean="0"/>
              <a:t>Fifth Level</a:t>
            </a:r>
          </a:p>
        </p:txBody>
      </p:sp>
      <p:sp>
        <p:nvSpPr>
          <p:cNvPr id="34819" name="Rectangle 3"/>
          <p:cNvSpPr>
            <a:spLocks noGrp="1" noRot="1" noChangeAspect="1" noChangeArrowheads="1" noTextEdit="1"/>
          </p:cNvSpPr>
          <p:nvPr>
            <p:ph type="sldImg" idx="2"/>
          </p:nvPr>
        </p:nvSpPr>
        <p:spPr bwMode="auto">
          <a:xfrm>
            <a:off x="1095375" y="871538"/>
            <a:ext cx="4673600" cy="35052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0086976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Garamond Bold"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AGaramond Bold"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AGaramond Bold"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AGaramond Bold"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AGaramond Bol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dsholder til diasbillede 1"/>
          <p:cNvSpPr>
            <a:spLocks noGrp="1" noRot="1" noChangeAspect="1" noTextEdit="1"/>
          </p:cNvSpPr>
          <p:nvPr>
            <p:ph type="sldImg"/>
          </p:nvPr>
        </p:nvSpPr>
        <p:spPr>
          <a:ln/>
        </p:spPr>
      </p:sp>
      <p:sp>
        <p:nvSpPr>
          <p:cNvPr id="74755" name="Pladsholder til noter 2"/>
          <p:cNvSpPr>
            <a:spLocks noGrp="1"/>
          </p:cNvSpPr>
          <p:nvPr>
            <p:ph type="body" idx="1"/>
          </p:nvPr>
        </p:nvSpPr>
        <p:spPr>
          <a:noFill/>
          <a:ln w="9525"/>
        </p:spPr>
        <p:txBody>
          <a:bodyPr/>
          <a:lstStyle/>
          <a:p>
            <a:endParaRPr lang="da-DK" alt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2203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a:xfrm>
            <a:off x="3888210" y="9493107"/>
            <a:ext cx="2974552" cy="500087"/>
          </a:xfrm>
          <a:prstGeom prst="rect">
            <a:avLst/>
          </a:prstGeom>
        </p:spPr>
        <p:txBody>
          <a:bodyPr lIns="95427" tIns="47713" rIns="95427" bIns="47713"/>
          <a:lstStyle/>
          <a:p>
            <a:fld id="{F2C12EDD-51E1-41A8-A7F6-823E81ABD27B}" type="slidenum">
              <a:rPr lang="da-DK" smtClean="0"/>
              <a:pPr/>
              <a:t>18</a:t>
            </a:fld>
            <a:endParaRPr lang="da-DK"/>
          </a:p>
        </p:txBody>
      </p:sp>
    </p:spTree>
    <p:extLst>
      <p:ext uri="{BB962C8B-B14F-4D97-AF65-F5344CB8AC3E}">
        <p14:creationId xmlns:p14="http://schemas.microsoft.com/office/powerpoint/2010/main" val="368428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diasbillede 1"/>
          <p:cNvSpPr>
            <a:spLocks noGrp="1" noRot="1" noChangeAspect="1" noTextEdit="1"/>
          </p:cNvSpPr>
          <p:nvPr>
            <p:ph type="sldImg"/>
          </p:nvPr>
        </p:nvSpPr>
        <p:spPr>
          <a:ln/>
        </p:spPr>
      </p:sp>
      <p:sp>
        <p:nvSpPr>
          <p:cNvPr id="44035" name="Pladsholder til noter 2"/>
          <p:cNvSpPr>
            <a:spLocks noGrp="1"/>
          </p:cNvSpPr>
          <p:nvPr>
            <p:ph type="body" idx="1"/>
          </p:nvPr>
        </p:nvSpPr>
        <p:spPr>
          <a:noFill/>
          <a:ln w="9525"/>
        </p:spPr>
        <p:txBody>
          <a:bodyPr/>
          <a:lstStyle/>
          <a:p>
            <a:endParaRPr lang="da-DK"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diasbillede 1"/>
          <p:cNvSpPr>
            <a:spLocks noGrp="1" noRot="1" noChangeAspect="1" noTextEdit="1"/>
          </p:cNvSpPr>
          <p:nvPr>
            <p:ph type="sldImg"/>
          </p:nvPr>
        </p:nvSpPr>
        <p:spPr>
          <a:ln/>
        </p:spPr>
      </p:sp>
      <p:sp>
        <p:nvSpPr>
          <p:cNvPr id="40963"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smtClean="0"/>
          </a:p>
        </p:txBody>
      </p:sp>
    </p:spTree>
    <p:extLst>
      <p:ext uri="{BB962C8B-B14F-4D97-AF65-F5344CB8AC3E}">
        <p14:creationId xmlns:p14="http://schemas.microsoft.com/office/powerpoint/2010/main" val="143409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a:xfrm>
            <a:off x="3887788" y="9493250"/>
            <a:ext cx="2974975" cy="500063"/>
          </a:xfrm>
          <a:prstGeom prst="rect">
            <a:avLst/>
          </a:prstGeom>
        </p:spPr>
        <p:txBody>
          <a:bodyPr/>
          <a:lstStyle/>
          <a:p>
            <a:fld id="{F2C12EDD-51E1-41A8-A7F6-823E81ABD27B}" type="slidenum">
              <a:rPr lang="da-DK" smtClean="0"/>
              <a:pPr/>
              <a:t>21</a:t>
            </a:fld>
            <a:endParaRPr lang="da-DK"/>
          </a:p>
        </p:txBody>
      </p:sp>
    </p:spTree>
    <p:extLst>
      <p:ext uri="{BB962C8B-B14F-4D97-AF65-F5344CB8AC3E}">
        <p14:creationId xmlns:p14="http://schemas.microsoft.com/office/powerpoint/2010/main" val="353223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a:xfrm>
            <a:off x="3887788" y="9493250"/>
            <a:ext cx="2974975" cy="500063"/>
          </a:xfrm>
          <a:prstGeom prst="rect">
            <a:avLst/>
          </a:prstGeom>
        </p:spPr>
        <p:txBody>
          <a:bodyPr/>
          <a:lstStyle/>
          <a:p>
            <a:fld id="{F2C12EDD-51E1-41A8-A7F6-823E81ABD27B}" type="slidenum">
              <a:rPr lang="da-DK" smtClean="0"/>
              <a:pPr/>
              <a:t>22</a:t>
            </a:fld>
            <a:endParaRPr lang="da-DK"/>
          </a:p>
        </p:txBody>
      </p:sp>
    </p:spTree>
    <p:extLst>
      <p:ext uri="{BB962C8B-B14F-4D97-AF65-F5344CB8AC3E}">
        <p14:creationId xmlns:p14="http://schemas.microsoft.com/office/powerpoint/2010/main" val="31149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p:cNvSpPr>
            <a:spLocks noGrp="1" noRot="1" noChangeAspect="1" noTextEdit="1"/>
          </p:cNvSpPr>
          <p:nvPr>
            <p:ph type="sldImg"/>
          </p:nvPr>
        </p:nvSpPr>
        <p:spPr>
          <a:ln/>
        </p:spPr>
      </p:sp>
      <p:sp>
        <p:nvSpPr>
          <p:cNvPr id="26627"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a-DK" baseline="0" dirty="0" smtClean="0">
              <a:latin typeface="AGaramond Bold" pitchFamily="18" charset="0"/>
            </a:endParaRPr>
          </a:p>
        </p:txBody>
      </p:sp>
    </p:spTree>
    <p:extLst>
      <p:ext uri="{BB962C8B-B14F-4D97-AF65-F5344CB8AC3E}">
        <p14:creationId xmlns:p14="http://schemas.microsoft.com/office/powerpoint/2010/main" val="486394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a:ln/>
        </p:spPr>
      </p:sp>
      <p:sp>
        <p:nvSpPr>
          <p:cNvPr id="32771" name="Pladsholder til noter 2"/>
          <p:cNvSpPr>
            <a:spLocks noGrp="1"/>
          </p:cNvSpPr>
          <p:nvPr>
            <p:ph type="body" idx="1"/>
          </p:nvPr>
        </p:nvSpPr>
        <p:spPr>
          <a:noFill/>
          <a:ln w="9525"/>
        </p:spPr>
        <p:txBody>
          <a:bodyPr/>
          <a:lstStyle/>
          <a:p>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a:xfrm>
            <a:off x="3887788" y="9493250"/>
            <a:ext cx="2974975" cy="500063"/>
          </a:xfrm>
          <a:prstGeom prst="rect">
            <a:avLst/>
          </a:prstGeom>
        </p:spPr>
        <p:txBody>
          <a:bodyPr/>
          <a:lstStyle/>
          <a:p>
            <a:fld id="{F2C12EDD-51E1-41A8-A7F6-823E81ABD27B}" type="slidenum">
              <a:rPr lang="da-DK" smtClean="0"/>
              <a:pPr/>
              <a:t>26</a:t>
            </a:fld>
            <a:endParaRPr lang="da-DK"/>
          </a:p>
        </p:txBody>
      </p:sp>
    </p:spTree>
    <p:extLst>
      <p:ext uri="{BB962C8B-B14F-4D97-AF65-F5344CB8AC3E}">
        <p14:creationId xmlns:p14="http://schemas.microsoft.com/office/powerpoint/2010/main" val="205081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ln/>
        </p:spPr>
      </p:sp>
      <p:sp>
        <p:nvSpPr>
          <p:cNvPr id="30723" name="Pladsholder til noter 2"/>
          <p:cNvSpPr>
            <a:spLocks noGrp="1"/>
          </p:cNvSpPr>
          <p:nvPr>
            <p:ph type="body" idx="1"/>
          </p:nvPr>
        </p:nvSpPr>
        <p:spPr>
          <a:noFill/>
          <a:ln w="9525"/>
        </p:spPr>
        <p:txBody>
          <a:bodyPr/>
          <a:lstStyle/>
          <a:p>
            <a:endParaRPr lang="da-DK" altLang="da-DK"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diasbillede 1"/>
          <p:cNvSpPr>
            <a:spLocks noGrp="1" noRot="1" noChangeAspect="1" noTextEdit="1"/>
          </p:cNvSpPr>
          <p:nvPr>
            <p:ph type="sldImg"/>
          </p:nvPr>
        </p:nvSpPr>
        <p:spPr>
          <a:ln/>
        </p:spPr>
      </p:sp>
      <p:sp>
        <p:nvSpPr>
          <p:cNvPr id="44035" name="Pladsholder til noter 2"/>
          <p:cNvSpPr>
            <a:spLocks noGrp="1"/>
          </p:cNvSpPr>
          <p:nvPr>
            <p:ph type="body" idx="1"/>
          </p:nvPr>
        </p:nvSpPr>
        <p:spPr>
          <a:noFill/>
          <a:ln w="9525"/>
        </p:spPr>
        <p:txBody>
          <a:bodyPr/>
          <a:lstStyle/>
          <a:p>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a:xfrm>
            <a:off x="3887788" y="9493250"/>
            <a:ext cx="2974975" cy="500063"/>
          </a:xfrm>
          <a:prstGeom prst="rect">
            <a:avLst/>
          </a:prstGeom>
        </p:spPr>
        <p:txBody>
          <a:bodyPr/>
          <a:lstStyle/>
          <a:p>
            <a:fld id="{F2C12EDD-51E1-41A8-A7F6-823E81ABD27B}" type="slidenum">
              <a:rPr lang="da-DK" smtClean="0"/>
              <a:pPr/>
              <a:t>33</a:t>
            </a:fld>
            <a:endParaRPr lang="da-DK"/>
          </a:p>
        </p:txBody>
      </p:sp>
    </p:spTree>
    <p:extLst>
      <p:ext uri="{BB962C8B-B14F-4D97-AF65-F5344CB8AC3E}">
        <p14:creationId xmlns:p14="http://schemas.microsoft.com/office/powerpoint/2010/main" val="180208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a:ln w="9525"/>
        </p:spPr>
        <p:txBody>
          <a:bodyPr/>
          <a:lstStyle/>
          <a:p>
            <a:endParaRPr lang="da-DK" altLang="da-D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diasbillede 1"/>
          <p:cNvSpPr>
            <a:spLocks noGrp="1" noRot="1" noChangeAspect="1" noTextEdit="1"/>
          </p:cNvSpPr>
          <p:nvPr>
            <p:ph type="sldImg"/>
          </p:nvPr>
        </p:nvSpPr>
        <p:spPr>
          <a:ln/>
        </p:spPr>
      </p:sp>
      <p:sp>
        <p:nvSpPr>
          <p:cNvPr id="46083" name="Pladsholder til noter 2"/>
          <p:cNvSpPr>
            <a:spLocks noGrp="1"/>
          </p:cNvSpPr>
          <p:nvPr>
            <p:ph type="body" idx="1"/>
          </p:nvPr>
        </p:nvSpPr>
        <p:spPr>
          <a:noFill/>
          <a:ln w="9525"/>
        </p:spPr>
        <p:txBody>
          <a:bodyPr/>
          <a:lstStyle/>
          <a:p>
            <a:endParaRPr lang="da-DK" alt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dsholder til diasbillede 1"/>
          <p:cNvSpPr>
            <a:spLocks noGrp="1" noRot="1" noChangeAspect="1" noTextEdit="1"/>
          </p:cNvSpPr>
          <p:nvPr>
            <p:ph type="sldImg"/>
          </p:nvPr>
        </p:nvSpPr>
        <p:spPr>
          <a:ln/>
        </p:spPr>
      </p:sp>
      <p:sp>
        <p:nvSpPr>
          <p:cNvPr id="62467" name="Pladsholder til noter 2"/>
          <p:cNvSpPr>
            <a:spLocks noGrp="1"/>
          </p:cNvSpPr>
          <p:nvPr>
            <p:ph type="body" idx="1"/>
          </p:nvPr>
        </p:nvSpPr>
        <p:spPr>
          <a:noFill/>
          <a:ln w="9525"/>
        </p:spPr>
        <p:txBody>
          <a:bodyPr/>
          <a:lstStyle/>
          <a:p>
            <a:r>
              <a:rPr lang="da-DK" altLang="da-DK" smtClean="0"/>
              <a:t>Anthony Giddens – Sociokulturelt perspektiv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ln/>
        </p:spPr>
      </p:sp>
      <p:sp>
        <p:nvSpPr>
          <p:cNvPr id="30723" name="Pladsholder til noter 2"/>
          <p:cNvSpPr>
            <a:spLocks noGrp="1"/>
          </p:cNvSpPr>
          <p:nvPr>
            <p:ph type="body" idx="1"/>
          </p:nvPr>
        </p:nvSpPr>
        <p:spPr>
          <a:noFill/>
          <a:ln w="9525"/>
        </p:spPr>
        <p:txBody>
          <a:bodyPr/>
          <a:lstStyle/>
          <a:p>
            <a:r>
              <a:rPr lang="da-DK" smtClean="0"/>
              <a:t>Kilde: Geldard og Geldard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a:ln/>
        </p:spPr>
      </p:sp>
      <p:sp>
        <p:nvSpPr>
          <p:cNvPr id="65539" name="Pladsholder til noter 2"/>
          <p:cNvSpPr>
            <a:spLocks noGrp="1"/>
          </p:cNvSpPr>
          <p:nvPr>
            <p:ph type="body" idx="1"/>
          </p:nvPr>
        </p:nvSpPr>
        <p:spPr>
          <a:noFill/>
          <a:ln w="9525"/>
        </p:spPr>
        <p:txBody>
          <a:bodyPr/>
          <a:lstStyle/>
          <a:p>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a:ln/>
        </p:spPr>
      </p:sp>
      <p:sp>
        <p:nvSpPr>
          <p:cNvPr id="65539" name="Pladsholder til noter 2"/>
          <p:cNvSpPr>
            <a:spLocks noGrp="1"/>
          </p:cNvSpPr>
          <p:nvPr>
            <p:ph type="body" idx="1"/>
          </p:nvPr>
        </p:nvSpPr>
        <p:spPr>
          <a:noFill/>
          <a:ln w="9525"/>
        </p:spPr>
        <p:txBody>
          <a:bodyPr/>
          <a:lstStyle/>
          <a:p>
            <a:r>
              <a:rPr lang="da-DK" altLang="da-DK" smtClean="0"/>
              <a:t>Kilde: Stressforeningen og Vidensråd og forebyggelse: Stress</a:t>
            </a:r>
          </a:p>
          <a:p>
            <a:r>
              <a:rPr lang="da-DK" altLang="da-DK" smtClean="0"/>
              <a:t>Vidensråd og forebyggelse: Selvskade – tal fra Bo Møhl</a:t>
            </a:r>
          </a:p>
          <a:p>
            <a:r>
              <a:rPr lang="da-DK" altLang="da-DK" smtClean="0"/>
              <a:t>Vidensråd og forebyggelse: ADHD</a:t>
            </a:r>
          </a:p>
          <a:p>
            <a:r>
              <a:rPr lang="da-DK" altLang="da-DK" smtClean="0"/>
              <a:t>Vidensråd og forebyggelse: Emotionelle</a:t>
            </a:r>
          </a:p>
          <a:p>
            <a:r>
              <a:rPr lang="da-DK" altLang="da-DK" smtClean="0"/>
              <a:t>Vidensråd og forebyggelse: Adfærdsforstyrrelser</a:t>
            </a:r>
          </a:p>
          <a:p>
            <a:r>
              <a:rPr lang="da-DK" altLang="da-DK" smtClean="0"/>
              <a:t>Rusmidler: Mads Uffe Pedersen, Center for rusmiddelforskning</a:t>
            </a:r>
          </a:p>
          <a:p>
            <a:endParaRPr lang="da-DK" altLang="da-DK" smtClean="0"/>
          </a:p>
          <a:p>
            <a:endParaRPr lang="da-DK" alt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p:cNvSpPr>
            <a:spLocks noGrp="1" noRot="1" noChangeAspect="1" noTextEdit="1"/>
          </p:cNvSpPr>
          <p:nvPr>
            <p:ph type="sldImg"/>
          </p:nvPr>
        </p:nvSpPr>
        <p:spPr>
          <a:ln/>
        </p:spPr>
      </p:sp>
      <p:sp>
        <p:nvSpPr>
          <p:cNvPr id="3" name="Pladsholder til noter 2"/>
          <p:cNvSpPr>
            <a:spLocks noGrp="1"/>
          </p:cNvSpPr>
          <p:nvPr>
            <p:ph type="body" idx="1"/>
          </p:nvPr>
        </p:nvSpPr>
        <p:spPr/>
        <p:txBody>
          <a:bodyPr/>
          <a:lstStyle/>
          <a:p>
            <a:pPr>
              <a:defRPr/>
            </a:pPr>
            <a:r>
              <a:rPr lang="da-DK" b="1" dirty="0" smtClean="0">
                <a:latin typeface="+mn-lt"/>
              </a:rPr>
              <a:t>Formål</a:t>
            </a:r>
          </a:p>
          <a:p>
            <a:pPr>
              <a:defRPr/>
            </a:pPr>
            <a:r>
              <a:rPr lang="da-DK" b="1" dirty="0" smtClean="0">
                <a:latin typeface="+mn-lt"/>
              </a:rPr>
              <a:t>Forklaringsmodel,</a:t>
            </a:r>
            <a:r>
              <a:rPr lang="da-DK" b="1" baseline="0" dirty="0" smtClean="0">
                <a:latin typeface="+mn-lt"/>
              </a:rPr>
              <a:t> </a:t>
            </a:r>
            <a:r>
              <a:rPr lang="da-DK" b="1" baseline="0" dirty="0" err="1" smtClean="0">
                <a:latin typeface="+mn-lt"/>
              </a:rPr>
              <a:t>almengørelse</a:t>
            </a:r>
            <a:r>
              <a:rPr lang="da-DK" b="1" baseline="0" dirty="0" smtClean="0">
                <a:latin typeface="+mn-lt"/>
              </a:rPr>
              <a:t>, </a:t>
            </a:r>
            <a:r>
              <a:rPr lang="da-DK" b="1" baseline="0" dirty="0" err="1" smtClean="0">
                <a:latin typeface="+mn-lt"/>
              </a:rPr>
              <a:t>eksternalisere</a:t>
            </a:r>
            <a:r>
              <a:rPr lang="da-DK" b="1" baseline="0" dirty="0" smtClean="0">
                <a:latin typeface="+mn-lt"/>
              </a:rPr>
              <a:t> i stedet for at internalisere</a:t>
            </a:r>
            <a:r>
              <a:rPr lang="da-DK" b="1" dirty="0" smtClean="0">
                <a:latin typeface="+mn-lt"/>
              </a:rPr>
              <a:t/>
            </a:r>
            <a:br>
              <a:rPr lang="da-DK" b="1" dirty="0" smtClean="0">
                <a:latin typeface="+mn-lt"/>
              </a:rPr>
            </a:br>
            <a:r>
              <a:rPr lang="da-DK" dirty="0" smtClean="0">
                <a:latin typeface="+mn-lt"/>
              </a:rPr>
              <a:t>At formidle en forståelsesmodel til at forklare, hvorfor man oplever mistrivsel og bliver psykisk syge.</a:t>
            </a:r>
          </a:p>
          <a:p>
            <a:pPr>
              <a:defRPr/>
            </a:pPr>
            <a:r>
              <a:rPr lang="da-DK" b="1" dirty="0" smtClean="0">
                <a:latin typeface="+mn-lt"/>
              </a:rPr>
              <a:t> </a:t>
            </a:r>
            <a:endParaRPr lang="da-DK" dirty="0" smtClean="0">
              <a:latin typeface="+mn-lt"/>
            </a:endParaRPr>
          </a:p>
          <a:p>
            <a:pPr>
              <a:defRPr/>
            </a:pPr>
            <a:r>
              <a:rPr lang="da-DK" b="1" dirty="0" smtClean="0">
                <a:latin typeface="+mn-lt"/>
              </a:rPr>
              <a:t>Lærertip</a:t>
            </a:r>
            <a:endParaRPr lang="da-DK" dirty="0" smtClean="0">
              <a:latin typeface="+mn-lt"/>
            </a:endParaRPr>
          </a:p>
          <a:p>
            <a:pPr>
              <a:defRPr/>
            </a:pPr>
            <a:r>
              <a:rPr lang="da-DK" dirty="0" smtClean="0">
                <a:latin typeface="+mn-lt"/>
              </a:rPr>
              <a:t>Stress-sårbarhedsmodel forklarer, hvorfor man kan opleve mistrivsel eller blive ramt af psykisk sygdom. Modellen tager primært afsæt i en forståelse af, at mistrivsel og psykisk sygdom skyldes et sammenspil mellem socialpsykologiske forhold og den enkeltes grad af sårbarhed/robusthed, hvor stressbelastninger over tid, kommer til udtryk i en belastningsreaktion. Modellen har to akser: stressbelastninger og tid. Den simple forklaring er, at hvis mennesket over tid udsættes for flere stressbelastninger end der er ressourcer og evner til at løse, vil der komme en belastningsreaktion fx i form af stress, mistrivsel, psykiske problemer eller psykisk sygdom. Som særligt kommer til udtryk i vores måde at tanke, føle og handle.</a:t>
            </a:r>
          </a:p>
          <a:p>
            <a:pPr>
              <a:defRPr/>
            </a:pPr>
            <a:r>
              <a:rPr lang="da-DK" dirty="0" smtClean="0">
                <a:latin typeface="+mn-lt"/>
              </a:rPr>
              <a:t> </a:t>
            </a:r>
          </a:p>
          <a:p>
            <a:pPr>
              <a:defRPr/>
            </a:pPr>
            <a:r>
              <a:rPr lang="da-DK" b="1" dirty="0" smtClean="0">
                <a:latin typeface="+mn-lt"/>
              </a:rPr>
              <a:t>Modellens opbygning</a:t>
            </a:r>
            <a:endParaRPr lang="da-DK" dirty="0" smtClean="0">
              <a:latin typeface="+mn-lt"/>
            </a:endParaRPr>
          </a:p>
          <a:p>
            <a:pPr>
              <a:defRPr/>
            </a:pPr>
            <a:r>
              <a:rPr lang="da-DK" dirty="0" smtClean="0">
                <a:latin typeface="+mn-lt"/>
              </a:rPr>
              <a:t>Eksempler på stressbelastninger: Problemer med familien, kæreste (konflikter i relationer), skole og job (stress og manglende tid), fravær (mangler energi og overskud) og tvivl om fremtid (stress, negative tanker, oplevelse af tab af evner, manglende selvtillid, usikkerhed eller manglende fremtidsperspektiver).</a:t>
            </a:r>
          </a:p>
          <a:p>
            <a:pPr>
              <a:defRPr/>
            </a:pPr>
            <a:r>
              <a:rPr lang="da-DK" dirty="0" smtClean="0">
                <a:latin typeface="+mn-lt"/>
              </a:rPr>
              <a:t> </a:t>
            </a:r>
          </a:p>
          <a:p>
            <a:pPr>
              <a:defRPr/>
            </a:pPr>
            <a:r>
              <a:rPr lang="da-DK" dirty="0" smtClean="0">
                <a:latin typeface="+mn-lt"/>
              </a:rPr>
              <a:t>Hvis grænsen (illustreret med den røde streg) for modstandsdygtighed krydses, så vil der komme reaktioner på belastninger i alvorlig grad, fx angst eller depression.</a:t>
            </a:r>
          </a:p>
          <a:p>
            <a:pPr>
              <a:defRPr/>
            </a:pPr>
            <a:r>
              <a:rPr lang="da-DK" dirty="0" smtClean="0">
                <a:latin typeface="+mn-lt"/>
              </a:rPr>
              <a:t> </a:t>
            </a:r>
          </a:p>
          <a:p>
            <a:pPr>
              <a:defRPr/>
            </a:pPr>
            <a:r>
              <a:rPr lang="da-DK" dirty="0" smtClean="0">
                <a:latin typeface="+mn-lt"/>
              </a:rPr>
              <a:t>Der kommer altid advarselstegn, når man er ved at nå en stressbelastning (illustreret med den stiplede streg). For det påvirker det vores tanker, følelser og handlinger, når man er stresset eller mistrives.</a:t>
            </a:r>
          </a:p>
          <a:p>
            <a:pPr>
              <a:defRPr/>
            </a:pPr>
            <a:r>
              <a:rPr lang="da-DK" dirty="0" smtClean="0">
                <a:latin typeface="+mn-lt"/>
              </a:rPr>
              <a:t> </a:t>
            </a:r>
          </a:p>
          <a:p>
            <a:pPr>
              <a:defRPr/>
            </a:pPr>
            <a:r>
              <a:rPr lang="da-DK" b="1" dirty="0" smtClean="0">
                <a:latin typeface="+mn-lt"/>
              </a:rPr>
              <a:t>Lærertip</a:t>
            </a:r>
            <a:endParaRPr lang="da-DK" dirty="0" smtClean="0">
              <a:latin typeface="+mn-lt"/>
            </a:endParaRPr>
          </a:p>
          <a:p>
            <a:pPr>
              <a:defRPr/>
            </a:pPr>
            <a:r>
              <a:rPr lang="da-DK" dirty="0" smtClean="0">
                <a:latin typeface="+mn-lt"/>
              </a:rPr>
              <a:t>En central pointe er, at vi alle er forskellige og reagerer dermed også forskelligt på stressbelastninger. Vi har forskellig modstandsdygtighed og ressourcer, og vi oplever alle perioder hvor vi er mindre i stand til at håndtere stressbelastninger (fx når man flytter hjemmefra, starter nyt studie, har kærestesorger, økonomiske problemer eller konflikter i familien).</a:t>
            </a:r>
          </a:p>
          <a:p>
            <a:pPr>
              <a:defRPr/>
            </a:pPr>
            <a:r>
              <a:rPr lang="da-DK" dirty="0" smtClean="0">
                <a:latin typeface="+mn-lt"/>
              </a:rPr>
              <a:t>Det er vigtigt at reagere på det man ser og mærker hos sig selv – og hos andre. </a:t>
            </a:r>
          </a:p>
          <a:p>
            <a:pPr>
              <a:defRPr/>
            </a:pPr>
            <a:r>
              <a:rPr lang="da-DK" dirty="0" smtClean="0">
                <a:latin typeface="+mn-lt"/>
              </a:rPr>
              <a:t>Jo tidligere indsats jo mindre risici for, at belastningsreaktionen udvikler sig til fx psykiske problemer som ensomhed, misbrug eller en egentlig sygdomstilstand som angst og depression.</a:t>
            </a:r>
          </a:p>
          <a:p>
            <a:pPr>
              <a:defRPr/>
            </a:pPr>
            <a:r>
              <a:rPr lang="da-DK" dirty="0" smtClean="0">
                <a:latin typeface="+mn-lt"/>
              </a:rPr>
              <a:t>Brug eventuel en case som understøtter formidlingen af modellens dynamik</a:t>
            </a:r>
          </a:p>
          <a:p>
            <a:pPr>
              <a:defRPr/>
            </a:pPr>
            <a:r>
              <a:rPr lang="da-DK" b="1" dirty="0" smtClean="0">
                <a:latin typeface="+mn-lt"/>
              </a:rPr>
              <a:t> </a:t>
            </a:r>
            <a:endParaRPr lang="da-DK" dirty="0" smtClean="0">
              <a:latin typeface="+mn-lt"/>
            </a:endParaRPr>
          </a:p>
          <a:p>
            <a:pPr>
              <a:defRPr/>
            </a:pPr>
            <a:r>
              <a:rPr lang="da-DK" b="1" dirty="0" smtClean="0">
                <a:latin typeface="+mn-lt"/>
              </a:rPr>
              <a:t>Inddragelse og refleksion</a:t>
            </a:r>
            <a:endParaRPr lang="da-DK" dirty="0" smtClean="0">
              <a:latin typeface="+mn-lt"/>
            </a:endParaRPr>
          </a:p>
          <a:p>
            <a:pPr>
              <a:defRPr/>
            </a:pPr>
            <a:r>
              <a:rPr lang="da-DK" dirty="0" smtClean="0">
                <a:latin typeface="+mn-lt"/>
              </a:rPr>
              <a:t>Spørg eventuelt eleverne om modellens budskaber er genkendelige? Giver forklaringsmodellen mening?</a:t>
            </a:r>
          </a:p>
          <a:p>
            <a:pPr>
              <a:defRPr/>
            </a:pPr>
            <a:r>
              <a:rPr lang="da-DK" b="1" dirty="0" smtClean="0">
                <a:latin typeface="+mn-lt"/>
              </a:rPr>
              <a:t> </a:t>
            </a:r>
            <a:endParaRPr lang="da-DK" dirty="0" smtClean="0">
              <a:latin typeface="+mn-lt"/>
            </a:endParaRPr>
          </a:p>
          <a:p>
            <a:pPr>
              <a:defRPr/>
            </a:pPr>
            <a:r>
              <a:rPr lang="da-DK" i="1" dirty="0" smtClean="0">
                <a:latin typeface="+mn-lt"/>
              </a:rPr>
              <a:t> </a:t>
            </a:r>
          </a:p>
          <a:p>
            <a:pPr>
              <a:defRPr/>
            </a:pPr>
            <a:endParaRPr lang="da-DK" dirty="0"/>
          </a:p>
        </p:txBody>
      </p:sp>
      <p:sp>
        <p:nvSpPr>
          <p:cNvPr id="22532" name="Pladsholder til diasnummer 3"/>
          <p:cNvSpPr>
            <a:spLocks noGrp="1"/>
          </p:cNvSpPr>
          <p:nvPr>
            <p:ph type="sldNum" sz="quarter" idx="4294967295"/>
          </p:nvPr>
        </p:nvSpPr>
        <p:spPr bwMode="auto">
          <a:xfrm>
            <a:off x="3887789" y="9493331"/>
            <a:ext cx="2974975" cy="499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eaLnBrk="0" hangingPunct="0">
              <a:defRPr sz="2400">
                <a:solidFill>
                  <a:schemeClr val="tx1"/>
                </a:solidFill>
                <a:latin typeface="AGaramond Bold" pitchFamily="18" charset="0"/>
              </a:defRPr>
            </a:lvl1pPr>
            <a:lvl2pPr marL="742754" indent="-285674" eaLnBrk="0" hangingPunct="0">
              <a:defRPr sz="2400">
                <a:solidFill>
                  <a:schemeClr val="tx1"/>
                </a:solidFill>
                <a:latin typeface="AGaramond Bold" pitchFamily="18" charset="0"/>
              </a:defRPr>
            </a:lvl2pPr>
            <a:lvl3pPr marL="1142699" indent="-228539" eaLnBrk="0" hangingPunct="0">
              <a:defRPr sz="2400">
                <a:solidFill>
                  <a:schemeClr val="tx1"/>
                </a:solidFill>
                <a:latin typeface="AGaramond Bold" pitchFamily="18" charset="0"/>
              </a:defRPr>
            </a:lvl3pPr>
            <a:lvl4pPr marL="1599777" indent="-228539" eaLnBrk="0" hangingPunct="0">
              <a:defRPr sz="2400">
                <a:solidFill>
                  <a:schemeClr val="tx1"/>
                </a:solidFill>
                <a:latin typeface="AGaramond Bold" pitchFamily="18" charset="0"/>
              </a:defRPr>
            </a:lvl4pPr>
            <a:lvl5pPr marL="2056857" indent="-228539" eaLnBrk="0" hangingPunct="0">
              <a:defRPr sz="2400">
                <a:solidFill>
                  <a:schemeClr val="tx1"/>
                </a:solidFill>
                <a:latin typeface="AGaramond Bold" pitchFamily="18" charset="0"/>
              </a:defRPr>
            </a:lvl5pPr>
            <a:lvl6pPr marL="2513936" indent="-228539" eaLnBrk="0" fontAlgn="base" hangingPunct="0">
              <a:spcBef>
                <a:spcPct val="0"/>
              </a:spcBef>
              <a:spcAft>
                <a:spcPct val="0"/>
              </a:spcAft>
              <a:defRPr sz="2400">
                <a:solidFill>
                  <a:schemeClr val="tx1"/>
                </a:solidFill>
                <a:latin typeface="AGaramond Bold" pitchFamily="18" charset="0"/>
              </a:defRPr>
            </a:lvl6pPr>
            <a:lvl7pPr marL="2971015" indent="-228539" eaLnBrk="0" fontAlgn="base" hangingPunct="0">
              <a:spcBef>
                <a:spcPct val="0"/>
              </a:spcBef>
              <a:spcAft>
                <a:spcPct val="0"/>
              </a:spcAft>
              <a:defRPr sz="2400">
                <a:solidFill>
                  <a:schemeClr val="tx1"/>
                </a:solidFill>
                <a:latin typeface="AGaramond Bold" pitchFamily="18" charset="0"/>
              </a:defRPr>
            </a:lvl7pPr>
            <a:lvl8pPr marL="3428095" indent="-228539" eaLnBrk="0" fontAlgn="base" hangingPunct="0">
              <a:spcBef>
                <a:spcPct val="0"/>
              </a:spcBef>
              <a:spcAft>
                <a:spcPct val="0"/>
              </a:spcAft>
              <a:defRPr sz="2400">
                <a:solidFill>
                  <a:schemeClr val="tx1"/>
                </a:solidFill>
                <a:latin typeface="AGaramond Bold" pitchFamily="18" charset="0"/>
              </a:defRPr>
            </a:lvl8pPr>
            <a:lvl9pPr marL="3885174" indent="-228539" eaLnBrk="0" fontAlgn="base" hangingPunct="0">
              <a:spcBef>
                <a:spcPct val="0"/>
              </a:spcBef>
              <a:spcAft>
                <a:spcPct val="0"/>
              </a:spcAft>
              <a:defRPr sz="2400">
                <a:solidFill>
                  <a:schemeClr val="tx1"/>
                </a:solidFill>
                <a:latin typeface="AGaramond Bold" pitchFamily="18" charset="0"/>
              </a:defRPr>
            </a:lvl9pPr>
          </a:lstStyle>
          <a:p>
            <a:pPr eaLnBrk="1" hangingPunct="1"/>
            <a:fld id="{A5CCE7B9-02BC-43D2-8A40-1832ABF3515C}" type="slidenum">
              <a:rPr lang="da-DK" altLang="da-DK"/>
              <a:pPr eaLnBrk="1" hangingPunct="1"/>
              <a:t>13</a:t>
            </a:fld>
            <a:endParaRPr lang="da-DK" alt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a:ln/>
        </p:spPr>
      </p:sp>
      <p:sp>
        <p:nvSpPr>
          <p:cNvPr id="65539" name="Pladsholder til noter 2"/>
          <p:cNvSpPr>
            <a:spLocks noGrp="1"/>
          </p:cNvSpPr>
          <p:nvPr>
            <p:ph type="body" idx="1"/>
          </p:nvPr>
        </p:nvSpPr>
        <p:spPr>
          <a:noFill/>
          <a:ln w="9525"/>
        </p:spPr>
        <p:txBody>
          <a:bodyPr/>
          <a:lstStyle/>
          <a:p>
            <a:endParaRPr lang="da-DK" alt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dsholder til diasbillede 1"/>
          <p:cNvSpPr>
            <a:spLocks noGrp="1" noRot="1" noChangeAspect="1" noTextEdit="1"/>
          </p:cNvSpPr>
          <p:nvPr>
            <p:ph type="sldImg"/>
          </p:nvPr>
        </p:nvSpPr>
        <p:spPr>
          <a:ln/>
        </p:spPr>
      </p:sp>
      <p:sp>
        <p:nvSpPr>
          <p:cNvPr id="67587" name="Pladsholder til noter 2"/>
          <p:cNvSpPr>
            <a:spLocks noGrp="1"/>
          </p:cNvSpPr>
          <p:nvPr>
            <p:ph type="body" idx="1"/>
          </p:nvPr>
        </p:nvSpPr>
        <p:spPr>
          <a:noFill/>
          <a:ln w="9525"/>
        </p:spPr>
        <p:txBody>
          <a:bodyPr/>
          <a:lstStyle/>
          <a:p>
            <a:endParaRPr lang="da-DK" alt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pPr>
              <a:defRPr/>
            </a:pPr>
            <a:fld id="{8596BFC1-AE47-4E4A-BBD5-A763522F90FE}" type="datetime1">
              <a:rPr lang="da-DK" smtClean="0"/>
              <a:t>10-11-2016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72460E3D-800B-4DCA-A44E-2862328A4E17}"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89F58468-6EC3-462F-91EB-F73058E0669B}" type="datetime1">
              <a:rPr lang="da-DK" smtClean="0"/>
              <a:t>10-11-2016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EEA52C80-20C7-4D37-8BB5-5CB5454CB56D}"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23CABCBB-077F-4020-947D-EA4F404E7B24}" type="datetime1">
              <a:rPr lang="da-DK" smtClean="0"/>
              <a:t>10-11-2016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D92169F4-60FB-4BCB-9930-613B32218103}"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5A747C5D-69CB-4E93-A71F-D1ED502C68AA}" type="datetime1">
              <a:rPr lang="da-DK" smtClean="0"/>
              <a:t>10-11-2016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ADD13993-9D1A-4A27-9FB9-9FA61BA221DD}"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52149AAC-1C02-4987-9CF3-2DF1AE113C82}" type="datetime1">
              <a:rPr lang="da-DK" smtClean="0"/>
              <a:t>10-11-2016</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DC0285F9-35F1-46E7-9D6F-F5E906A546A5}"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A0B3DAAF-31CC-4EB7-B393-3ACE8D8D6085}" type="datetime1">
              <a:rPr lang="da-DK" smtClean="0"/>
              <a:t>10-11-2016</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7" name="Pladsholder til diasnummer 5"/>
          <p:cNvSpPr>
            <a:spLocks noGrp="1"/>
          </p:cNvSpPr>
          <p:nvPr>
            <p:ph type="sldNum" sz="quarter" idx="12"/>
          </p:nvPr>
        </p:nvSpPr>
        <p:spPr/>
        <p:txBody>
          <a:bodyPr/>
          <a:lstStyle>
            <a:lvl1pPr>
              <a:defRPr/>
            </a:lvl1pPr>
          </a:lstStyle>
          <a:p>
            <a:pPr>
              <a:defRPr/>
            </a:pPr>
            <a:fld id="{4FC3907A-91F6-437F-B50B-46A866F533B9}"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36409FDC-2099-4558-A4BD-60769277FF76}" type="datetime1">
              <a:rPr lang="da-DK" smtClean="0"/>
              <a:t>10-11-2016</a:t>
            </a:fld>
            <a:endParaRPr lang="da-DK"/>
          </a:p>
        </p:txBody>
      </p:sp>
      <p:sp>
        <p:nvSpPr>
          <p:cNvPr id="8"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9" name="Pladsholder til diasnummer 5"/>
          <p:cNvSpPr>
            <a:spLocks noGrp="1"/>
          </p:cNvSpPr>
          <p:nvPr>
            <p:ph type="sldNum" sz="quarter" idx="12"/>
          </p:nvPr>
        </p:nvSpPr>
        <p:spPr/>
        <p:txBody>
          <a:bodyPr/>
          <a:lstStyle>
            <a:lvl1pPr>
              <a:defRPr/>
            </a:lvl1pPr>
          </a:lstStyle>
          <a:p>
            <a:pPr>
              <a:defRPr/>
            </a:pPr>
            <a:fld id="{ADA8430A-1AD1-4C0D-9022-F3B8FC3E84EE}"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pPr>
              <a:defRPr/>
            </a:pPr>
            <a:fld id="{9FCF5620-D7CC-487C-9763-8AFC99AAAEDC}" type="datetime1">
              <a:rPr lang="da-DK" smtClean="0"/>
              <a:t>10-11-2016</a:t>
            </a:fld>
            <a:endParaRPr lang="da-DK"/>
          </a:p>
        </p:txBody>
      </p:sp>
      <p:sp>
        <p:nvSpPr>
          <p:cNvPr id="4"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5" name="Pladsholder til diasnummer 5"/>
          <p:cNvSpPr>
            <a:spLocks noGrp="1"/>
          </p:cNvSpPr>
          <p:nvPr>
            <p:ph type="sldNum" sz="quarter" idx="12"/>
          </p:nvPr>
        </p:nvSpPr>
        <p:spPr/>
        <p:txBody>
          <a:bodyPr/>
          <a:lstStyle>
            <a:lvl1pPr>
              <a:defRPr/>
            </a:lvl1pPr>
          </a:lstStyle>
          <a:p>
            <a:pPr>
              <a:defRPr/>
            </a:pPr>
            <a:fld id="{4569DB3D-97C9-46F6-A94D-808A9321506C}"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130B1FB3-57F3-4467-B8EC-964A9AFF5FA6}" type="datetime1">
              <a:rPr lang="da-DK" smtClean="0"/>
              <a:t>10-11-2016</a:t>
            </a:fld>
            <a:endParaRPr lang="da-DK"/>
          </a:p>
        </p:txBody>
      </p:sp>
      <p:sp>
        <p:nvSpPr>
          <p:cNvPr id="3"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4" name="Pladsholder til diasnummer 5"/>
          <p:cNvSpPr>
            <a:spLocks noGrp="1"/>
          </p:cNvSpPr>
          <p:nvPr>
            <p:ph type="sldNum" sz="quarter" idx="12"/>
          </p:nvPr>
        </p:nvSpPr>
        <p:spPr/>
        <p:txBody>
          <a:bodyPr/>
          <a:lstStyle>
            <a:lvl1pPr>
              <a:defRPr/>
            </a:lvl1pPr>
          </a:lstStyle>
          <a:p>
            <a:pPr>
              <a:defRPr/>
            </a:pPr>
            <a:fld id="{E2EFDBF0-F605-4BF0-965B-950ADC534554}"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D13EE781-CBAF-41DB-AED7-2BAFB58111CB}" type="datetime1">
              <a:rPr lang="da-DK" smtClean="0"/>
              <a:t>10-11-2016</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7" name="Pladsholder til diasnummer 5"/>
          <p:cNvSpPr>
            <a:spLocks noGrp="1"/>
          </p:cNvSpPr>
          <p:nvPr>
            <p:ph type="sldNum" sz="quarter" idx="12"/>
          </p:nvPr>
        </p:nvSpPr>
        <p:spPr/>
        <p:txBody>
          <a:bodyPr/>
          <a:lstStyle>
            <a:lvl1pPr>
              <a:defRPr/>
            </a:lvl1pPr>
          </a:lstStyle>
          <a:p>
            <a:pPr>
              <a:defRPr/>
            </a:pPr>
            <a:fld id="{80060F2D-1523-4254-A982-F537641527C8}"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67C8EBFF-3284-42A1-8D69-AE417D58196B}" type="datetime1">
              <a:rPr lang="da-DK" smtClean="0"/>
              <a:t>10-11-2016</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7" name="Pladsholder til diasnummer 5"/>
          <p:cNvSpPr>
            <a:spLocks noGrp="1"/>
          </p:cNvSpPr>
          <p:nvPr>
            <p:ph type="sldNum" sz="quarter" idx="12"/>
          </p:nvPr>
        </p:nvSpPr>
        <p:spPr/>
        <p:txBody>
          <a:bodyPr/>
          <a:lstStyle>
            <a:lvl1pPr>
              <a:defRPr/>
            </a:lvl1pPr>
          </a:lstStyle>
          <a:p>
            <a:pPr>
              <a:defRPr/>
            </a:pPr>
            <a:fld id="{F3C1D6B3-580C-4C57-9566-6F8E15D3A69B}"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Garamond Bold" pitchFamily="18" charset="0"/>
              </a:defRPr>
            </a:lvl1pPr>
          </a:lstStyle>
          <a:p>
            <a:pPr>
              <a:defRPr/>
            </a:pPr>
            <a:fld id="{AD0CA08D-2D43-4F1C-A568-AA4DF7292787}" type="datetime1">
              <a:rPr lang="da-DK" smtClean="0"/>
              <a:t>10-11-2016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Garamond Bold" pitchFamily="18" charset="0"/>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Garamond Bold" pitchFamily="18" charset="0"/>
              </a:defRPr>
            </a:lvl1pPr>
          </a:lstStyle>
          <a:p>
            <a:pPr>
              <a:defRPr/>
            </a:pPr>
            <a:fld id="{85ED303E-2F5D-4F87-B88A-3DB612F109A8}"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rhl@live.d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flipH="1" flipV="1">
            <a:off x="6765925" y="1752600"/>
            <a:ext cx="184150" cy="457200"/>
          </a:xfrm>
          <a:prstGeom prst="rect">
            <a:avLst/>
          </a:prstGeom>
          <a:noFill/>
          <a:ln w="12700">
            <a:noFill/>
            <a:miter lim="800000"/>
            <a:headEnd/>
            <a:tailEnd/>
          </a:ln>
        </p:spPr>
        <p:txBody>
          <a:bodyPr rot="10800000">
            <a:spAutoFit/>
          </a:bodyPr>
          <a:lstStyle/>
          <a:p>
            <a:pPr eaLnBrk="0" hangingPunct="0">
              <a:spcBef>
                <a:spcPct val="50000"/>
              </a:spcBef>
            </a:pPr>
            <a:endParaRPr lang="da-DK"/>
          </a:p>
        </p:txBody>
      </p:sp>
      <p:sp>
        <p:nvSpPr>
          <p:cNvPr id="3075" name="Rektangel 7"/>
          <p:cNvSpPr>
            <a:spLocks noChangeArrowheads="1"/>
          </p:cNvSpPr>
          <p:nvPr/>
        </p:nvSpPr>
        <p:spPr bwMode="auto">
          <a:xfrm>
            <a:off x="304800" y="5229225"/>
            <a:ext cx="7162800" cy="1754326"/>
          </a:xfrm>
          <a:prstGeom prst="rect">
            <a:avLst/>
          </a:prstGeom>
          <a:noFill/>
          <a:ln w="9525">
            <a:noFill/>
            <a:miter lim="800000"/>
            <a:headEnd/>
            <a:tailEnd/>
          </a:ln>
        </p:spPr>
        <p:txBody>
          <a:bodyPr>
            <a:spAutoFit/>
          </a:bodyPr>
          <a:lstStyle/>
          <a:p>
            <a:r>
              <a:rPr lang="da-DK" altLang="da-DK" sz="2800" b="1" i="1" dirty="0" smtClean="0">
                <a:latin typeface="ITC Officina Sans Bold"/>
              </a:rPr>
              <a:t>Tema: ”Unge, mental sundhed og trivsel”</a:t>
            </a:r>
          </a:p>
          <a:p>
            <a:r>
              <a:rPr lang="da-DK" altLang="da-DK" sz="2000" b="1" i="1" dirty="0" smtClean="0">
                <a:latin typeface="ITC Officina Sans Bold"/>
              </a:rPr>
              <a:t>Metode: Undervisningsbaseret vejledning </a:t>
            </a:r>
          </a:p>
          <a:p>
            <a:endParaRPr lang="da-DK" altLang="da-DK" sz="3200" b="1" dirty="0">
              <a:latin typeface="ITC Officina Sans Bold"/>
            </a:endParaRPr>
          </a:p>
        </p:txBody>
      </p:sp>
      <p:pic>
        <p:nvPicPr>
          <p:cNvPr id="6" name="Picture 2" descr="C:\Users\Janni Runedal\AppData\Local\Microsoft\Windows\Temporary Internet Files\Content.IE5\G7R99IQO\MP900449075[1].jpg"/>
          <p:cNvPicPr>
            <a:picLocks noGrp="1" noChangeAspect="1" noChangeArrowheads="1"/>
          </p:cNvPicPr>
          <p:nvPr>
            <p:ph idx="1"/>
          </p:nvPr>
        </p:nvPicPr>
        <p:blipFill>
          <a:blip r:embed="rId3" cstate="print">
            <a:duotone>
              <a:prstClr val="black"/>
              <a:schemeClr val="tx2">
                <a:tint val="45000"/>
                <a:satMod val="400000"/>
              </a:schemeClr>
            </a:duotone>
            <a:extLst/>
          </a:blip>
          <a:srcRect/>
          <a:stretch>
            <a:fillRect/>
          </a:stretch>
        </p:blipFill>
        <p:spPr>
          <a:xfrm>
            <a:off x="0" y="0"/>
            <a:ext cx="9144000" cy="5085184"/>
          </a:xfrm>
          <a:scene3d>
            <a:camera prst="orthographicFront"/>
            <a:lightRig rig="threePt" dir="t"/>
          </a:scene3d>
          <a:sp3d>
            <a:bevelT w="152400" h="50800" prst="softRound"/>
          </a:sp3d>
          <a:extLst/>
        </p:spPr>
      </p:pic>
      <p:sp>
        <p:nvSpPr>
          <p:cNvPr id="5" name="Pladsholder til sidefod 4"/>
          <p:cNvSpPr>
            <a:spLocks noGrp="1"/>
          </p:cNvSpPr>
          <p:nvPr>
            <p:ph type="ftr" sz="quarter" idx="11"/>
          </p:nvPr>
        </p:nvSpPr>
        <p:spPr>
          <a:xfrm>
            <a:off x="6516216" y="6356350"/>
            <a:ext cx="2304256" cy="365125"/>
          </a:xfrm>
        </p:spPr>
        <p:txBody>
          <a:bodyPr/>
          <a:lstStyle/>
          <a:p>
            <a:pPr>
              <a:defRPr/>
            </a:pPr>
            <a:r>
              <a:rPr lang="da-DK" dirty="0" err="1" smtClean="0"/>
              <a:t>Ronny</a:t>
            </a:r>
            <a:r>
              <a:rPr lang="da-DK" dirty="0" smtClean="0"/>
              <a:t> Højgaard Larsen - Pædagogisk Praksis</a:t>
            </a:r>
            <a:endParaRPr lang="da-DK" dirty="0"/>
          </a:p>
        </p:txBody>
      </p:sp>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lgn="l"/>
            <a:r>
              <a:rPr lang="da-DK" altLang="da-DK" sz="3600" b="1" dirty="0" smtClean="0"/>
              <a:t>De fleste har det heldigvis godt, men...</a:t>
            </a:r>
            <a:endParaRPr lang="da-DK" altLang="da-DK" sz="3600" dirty="0" smtClean="0"/>
          </a:p>
        </p:txBody>
      </p:sp>
      <p:pic>
        <p:nvPicPr>
          <p:cNvPr id="5123" name="Pladsholder til indhold 4"/>
          <p:cNvPicPr>
            <a:picLocks noGrp="1" noChangeAspect="1"/>
          </p:cNvPicPr>
          <p:nvPr>
            <p:ph idx="1"/>
          </p:nvPr>
        </p:nvPicPr>
        <p:blipFill>
          <a:blip r:embed="rId2" cstate="print"/>
          <a:srcRect/>
          <a:stretch>
            <a:fillRect/>
          </a:stretch>
        </p:blipFill>
        <p:spPr>
          <a:xfrm>
            <a:off x="684213" y="2276475"/>
            <a:ext cx="2363787" cy="3097213"/>
          </a:xfrm>
        </p:spPr>
      </p:pic>
      <p:sp>
        <p:nvSpPr>
          <p:cNvPr id="4" name="Pladsholder til sidefod 3"/>
          <p:cNvSpPr>
            <a:spLocks noGrp="1"/>
          </p:cNvSpPr>
          <p:nvPr>
            <p:ph type="ftr" sz="quarter" idx="11"/>
          </p:nvPr>
        </p:nvSpPr>
        <p:spPr/>
        <p:txBody>
          <a:bodyPr/>
          <a:lstStyle/>
          <a:p>
            <a:pPr>
              <a:defRPr/>
            </a:pPr>
            <a:r>
              <a:rPr lang="sv-SE" smtClean="0"/>
              <a:t>Ronny Højgaard Larsen - Pædagogisk Praksis</a:t>
            </a:r>
            <a:endParaRPr lang="da-DK"/>
          </a:p>
        </p:txBody>
      </p:sp>
      <p:pic>
        <p:nvPicPr>
          <p:cNvPr id="24578" name="Picture 2"/>
          <p:cNvPicPr>
            <a:picLocks noChangeAspect="1" noChangeArrowheads="1"/>
          </p:cNvPicPr>
          <p:nvPr/>
        </p:nvPicPr>
        <p:blipFill>
          <a:blip r:embed="rId3" cstate="print"/>
          <a:srcRect/>
          <a:stretch>
            <a:fillRect/>
          </a:stretch>
        </p:blipFill>
        <p:spPr bwMode="auto">
          <a:xfrm>
            <a:off x="3419475" y="2349500"/>
            <a:ext cx="5321300" cy="3600450"/>
          </a:xfrm>
          <a:prstGeom prst="rect">
            <a:avLst/>
          </a:prstGeom>
          <a:noFill/>
          <a:ln w="9525">
            <a:noFill/>
            <a:miter lim="800000"/>
            <a:headEnd/>
            <a:tailEnd/>
          </a:ln>
          <a:effectLst/>
        </p:spPr>
      </p:pic>
      <p:sp>
        <p:nvSpPr>
          <p:cNvPr id="7" name="Nedadbuet pil 6"/>
          <p:cNvSpPr/>
          <p:nvPr/>
        </p:nvSpPr>
        <p:spPr>
          <a:xfrm>
            <a:off x="2339975" y="1628775"/>
            <a:ext cx="2592388" cy="10795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down)">
                                      <p:cBhvr>
                                        <p:cTn id="1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lgn="l" eaLnBrk="1" hangingPunct="1"/>
            <a:r>
              <a:rPr lang="da-DK" sz="3600" b="1" smtClean="0">
                <a:ea typeface="ITC Officina Sans Bold"/>
                <a:cs typeface="ITC Officina Sans Bold"/>
              </a:rPr>
              <a:t>Hvad kan skabe stress hos unge?</a:t>
            </a:r>
          </a:p>
        </p:txBody>
      </p:sp>
      <p:pic>
        <p:nvPicPr>
          <p:cNvPr id="5123" name="Picture 2" descr="C:\Program Files (x86)\Microsoft Office\MEDIA\CAGCAT10\j0302953.jpg"/>
          <p:cNvPicPr>
            <a:picLocks noGrp="1" noChangeAspect="1" noChangeArrowheads="1"/>
          </p:cNvPicPr>
          <p:nvPr>
            <p:ph idx="1"/>
          </p:nvPr>
        </p:nvPicPr>
        <p:blipFill>
          <a:blip r:embed="rId3" cstate="print"/>
          <a:srcRect/>
          <a:stretch>
            <a:fillRect/>
          </a:stretch>
        </p:blipFill>
        <p:spPr>
          <a:xfrm>
            <a:off x="3267075" y="2109788"/>
            <a:ext cx="2609850" cy="3657600"/>
          </a:xfrm>
        </p:spPr>
      </p:pic>
      <p:sp>
        <p:nvSpPr>
          <p:cNvPr id="2" name="Ellipse 1"/>
          <p:cNvSpPr/>
          <p:nvPr/>
        </p:nvSpPr>
        <p:spPr>
          <a:xfrm>
            <a:off x="1682750" y="1341438"/>
            <a:ext cx="2374900" cy="2303462"/>
          </a:xfrm>
          <a:prstGeom prst="ellipse">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800" dirty="0"/>
              <a:t>Personlige problematikker</a:t>
            </a:r>
          </a:p>
        </p:txBody>
      </p:sp>
      <p:sp>
        <p:nvSpPr>
          <p:cNvPr id="10" name="Ellipse 9"/>
          <p:cNvSpPr/>
          <p:nvPr/>
        </p:nvSpPr>
        <p:spPr>
          <a:xfrm>
            <a:off x="1403350" y="3709988"/>
            <a:ext cx="2376488" cy="2303462"/>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800" dirty="0"/>
              <a:t>Belastninger/</a:t>
            </a:r>
          </a:p>
          <a:p>
            <a:pPr algn="ctr">
              <a:defRPr/>
            </a:pPr>
            <a:r>
              <a:rPr lang="da-DK" sz="1800" dirty="0"/>
              <a:t>udfordringer</a:t>
            </a:r>
          </a:p>
        </p:txBody>
      </p:sp>
      <p:sp>
        <p:nvSpPr>
          <p:cNvPr id="11" name="Ellipse 10"/>
          <p:cNvSpPr/>
          <p:nvPr/>
        </p:nvSpPr>
        <p:spPr>
          <a:xfrm>
            <a:off x="4356100" y="908050"/>
            <a:ext cx="2376488" cy="230505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800" dirty="0"/>
              <a:t>Kultur/</a:t>
            </a:r>
          </a:p>
          <a:p>
            <a:pPr algn="ctr">
              <a:defRPr/>
            </a:pPr>
            <a:r>
              <a:rPr lang="da-DK" sz="1800" dirty="0"/>
              <a:t>forventninger</a:t>
            </a:r>
          </a:p>
        </p:txBody>
      </p:sp>
      <p:sp>
        <p:nvSpPr>
          <p:cNvPr id="13" name="Ellipse 12"/>
          <p:cNvSpPr/>
          <p:nvPr/>
        </p:nvSpPr>
        <p:spPr>
          <a:xfrm>
            <a:off x="3779838" y="4437063"/>
            <a:ext cx="2376487" cy="2305050"/>
          </a:xfrm>
          <a:prstGeom prst="ellipse">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800" dirty="0"/>
              <a:t>Manglende indflydelse</a:t>
            </a:r>
          </a:p>
        </p:txBody>
      </p:sp>
      <p:sp>
        <p:nvSpPr>
          <p:cNvPr id="12" name="Ellipse 11"/>
          <p:cNvSpPr/>
          <p:nvPr/>
        </p:nvSpPr>
        <p:spPr>
          <a:xfrm>
            <a:off x="5651500" y="2995613"/>
            <a:ext cx="2376488" cy="2303462"/>
          </a:xfrm>
          <a:prstGeom prst="ellipse">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800" dirty="0"/>
              <a:t>Pludseligt opståede kriser</a:t>
            </a:r>
          </a:p>
        </p:txBody>
      </p:sp>
      <p:sp>
        <p:nvSpPr>
          <p:cNvPr id="9" name="Pladsholder til sidefod 8"/>
          <p:cNvSpPr>
            <a:spLocks noGrp="1"/>
          </p:cNvSpPr>
          <p:nvPr>
            <p:ph type="ftr" sz="quarter" idx="11"/>
          </p:nvPr>
        </p:nvSpPr>
        <p:spPr/>
        <p:txBody>
          <a:bodyPr/>
          <a:lstStyle/>
          <a:p>
            <a:pPr>
              <a:defRPr/>
            </a:pPr>
            <a:r>
              <a:rPr lang="da-DK" smtClean="0"/>
              <a:t>Ronny Højgaard Larsen - Pædagogisk Praksis</a:t>
            </a:r>
            <a:endParaRPr lang="da-D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a:r>
              <a:rPr lang="da-DK" altLang="da-DK" sz="3600" b="1" smtClean="0"/>
              <a:t>Fakta om sårbare unge i Danmark</a:t>
            </a:r>
          </a:p>
        </p:txBody>
      </p:sp>
      <p:sp>
        <p:nvSpPr>
          <p:cNvPr id="4" name="Pladsholder til sidefod 3"/>
          <p:cNvSpPr>
            <a:spLocks noGrp="1"/>
          </p:cNvSpPr>
          <p:nvPr>
            <p:ph type="ftr" sz="quarter" idx="11"/>
          </p:nvPr>
        </p:nvSpPr>
        <p:spPr>
          <a:xfrm>
            <a:off x="3124200" y="6356350"/>
            <a:ext cx="5624513" cy="365125"/>
          </a:xfrm>
        </p:spPr>
        <p:txBody>
          <a:bodyPr/>
          <a:lstStyle/>
          <a:p>
            <a:pPr algn="l">
              <a:defRPr/>
            </a:pPr>
            <a:r>
              <a:rPr lang="da-DK" sz="1400" smtClean="0"/>
              <a:t>Ronny Højgaard Larsen - Pædagogisk Praksis</a:t>
            </a:r>
            <a:endParaRPr lang="da-DK" sz="900" dirty="0"/>
          </a:p>
        </p:txBody>
      </p:sp>
      <p:pic>
        <p:nvPicPr>
          <p:cNvPr id="15364" name="Pladsholder til indhold 5"/>
          <p:cNvPicPr>
            <a:picLocks noGrp="1" noChangeAspect="1"/>
          </p:cNvPicPr>
          <p:nvPr>
            <p:ph idx="1"/>
          </p:nvPr>
        </p:nvPicPr>
        <p:blipFill>
          <a:blip r:embed="rId3" cstate="print"/>
          <a:srcRect/>
          <a:stretch>
            <a:fillRect/>
          </a:stretch>
        </p:blipFill>
        <p:spPr>
          <a:xfrm>
            <a:off x="2987675" y="2011363"/>
            <a:ext cx="2987675" cy="4105275"/>
          </a:xfrm>
        </p:spPr>
      </p:pic>
      <p:sp>
        <p:nvSpPr>
          <p:cNvPr id="13" name="Oval billedforklaring 12"/>
          <p:cNvSpPr/>
          <p:nvPr/>
        </p:nvSpPr>
        <p:spPr>
          <a:xfrm>
            <a:off x="142875" y="4889500"/>
            <a:ext cx="3017838" cy="1635125"/>
          </a:xfrm>
          <a:prstGeom prst="wedgeEllipseCallout">
            <a:avLst>
              <a:gd name="adj1" fmla="val 51030"/>
              <a:gd name="adj2" fmla="val -818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600" b="1" dirty="0">
                <a:solidFill>
                  <a:schemeClr val="tx1"/>
                </a:solidFill>
              </a:rPr>
              <a:t>Adfærdsforstyrrelser:</a:t>
            </a:r>
          </a:p>
          <a:p>
            <a:pPr>
              <a:defRPr/>
            </a:pPr>
            <a:r>
              <a:rPr lang="da-DK" sz="1600" b="1" dirty="0">
                <a:solidFill>
                  <a:schemeClr val="tx1"/>
                </a:solidFill>
              </a:rPr>
              <a:t>4-14 % drenge</a:t>
            </a:r>
          </a:p>
          <a:p>
            <a:pPr>
              <a:defRPr/>
            </a:pPr>
            <a:r>
              <a:rPr lang="da-DK" sz="1600" b="1" dirty="0">
                <a:solidFill>
                  <a:schemeClr val="tx1"/>
                </a:solidFill>
              </a:rPr>
              <a:t>1-5 % piger</a:t>
            </a:r>
          </a:p>
        </p:txBody>
      </p:sp>
      <p:sp>
        <p:nvSpPr>
          <p:cNvPr id="14" name="Oval billedforklaring 13"/>
          <p:cNvSpPr/>
          <p:nvPr/>
        </p:nvSpPr>
        <p:spPr>
          <a:xfrm>
            <a:off x="315913" y="1557338"/>
            <a:ext cx="2671762" cy="1439862"/>
          </a:xfrm>
          <a:prstGeom prst="wedgeEllipseCallout">
            <a:avLst>
              <a:gd name="adj1" fmla="val 45804"/>
              <a:gd name="adj2" fmla="val 63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600" b="1" dirty="0">
                <a:solidFill>
                  <a:schemeClr val="tx1"/>
                </a:solidFill>
              </a:rPr>
              <a:t>20 % af alle børn og unge ml. 11-24 år i føler sig ofte stresset!</a:t>
            </a:r>
          </a:p>
        </p:txBody>
      </p:sp>
      <p:sp>
        <p:nvSpPr>
          <p:cNvPr id="15" name="Oval billedforklaring 14"/>
          <p:cNvSpPr/>
          <p:nvPr/>
        </p:nvSpPr>
        <p:spPr>
          <a:xfrm>
            <a:off x="5076825" y="1125538"/>
            <a:ext cx="2447925" cy="1295400"/>
          </a:xfrm>
          <a:prstGeom prst="wedgeEllipseCallout">
            <a:avLst>
              <a:gd name="adj1" fmla="val -50543"/>
              <a:gd name="adj2" fmla="val 81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600" b="1" dirty="0">
                <a:solidFill>
                  <a:schemeClr val="tx1"/>
                </a:solidFill>
              </a:rPr>
              <a:t>Selvskade:</a:t>
            </a:r>
          </a:p>
          <a:p>
            <a:pPr>
              <a:defRPr/>
            </a:pPr>
            <a:r>
              <a:rPr lang="da-DK" sz="1600" b="1" dirty="0">
                <a:solidFill>
                  <a:schemeClr val="tx1"/>
                </a:solidFill>
              </a:rPr>
              <a:t>19 % drenge</a:t>
            </a:r>
          </a:p>
          <a:p>
            <a:pPr>
              <a:defRPr/>
            </a:pPr>
            <a:r>
              <a:rPr lang="da-DK" sz="1600" b="1" dirty="0">
                <a:solidFill>
                  <a:schemeClr val="tx1"/>
                </a:solidFill>
              </a:rPr>
              <a:t>22 % piger</a:t>
            </a:r>
          </a:p>
          <a:p>
            <a:pPr>
              <a:defRPr/>
            </a:pPr>
            <a:endParaRPr lang="da-DK" sz="1600" b="1" dirty="0">
              <a:solidFill>
                <a:schemeClr val="tx1"/>
              </a:solidFill>
            </a:endParaRPr>
          </a:p>
        </p:txBody>
      </p:sp>
      <p:sp>
        <p:nvSpPr>
          <p:cNvPr id="16" name="Oval billedforklaring 15"/>
          <p:cNvSpPr/>
          <p:nvPr/>
        </p:nvSpPr>
        <p:spPr>
          <a:xfrm>
            <a:off x="6588125" y="3933825"/>
            <a:ext cx="2305050" cy="1366838"/>
          </a:xfrm>
          <a:prstGeom prst="wedgeEllipseCallout">
            <a:avLst>
              <a:gd name="adj1" fmla="val -70247"/>
              <a:gd name="adj2" fmla="val -198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600" b="1" dirty="0">
                <a:solidFill>
                  <a:schemeClr val="tx1"/>
                </a:solidFill>
              </a:rPr>
              <a:t>ADHD:</a:t>
            </a:r>
          </a:p>
          <a:p>
            <a:pPr>
              <a:defRPr/>
            </a:pPr>
            <a:r>
              <a:rPr lang="da-DK" sz="1600" b="1" dirty="0">
                <a:solidFill>
                  <a:schemeClr val="tx1"/>
                </a:solidFill>
              </a:rPr>
              <a:t>4.6% drenge</a:t>
            </a:r>
          </a:p>
          <a:p>
            <a:pPr>
              <a:defRPr/>
            </a:pPr>
            <a:r>
              <a:rPr lang="da-DK" sz="1600" b="1" dirty="0">
                <a:solidFill>
                  <a:schemeClr val="tx1"/>
                </a:solidFill>
              </a:rPr>
              <a:t>1.3 % piger</a:t>
            </a:r>
          </a:p>
        </p:txBody>
      </p:sp>
      <p:sp>
        <p:nvSpPr>
          <p:cNvPr id="17" name="Oval billedforklaring 16"/>
          <p:cNvSpPr/>
          <p:nvPr/>
        </p:nvSpPr>
        <p:spPr>
          <a:xfrm>
            <a:off x="187325" y="3217863"/>
            <a:ext cx="2470150" cy="1579562"/>
          </a:xfrm>
          <a:prstGeom prst="wedgeEllipseCallout">
            <a:avLst>
              <a:gd name="adj1" fmla="val 60947"/>
              <a:gd name="adj2" fmla="val -164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600" b="1" dirty="0">
                <a:solidFill>
                  <a:schemeClr val="tx1"/>
                </a:solidFill>
              </a:rPr>
              <a:t>Rusmidler: 25-30.000 stoffer</a:t>
            </a:r>
          </a:p>
          <a:p>
            <a:pPr>
              <a:defRPr/>
            </a:pPr>
            <a:r>
              <a:rPr lang="da-DK" sz="1600" b="1" dirty="0">
                <a:solidFill>
                  <a:schemeClr val="tx1"/>
                </a:solidFill>
              </a:rPr>
              <a:t>32.000 alkohol</a:t>
            </a:r>
          </a:p>
        </p:txBody>
      </p:sp>
      <p:sp>
        <p:nvSpPr>
          <p:cNvPr id="10" name="Oval billedforklaring 9"/>
          <p:cNvSpPr/>
          <p:nvPr/>
        </p:nvSpPr>
        <p:spPr>
          <a:xfrm>
            <a:off x="6680200" y="2276475"/>
            <a:ext cx="2355850" cy="1439863"/>
          </a:xfrm>
          <a:prstGeom prst="wedgeEllipseCallout">
            <a:avLst>
              <a:gd name="adj1" fmla="val -81202"/>
              <a:gd name="adj2" fmla="val 53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600" b="1" dirty="0">
                <a:solidFill>
                  <a:schemeClr val="tx1"/>
                </a:solidFill>
              </a:rPr>
              <a:t>Emotionelle forstyrrelser:</a:t>
            </a:r>
          </a:p>
          <a:p>
            <a:pPr>
              <a:defRPr/>
            </a:pPr>
            <a:r>
              <a:rPr lang="da-DK" sz="1600" b="1" dirty="0">
                <a:solidFill>
                  <a:schemeClr val="tx1"/>
                </a:solidFill>
              </a:rPr>
              <a:t>1.5-4 %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04825" y="260350"/>
            <a:ext cx="8277225" cy="1008063"/>
          </a:xfrm>
        </p:spPr>
        <p:txBody>
          <a:bodyPr/>
          <a:lstStyle/>
          <a:p>
            <a:pPr algn="l"/>
            <a:r>
              <a:rPr lang="da-DK" sz="3600" b="1" dirty="0"/>
              <a:t>Når man er presset over tid…</a:t>
            </a:r>
            <a:endParaRPr lang="da-DK" altLang="da-DK" sz="3600" b="1" dirty="0" smtClean="0"/>
          </a:p>
        </p:txBody>
      </p:sp>
      <p:cxnSp>
        <p:nvCxnSpPr>
          <p:cNvPr id="7" name="Lige pilforbindelse 6"/>
          <p:cNvCxnSpPr/>
          <p:nvPr/>
        </p:nvCxnSpPr>
        <p:spPr>
          <a:xfrm flipV="1">
            <a:off x="1103313" y="941388"/>
            <a:ext cx="6350" cy="41322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kstboks 9"/>
          <p:cNvSpPr txBox="1"/>
          <p:nvPr/>
        </p:nvSpPr>
        <p:spPr>
          <a:xfrm>
            <a:off x="504969" y="1807971"/>
            <a:ext cx="553998" cy="2845165"/>
          </a:xfrm>
          <a:prstGeom prst="rect">
            <a:avLst/>
          </a:prstGeom>
          <a:noFill/>
        </p:spPr>
        <p:txBody>
          <a:bodyPr vert="vert270">
            <a:spAutoFit/>
          </a:bodyPr>
          <a:lstStyle/>
          <a:p>
            <a:pPr>
              <a:defRPr/>
            </a:pPr>
            <a:r>
              <a:rPr lang="da-DK" b="1" dirty="0">
                <a:latin typeface="+mn-lt"/>
              </a:rPr>
              <a:t>Stressbelastninger</a:t>
            </a:r>
          </a:p>
        </p:txBody>
      </p:sp>
      <p:cxnSp>
        <p:nvCxnSpPr>
          <p:cNvPr id="11" name="Lige pilforbindelse 10"/>
          <p:cNvCxnSpPr/>
          <p:nvPr/>
        </p:nvCxnSpPr>
        <p:spPr>
          <a:xfrm>
            <a:off x="1090613" y="5073650"/>
            <a:ext cx="69389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342" name="Tekstboks 13"/>
          <p:cNvSpPr txBox="1">
            <a:spLocks noChangeArrowheads="1"/>
          </p:cNvSpPr>
          <p:nvPr/>
        </p:nvSpPr>
        <p:spPr bwMode="auto">
          <a:xfrm>
            <a:off x="3873500" y="5262563"/>
            <a:ext cx="137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Garamond Bold" pitchFamily="18" charset="0"/>
              </a:defRPr>
            </a:lvl1pPr>
            <a:lvl2pPr marL="742950" indent="-285750" eaLnBrk="0" hangingPunct="0">
              <a:defRPr sz="2400">
                <a:solidFill>
                  <a:schemeClr val="tx1"/>
                </a:solidFill>
                <a:latin typeface="AGaramond Bold" pitchFamily="18" charset="0"/>
              </a:defRPr>
            </a:lvl2pPr>
            <a:lvl3pPr marL="1143000" indent="-228600" eaLnBrk="0" hangingPunct="0">
              <a:defRPr sz="2400">
                <a:solidFill>
                  <a:schemeClr val="tx1"/>
                </a:solidFill>
                <a:latin typeface="AGaramond Bold" pitchFamily="18" charset="0"/>
              </a:defRPr>
            </a:lvl3pPr>
            <a:lvl4pPr marL="1600200" indent="-228600" eaLnBrk="0" hangingPunct="0">
              <a:defRPr sz="2400">
                <a:solidFill>
                  <a:schemeClr val="tx1"/>
                </a:solidFill>
                <a:latin typeface="AGaramond Bold" pitchFamily="18" charset="0"/>
              </a:defRPr>
            </a:lvl4pPr>
            <a:lvl5pPr marL="2057400" indent="-228600" eaLnBrk="0" hangingPunct="0">
              <a:defRPr sz="2400">
                <a:solidFill>
                  <a:schemeClr val="tx1"/>
                </a:solidFill>
                <a:latin typeface="AGaramond Bold" pitchFamily="18" charset="0"/>
              </a:defRPr>
            </a:lvl5pPr>
            <a:lvl6pPr marL="2514600" indent="-228600" eaLnBrk="0" fontAlgn="base" hangingPunct="0">
              <a:spcBef>
                <a:spcPct val="0"/>
              </a:spcBef>
              <a:spcAft>
                <a:spcPct val="0"/>
              </a:spcAft>
              <a:defRPr sz="2400">
                <a:solidFill>
                  <a:schemeClr val="tx1"/>
                </a:solidFill>
                <a:latin typeface="AGaramond Bold" pitchFamily="18" charset="0"/>
              </a:defRPr>
            </a:lvl6pPr>
            <a:lvl7pPr marL="2971800" indent="-228600" eaLnBrk="0" fontAlgn="base" hangingPunct="0">
              <a:spcBef>
                <a:spcPct val="0"/>
              </a:spcBef>
              <a:spcAft>
                <a:spcPct val="0"/>
              </a:spcAft>
              <a:defRPr sz="2400">
                <a:solidFill>
                  <a:schemeClr val="tx1"/>
                </a:solidFill>
                <a:latin typeface="AGaramond Bold" pitchFamily="18" charset="0"/>
              </a:defRPr>
            </a:lvl7pPr>
            <a:lvl8pPr marL="3429000" indent="-228600" eaLnBrk="0" fontAlgn="base" hangingPunct="0">
              <a:spcBef>
                <a:spcPct val="0"/>
              </a:spcBef>
              <a:spcAft>
                <a:spcPct val="0"/>
              </a:spcAft>
              <a:defRPr sz="2400">
                <a:solidFill>
                  <a:schemeClr val="tx1"/>
                </a:solidFill>
                <a:latin typeface="AGaramond Bold" pitchFamily="18" charset="0"/>
              </a:defRPr>
            </a:lvl8pPr>
            <a:lvl9pPr marL="3886200" indent="-228600" eaLnBrk="0" fontAlgn="base" hangingPunct="0">
              <a:spcBef>
                <a:spcPct val="0"/>
              </a:spcBef>
              <a:spcAft>
                <a:spcPct val="0"/>
              </a:spcAft>
              <a:defRPr sz="2400">
                <a:solidFill>
                  <a:schemeClr val="tx1"/>
                </a:solidFill>
                <a:latin typeface="AGaramond Bold" pitchFamily="18" charset="0"/>
              </a:defRPr>
            </a:lvl9pPr>
          </a:lstStyle>
          <a:p>
            <a:pPr eaLnBrk="1" hangingPunct="1"/>
            <a:r>
              <a:rPr lang="da-DK" altLang="da-DK" b="1" dirty="0"/>
              <a:t>      </a:t>
            </a:r>
            <a:r>
              <a:rPr lang="da-DK" altLang="da-DK" b="1" dirty="0">
                <a:latin typeface="+mn-lt"/>
              </a:rPr>
              <a:t>Tid</a:t>
            </a:r>
          </a:p>
        </p:txBody>
      </p:sp>
      <p:sp>
        <p:nvSpPr>
          <p:cNvPr id="15" name="Rektangel 14"/>
          <p:cNvSpPr/>
          <p:nvPr/>
        </p:nvSpPr>
        <p:spPr>
          <a:xfrm>
            <a:off x="1138238" y="4533900"/>
            <a:ext cx="1360487" cy="539750"/>
          </a:xfrm>
          <a:prstGeom prst="rect">
            <a:avLst/>
          </a:prstGeom>
          <a:solidFill>
            <a:schemeClr val="accent6">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b="1" dirty="0">
                <a:solidFill>
                  <a:schemeClr val="bg1"/>
                </a:solidFill>
              </a:rPr>
              <a:t>Skole</a:t>
            </a:r>
          </a:p>
        </p:txBody>
      </p:sp>
      <p:sp>
        <p:nvSpPr>
          <p:cNvPr id="16" name="Rektangel 15"/>
          <p:cNvSpPr/>
          <p:nvPr/>
        </p:nvSpPr>
        <p:spPr>
          <a:xfrm>
            <a:off x="1138238" y="4003675"/>
            <a:ext cx="1350962" cy="538163"/>
          </a:xfrm>
          <a:prstGeom prst="rect">
            <a:avLst/>
          </a:prstGeom>
          <a:solidFill>
            <a:schemeClr val="accent4">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b="1" dirty="0">
                <a:solidFill>
                  <a:schemeClr val="bg1"/>
                </a:solidFill>
              </a:rPr>
              <a:t>Lektier</a:t>
            </a:r>
          </a:p>
        </p:txBody>
      </p:sp>
      <p:sp>
        <p:nvSpPr>
          <p:cNvPr id="20" name="Rektangel 19"/>
          <p:cNvSpPr/>
          <p:nvPr/>
        </p:nvSpPr>
        <p:spPr>
          <a:xfrm>
            <a:off x="1138238" y="2921000"/>
            <a:ext cx="1350962" cy="474663"/>
          </a:xfrm>
          <a:prstGeom prst="rect">
            <a:avLst/>
          </a:prstGeom>
          <a:solidFill>
            <a:srgbClr val="09C90E"/>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b="1" dirty="0">
                <a:solidFill>
                  <a:schemeClr val="bg1"/>
                </a:solidFill>
              </a:rPr>
              <a:t>Fritid</a:t>
            </a:r>
          </a:p>
        </p:txBody>
      </p:sp>
      <p:sp>
        <p:nvSpPr>
          <p:cNvPr id="22" name="Rektangel 21"/>
          <p:cNvSpPr/>
          <p:nvPr/>
        </p:nvSpPr>
        <p:spPr>
          <a:xfrm>
            <a:off x="1135063" y="2203450"/>
            <a:ext cx="1339850" cy="690563"/>
          </a:xfrm>
          <a:prstGeom prst="rect">
            <a:avLst/>
          </a:prstGeom>
          <a:solidFill>
            <a:srgbClr val="C0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b="1" dirty="0">
                <a:solidFill>
                  <a:schemeClr val="bg1"/>
                </a:solidFill>
              </a:rPr>
              <a:t>Kæreste</a:t>
            </a:r>
          </a:p>
        </p:txBody>
      </p:sp>
      <p:sp>
        <p:nvSpPr>
          <p:cNvPr id="24" name="Rektangel 23"/>
          <p:cNvSpPr/>
          <p:nvPr/>
        </p:nvSpPr>
        <p:spPr>
          <a:xfrm>
            <a:off x="1123950" y="1412875"/>
            <a:ext cx="1350963" cy="790575"/>
          </a:xfrm>
          <a:prstGeom prst="rect">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b="1" dirty="0">
                <a:solidFill>
                  <a:schemeClr val="bg1"/>
                </a:solidFill>
              </a:rPr>
              <a:t>Fremtid?</a:t>
            </a:r>
          </a:p>
        </p:txBody>
      </p:sp>
      <p:sp>
        <p:nvSpPr>
          <p:cNvPr id="26" name="Rektangel 25"/>
          <p:cNvSpPr/>
          <p:nvPr/>
        </p:nvSpPr>
        <p:spPr>
          <a:xfrm>
            <a:off x="1138238" y="3395663"/>
            <a:ext cx="1350962" cy="600075"/>
          </a:xfrm>
          <a:prstGeom prst="rect">
            <a:avLst/>
          </a:prstGeom>
          <a:solidFill>
            <a:srgbClr val="FFC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b="1" dirty="0">
                <a:solidFill>
                  <a:schemeClr val="bg1"/>
                </a:solidFill>
              </a:rPr>
              <a:t>Job</a:t>
            </a:r>
          </a:p>
        </p:txBody>
      </p:sp>
      <p:cxnSp>
        <p:nvCxnSpPr>
          <p:cNvPr id="28" name="Lige pilforbindelse 27"/>
          <p:cNvCxnSpPr/>
          <p:nvPr/>
        </p:nvCxnSpPr>
        <p:spPr>
          <a:xfrm>
            <a:off x="1109663" y="2060575"/>
            <a:ext cx="74247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Lige pilforbindelse 29"/>
          <p:cNvCxnSpPr/>
          <p:nvPr/>
        </p:nvCxnSpPr>
        <p:spPr>
          <a:xfrm>
            <a:off x="1138238" y="2587625"/>
            <a:ext cx="7424737"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Pladsholder til sidefod 5"/>
          <p:cNvSpPr>
            <a:spLocks noGrp="1"/>
          </p:cNvSpPr>
          <p:nvPr>
            <p:ph type="ftr" sz="quarter" idx="11"/>
          </p:nvPr>
        </p:nvSpPr>
        <p:spPr/>
        <p:txBody>
          <a:bodyPr/>
          <a:lstStyle/>
          <a:p>
            <a:pPr>
              <a:defRPr/>
            </a:pPr>
            <a:r>
              <a:rPr lang="da-DK" smtClean="0"/>
              <a:t>Ronny Højgaard Larsen - Pædagogisk Praksis</a:t>
            </a:r>
            <a:endParaRPr lang="da-DK" dirty="0"/>
          </a:p>
        </p:txBody>
      </p:sp>
      <p:pic>
        <p:nvPicPr>
          <p:cNvPr id="25" name="Picture 2" descr="C:\Users\Janni Runedal\AppData\Local\Microsoft\Windows\Temporary Internet Files\Content.IE5\G7R99IQO\MC900078739[1].wmf"/>
          <p:cNvPicPr>
            <a:picLocks noGrp="1" noChangeAspect="1" noChangeArrowheads="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rot="10800000" flipV="1">
            <a:off x="1160161" y="5094870"/>
            <a:ext cx="1329237" cy="1681432"/>
          </a:xfrm>
          <a:effectLst>
            <a:reflection blurRad="6350" stA="52000" endA="300" endPos="35000" dir="5400000" sy="-100000" algn="bl" rotWithShape="0"/>
          </a:effectLst>
          <a:extLst/>
        </p:spPr>
      </p:pic>
      <p:sp>
        <p:nvSpPr>
          <p:cNvPr id="27" name="Tekstboks 26"/>
          <p:cNvSpPr txBox="1"/>
          <p:nvPr/>
        </p:nvSpPr>
        <p:spPr>
          <a:xfrm>
            <a:off x="6300192" y="2840429"/>
            <a:ext cx="1872208" cy="1323439"/>
          </a:xfrm>
          <a:prstGeom prst="rect">
            <a:avLst/>
          </a:prstGeom>
          <a:solidFill>
            <a:srgbClr val="FF0000"/>
          </a:solidFill>
          <a:ln w="12700">
            <a:solidFill>
              <a:srgbClr val="FF0000"/>
            </a:solidFill>
          </a:ln>
          <a:effectLst>
            <a:innerShdw blurRad="63500" dist="50800" dir="13500000">
              <a:prstClr val="black">
                <a:alpha val="50000"/>
              </a:prstClr>
            </a:innerShdw>
          </a:effectLst>
        </p:spPr>
        <p:txBody>
          <a:bodyPr wrap="square" rtlCol="0">
            <a:spAutoFit/>
          </a:bodyPr>
          <a:lstStyle/>
          <a:p>
            <a:r>
              <a:rPr lang="da-DK" sz="2000" b="1" dirty="0" smtClean="0">
                <a:solidFill>
                  <a:schemeClr val="bg1"/>
                </a:solidFill>
              </a:rPr>
              <a:t>Se signaler:</a:t>
            </a:r>
          </a:p>
          <a:p>
            <a:r>
              <a:rPr lang="da-DK" sz="2000" b="1" dirty="0" smtClean="0">
                <a:solidFill>
                  <a:schemeClr val="bg1"/>
                </a:solidFill>
              </a:rPr>
              <a:t>Tanker</a:t>
            </a:r>
          </a:p>
          <a:p>
            <a:r>
              <a:rPr lang="da-DK" sz="2000" b="1" dirty="0" smtClean="0">
                <a:solidFill>
                  <a:schemeClr val="bg1"/>
                </a:solidFill>
              </a:rPr>
              <a:t>Følelser</a:t>
            </a:r>
          </a:p>
          <a:p>
            <a:r>
              <a:rPr lang="da-DK" sz="2000" b="1" dirty="0" smtClean="0">
                <a:solidFill>
                  <a:schemeClr val="bg1"/>
                </a:solidFill>
              </a:rPr>
              <a:t>Adfærd</a:t>
            </a:r>
          </a:p>
        </p:txBody>
      </p:sp>
      <p:sp>
        <p:nvSpPr>
          <p:cNvPr id="29" name="Tekstboks 28"/>
          <p:cNvSpPr txBox="1"/>
          <p:nvPr/>
        </p:nvSpPr>
        <p:spPr>
          <a:xfrm>
            <a:off x="6235336" y="1352689"/>
            <a:ext cx="1937064" cy="707886"/>
          </a:xfrm>
          <a:prstGeom prst="rect">
            <a:avLst/>
          </a:prstGeom>
          <a:solidFill>
            <a:schemeClr val="accent1"/>
          </a:solidFill>
          <a:ln>
            <a:noFill/>
          </a:ln>
          <a:effectLst>
            <a:glow rad="63500">
              <a:schemeClr val="accent1">
                <a:satMod val="175000"/>
                <a:alpha val="40000"/>
              </a:schemeClr>
            </a:glow>
            <a:innerShdw blurRad="63500" dist="50800" dir="13500000">
              <a:prstClr val="black">
                <a:alpha val="50000"/>
              </a:prstClr>
            </a:innerShdw>
          </a:effectLst>
        </p:spPr>
        <p:txBody>
          <a:bodyPr wrap="square" rtlCol="0">
            <a:spAutoFit/>
          </a:bodyPr>
          <a:lstStyle/>
          <a:p>
            <a:r>
              <a:rPr lang="da-DK" sz="2000" b="1" dirty="0" smtClean="0">
                <a:solidFill>
                  <a:schemeClr val="bg1"/>
                </a:solidFill>
              </a:rPr>
              <a:t>Risiko: Psykisk sygdom</a:t>
            </a:r>
          </a:p>
        </p:txBody>
      </p:sp>
    </p:spTree>
    <p:extLst>
      <p:ext uri="{BB962C8B-B14F-4D97-AF65-F5344CB8AC3E}">
        <p14:creationId xmlns:p14="http://schemas.microsoft.com/office/powerpoint/2010/main" val="255346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2" grpId="0" animBg="1"/>
      <p:bldP spid="24" grpId="0" animBg="1"/>
      <p:bldP spid="26"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68313" y="260350"/>
            <a:ext cx="8229600" cy="1143000"/>
          </a:xfrm>
        </p:spPr>
        <p:txBody>
          <a:bodyPr/>
          <a:lstStyle/>
          <a:p>
            <a:pPr algn="l"/>
            <a:r>
              <a:rPr lang="da-DK" altLang="da-DK" sz="3600" b="1" smtClean="0"/>
              <a:t>Hokus pokus jeg kan ikke finde min fokus…</a:t>
            </a:r>
          </a:p>
        </p:txBody>
      </p:sp>
      <p:sp>
        <p:nvSpPr>
          <p:cNvPr id="3" name="Pladsholder til indhold 2"/>
          <p:cNvSpPr>
            <a:spLocks noGrp="1"/>
          </p:cNvSpPr>
          <p:nvPr>
            <p:ph idx="1"/>
          </p:nvPr>
        </p:nvSpPr>
        <p:spPr/>
        <p:txBody>
          <a:bodyPr/>
          <a:lstStyle/>
          <a:p>
            <a:pPr>
              <a:buFontTx/>
              <a:buNone/>
            </a:pPr>
            <a:endParaRPr lang="da-DK" altLang="da-DK" smtClean="0">
              <a:solidFill>
                <a:srgbClr val="0070C0"/>
              </a:solidFill>
            </a:endParaRPr>
          </a:p>
          <a:p>
            <a:pPr>
              <a:buFontTx/>
              <a:buNone/>
            </a:pPr>
            <a:r>
              <a:rPr lang="da-DK" altLang="da-DK" smtClean="0">
                <a:solidFill>
                  <a:srgbClr val="0070C0"/>
                </a:solidFill>
              </a:rPr>
              <a:t>Blå</a:t>
            </a:r>
            <a:r>
              <a:rPr lang="da-DK" altLang="da-DK" smtClean="0">
                <a:solidFill>
                  <a:srgbClr val="00B050"/>
                </a:solidFill>
              </a:rPr>
              <a:t>Grøn</a:t>
            </a:r>
            <a:r>
              <a:rPr lang="da-DK" altLang="da-DK" smtClean="0">
                <a:solidFill>
                  <a:srgbClr val="FF0000"/>
                </a:solidFill>
              </a:rPr>
              <a:t>Rød</a:t>
            </a:r>
            <a:r>
              <a:rPr lang="da-DK" altLang="da-DK" smtClean="0"/>
              <a:t>Sort</a:t>
            </a:r>
            <a:r>
              <a:rPr lang="da-DK" altLang="da-DK" smtClean="0">
                <a:solidFill>
                  <a:srgbClr val="FFFF00"/>
                </a:solidFill>
              </a:rPr>
              <a:t>Gul</a:t>
            </a:r>
            <a:r>
              <a:rPr lang="da-DK" altLang="da-DK" smtClean="0">
                <a:solidFill>
                  <a:srgbClr val="0070C0"/>
                </a:solidFill>
              </a:rPr>
              <a:t>Blå</a:t>
            </a:r>
            <a:r>
              <a:rPr lang="da-DK" altLang="da-DK" smtClean="0">
                <a:solidFill>
                  <a:srgbClr val="00B050"/>
                </a:solidFill>
              </a:rPr>
              <a:t>Grøn</a:t>
            </a:r>
            <a:r>
              <a:rPr lang="da-DK" altLang="da-DK" smtClean="0">
                <a:solidFill>
                  <a:srgbClr val="FF0000"/>
                </a:solidFill>
              </a:rPr>
              <a:t>Rød</a:t>
            </a:r>
            <a:r>
              <a:rPr lang="da-DK" altLang="da-DK" smtClean="0"/>
              <a:t>Sort</a:t>
            </a:r>
            <a:r>
              <a:rPr lang="da-DK" altLang="da-DK" smtClean="0">
                <a:solidFill>
                  <a:srgbClr val="FFFF00"/>
                </a:solidFill>
              </a:rPr>
              <a:t>Gul</a:t>
            </a:r>
          </a:p>
          <a:p>
            <a:pPr>
              <a:buFontTx/>
              <a:buNone/>
            </a:pPr>
            <a:endParaRPr lang="da-DK" altLang="da-DK" smtClean="0">
              <a:solidFill>
                <a:srgbClr val="0070C0"/>
              </a:solidFill>
            </a:endParaRPr>
          </a:p>
          <a:p>
            <a:pPr>
              <a:buFontTx/>
              <a:buNone/>
            </a:pPr>
            <a:r>
              <a:rPr lang="da-DK" altLang="da-DK" smtClean="0">
                <a:solidFill>
                  <a:srgbClr val="0070C0"/>
                </a:solidFill>
              </a:rPr>
              <a:t>Blå</a:t>
            </a:r>
            <a:r>
              <a:rPr lang="da-DK" altLang="da-DK" smtClean="0">
                <a:solidFill>
                  <a:srgbClr val="00B050"/>
                </a:solidFill>
              </a:rPr>
              <a:t>Grøn</a:t>
            </a:r>
            <a:r>
              <a:rPr lang="da-DK" altLang="da-DK" smtClean="0">
                <a:solidFill>
                  <a:srgbClr val="FF0000"/>
                </a:solidFill>
              </a:rPr>
              <a:t>Rød</a:t>
            </a:r>
            <a:r>
              <a:rPr lang="da-DK" altLang="da-DK" smtClean="0">
                <a:solidFill>
                  <a:srgbClr val="FFFF00"/>
                </a:solidFill>
              </a:rPr>
              <a:t>Sort</a:t>
            </a:r>
            <a:r>
              <a:rPr lang="da-DK" altLang="da-DK" smtClean="0"/>
              <a:t>Gul</a:t>
            </a:r>
            <a:r>
              <a:rPr lang="da-DK" altLang="da-DK" smtClean="0">
                <a:solidFill>
                  <a:srgbClr val="0070C0"/>
                </a:solidFill>
              </a:rPr>
              <a:t>Blå</a:t>
            </a:r>
            <a:r>
              <a:rPr lang="da-DK" altLang="da-DK" smtClean="0">
                <a:solidFill>
                  <a:srgbClr val="FF0000"/>
                </a:solidFill>
              </a:rPr>
              <a:t>GrønRød</a:t>
            </a:r>
            <a:r>
              <a:rPr lang="da-DK" altLang="da-DK" smtClean="0">
                <a:solidFill>
                  <a:srgbClr val="FFFF00"/>
                </a:solidFill>
              </a:rPr>
              <a:t>Sort</a:t>
            </a:r>
            <a:r>
              <a:rPr lang="da-DK" altLang="da-DK" smtClean="0"/>
              <a:t>Gul</a:t>
            </a:r>
          </a:p>
          <a:p>
            <a:pPr>
              <a:buFontTx/>
              <a:buNone/>
            </a:pPr>
            <a:endParaRPr lang="da-DK" altLang="da-DK" smtClean="0">
              <a:solidFill>
                <a:srgbClr val="FFFF00"/>
              </a:solidFill>
            </a:endParaRPr>
          </a:p>
          <a:p>
            <a:pPr>
              <a:buFontTx/>
              <a:buNone/>
            </a:pPr>
            <a:r>
              <a:rPr lang="da-DK" altLang="da-DK" smtClean="0">
                <a:solidFill>
                  <a:srgbClr val="FFFF00"/>
                </a:solidFill>
              </a:rPr>
              <a:t>Blå</a:t>
            </a:r>
            <a:r>
              <a:rPr lang="da-DK" altLang="da-DK" smtClean="0"/>
              <a:t>Grøn</a:t>
            </a:r>
            <a:r>
              <a:rPr lang="da-DK" altLang="da-DK" smtClean="0">
                <a:solidFill>
                  <a:srgbClr val="0070C0"/>
                </a:solidFill>
              </a:rPr>
              <a:t>Rød</a:t>
            </a:r>
            <a:r>
              <a:rPr lang="da-DK" altLang="da-DK" smtClean="0">
                <a:solidFill>
                  <a:srgbClr val="00B050"/>
                </a:solidFill>
              </a:rPr>
              <a:t>Sort</a:t>
            </a:r>
            <a:r>
              <a:rPr lang="da-DK" altLang="da-DK" smtClean="0">
                <a:solidFill>
                  <a:srgbClr val="FF0000"/>
                </a:solidFill>
              </a:rPr>
              <a:t>Gul</a:t>
            </a:r>
            <a:r>
              <a:rPr lang="da-DK" altLang="da-DK" smtClean="0">
                <a:solidFill>
                  <a:srgbClr val="FFFF00"/>
                </a:solidFill>
              </a:rPr>
              <a:t>Blå</a:t>
            </a:r>
            <a:r>
              <a:rPr lang="da-DK" altLang="da-DK" smtClean="0"/>
              <a:t>Grøn</a:t>
            </a:r>
            <a:r>
              <a:rPr lang="da-DK" altLang="da-DK" smtClean="0">
                <a:solidFill>
                  <a:srgbClr val="0070C0"/>
                </a:solidFill>
              </a:rPr>
              <a:t>Rød</a:t>
            </a:r>
            <a:r>
              <a:rPr lang="da-DK" altLang="da-DK" smtClean="0">
                <a:solidFill>
                  <a:srgbClr val="00B050"/>
                </a:solidFill>
              </a:rPr>
              <a:t>Sort</a:t>
            </a:r>
            <a:r>
              <a:rPr lang="da-DK" altLang="da-DK" smtClean="0">
                <a:solidFill>
                  <a:srgbClr val="FF0000"/>
                </a:solidFill>
              </a:rPr>
              <a:t>Gul</a:t>
            </a:r>
          </a:p>
          <a:p>
            <a:pPr>
              <a:buFontTx/>
              <a:buNone/>
            </a:pPr>
            <a:endParaRPr lang="da-DK" altLang="da-DK" smtClean="0">
              <a:solidFill>
                <a:srgbClr val="FF0000"/>
              </a:solidFill>
            </a:endParaRPr>
          </a:p>
          <a:p>
            <a:pPr>
              <a:buFontTx/>
              <a:buNone/>
            </a:pPr>
            <a:endParaRPr lang="da-DK" altLang="da-DK" smtClean="0">
              <a:solidFill>
                <a:srgbClr val="FF0000"/>
              </a:solidFill>
            </a:endParaRPr>
          </a:p>
          <a:p>
            <a:pPr>
              <a:buFontTx/>
              <a:buNone/>
            </a:pPr>
            <a:endParaRPr lang="da-DK" altLang="da-DK" smtClean="0">
              <a:solidFill>
                <a:srgbClr val="FFFF00"/>
              </a:solidFill>
            </a:endParaRPr>
          </a:p>
        </p:txBody>
      </p:sp>
      <p:sp>
        <p:nvSpPr>
          <p:cNvPr id="2" name="Pladsholder til sidefod 1"/>
          <p:cNvSpPr>
            <a:spLocks noGrp="1"/>
          </p:cNvSpPr>
          <p:nvPr>
            <p:ph type="ftr" sz="quarter" idx="11"/>
          </p:nvPr>
        </p:nvSpPr>
        <p:spPr/>
        <p:txBody>
          <a:bodyPr/>
          <a:lstStyle/>
          <a:p>
            <a:pPr>
              <a:defRPr/>
            </a:pPr>
            <a:r>
              <a:rPr lang="da-DK"/>
              <a:t>Ronny Højgaard Larsen - Pædagogisk Praksis</a:t>
            </a:r>
          </a:p>
        </p:txBody>
      </p:sp>
      <p:pic>
        <p:nvPicPr>
          <p:cNvPr id="2050" name="Picture 2" descr="C:\Users\Janni Runedal\Pictures\Out of order.jpg"/>
          <p:cNvPicPr>
            <a:picLocks noChangeAspect="1" noChangeArrowheads="1"/>
          </p:cNvPicPr>
          <p:nvPr/>
        </p:nvPicPr>
        <p:blipFill>
          <a:blip r:embed="rId3" cstate="print"/>
          <a:srcRect/>
          <a:stretch>
            <a:fillRect/>
          </a:stretch>
        </p:blipFill>
        <p:spPr bwMode="auto">
          <a:xfrm>
            <a:off x="6011863" y="5013325"/>
            <a:ext cx="285750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algn="l"/>
            <a:r>
              <a:rPr lang="da-DK" altLang="da-DK" sz="3200" b="1" smtClean="0">
                <a:latin typeface="ITC Officina Sans Bold"/>
              </a:rPr>
              <a:t>Hvad kan gøre </a:t>
            </a:r>
            <a:br>
              <a:rPr lang="da-DK" altLang="da-DK" sz="3200" b="1" smtClean="0">
                <a:latin typeface="ITC Officina Sans Bold"/>
              </a:rPr>
            </a:br>
            <a:r>
              <a:rPr lang="da-DK" altLang="da-DK" sz="3200" b="1" smtClean="0">
                <a:latin typeface="ITC Officina Sans Bold"/>
              </a:rPr>
              <a:t>udfordringerne større?</a:t>
            </a:r>
          </a:p>
        </p:txBody>
      </p:sp>
      <p:graphicFrame>
        <p:nvGraphicFramePr>
          <p:cNvPr id="3" name="Pladsholder til indhold 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ladsholder til sidefod 1"/>
          <p:cNvSpPr>
            <a:spLocks noGrp="1"/>
          </p:cNvSpPr>
          <p:nvPr>
            <p:ph type="ftr" sz="quarter" idx="11"/>
          </p:nvPr>
        </p:nvSpPr>
        <p:spPr/>
        <p:txBody>
          <a:bodyPr/>
          <a:lstStyle/>
          <a:p>
            <a:pPr>
              <a:defRPr/>
            </a:pPr>
            <a:r>
              <a:rPr lang="sv-SE" smtClean="0"/>
              <a:t>Ronny Højgaard Larsen - Pædagogisk Praksis</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56592" y="1052736"/>
          <a:ext cx="9900592"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itel 1"/>
          <p:cNvSpPr>
            <a:spLocks noGrp="1"/>
          </p:cNvSpPr>
          <p:nvPr>
            <p:ph type="title"/>
          </p:nvPr>
        </p:nvSpPr>
        <p:spPr>
          <a:xfrm>
            <a:off x="457200" y="260350"/>
            <a:ext cx="8229600" cy="1143000"/>
          </a:xfrm>
        </p:spPr>
        <p:txBody>
          <a:bodyPr/>
          <a:lstStyle/>
          <a:p>
            <a:pPr algn="l"/>
            <a:r>
              <a:rPr lang="da-DK" altLang="da-DK" sz="3600" b="1" dirty="0" smtClean="0"/>
              <a:t>Se signaler på mistrivsel</a:t>
            </a:r>
          </a:p>
        </p:txBody>
      </p:sp>
      <p:pic>
        <p:nvPicPr>
          <p:cNvPr id="21508" name="Billede 4" descr="j0078739.wmf"/>
          <p:cNvPicPr>
            <a:picLocks noGrp="1" noChangeAspect="1"/>
          </p:cNvPicPr>
          <p:nvPr>
            <p:ph idx="1"/>
          </p:nvPr>
        </p:nvPicPr>
        <p:blipFill>
          <a:blip r:embed="rId8" cstate="print"/>
          <a:srcRect/>
          <a:stretch>
            <a:fillRect/>
          </a:stretch>
        </p:blipFill>
        <p:spPr>
          <a:xfrm>
            <a:off x="3708400" y="3213100"/>
            <a:ext cx="1217613" cy="1368425"/>
          </a:xfrm>
        </p:spPr>
      </p:pic>
      <p:sp>
        <p:nvSpPr>
          <p:cNvPr id="6" name="Lige forbindelse 3"/>
          <p:cNvSpPr/>
          <p:nvPr/>
        </p:nvSpPr>
        <p:spPr>
          <a:xfrm>
            <a:off x="1892300" y="-387350"/>
            <a:ext cx="5359400" cy="6496050"/>
          </a:xfrm>
          <a:custGeom>
            <a:avLst/>
            <a:gdLst/>
            <a:ahLst/>
            <a:cxnLst/>
            <a:rect l="0" t="0" r="0" b="0"/>
            <a:pathLst>
              <a:path>
                <a:moveTo>
                  <a:pt x="3223809" y="55816"/>
                </a:moveTo>
                <a:arcTo wR="2679720" hR="2679720" stAng="16902885" swAng="86707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5" name="Diagram 4"/>
          <p:cNvGraphicFramePr/>
          <p:nvPr>
            <p:extLst>
              <p:ext uri="{D42A27DB-BD31-4B8C-83A1-F6EECF244321}">
                <p14:modId xmlns:p14="http://schemas.microsoft.com/office/powerpoint/2010/main" val="293089502"/>
              </p:ext>
            </p:extLst>
          </p:nvPr>
        </p:nvGraphicFramePr>
        <p:xfrm>
          <a:off x="2123728" y="2060848"/>
          <a:ext cx="4224466" cy="34563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Pladsholder til sidefod 6"/>
          <p:cNvSpPr>
            <a:spLocks noGrp="1"/>
          </p:cNvSpPr>
          <p:nvPr>
            <p:ph type="ftr" sz="quarter" idx="11"/>
          </p:nvPr>
        </p:nvSpPr>
        <p:spPr/>
        <p:txBody>
          <a:bodyPr/>
          <a:lstStyle/>
          <a:p>
            <a:pPr>
              <a:defRPr/>
            </a:pPr>
            <a:r>
              <a:rPr lang="da-DK" smtClean="0"/>
              <a:t>Ronny Højgaard Larsen - Pædagogisk Praksis</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a:t>Spot belastningerne og deres betydning</a:t>
            </a:r>
            <a:endParaRPr lang="da-DK" sz="3600" dirty="0"/>
          </a:p>
        </p:txBody>
      </p:sp>
      <p:sp>
        <p:nvSpPr>
          <p:cNvPr id="4" name="Pladsholder til sidefod 3"/>
          <p:cNvSpPr>
            <a:spLocks noGrp="1"/>
          </p:cNvSpPr>
          <p:nvPr>
            <p:ph type="ftr" sz="quarter" idx="11"/>
          </p:nvPr>
        </p:nvSpPr>
        <p:spPr>
          <a:xfrm>
            <a:off x="3124200" y="6356350"/>
            <a:ext cx="3320008" cy="365125"/>
          </a:xfrm>
        </p:spPr>
        <p:txBody>
          <a:bodyPr/>
          <a:lstStyle/>
          <a:p>
            <a:pPr>
              <a:defRPr/>
            </a:pPr>
            <a:r>
              <a:rPr lang="da-DK" dirty="0" smtClean="0"/>
              <a:t>Ronny Højgaard Larsen - Pædagogisk Praksis</a:t>
            </a:r>
            <a:endParaRPr lang="da-DK" dirty="0"/>
          </a:p>
        </p:txBody>
      </p:sp>
      <p:pic>
        <p:nvPicPr>
          <p:cNvPr id="5" name="Picture 2" descr="C:\Users\Janni Runedal\AppData\Local\Microsoft\Windows\Temporary Internet Files\Content.IE5\8R98L5C7\MC900078740[1].wmf"/>
          <p:cNvPicPr>
            <a:picLocks noGrp="1" noChangeAspect="1" noChangeArrowheads="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4976" y="3236834"/>
            <a:ext cx="2014562" cy="249642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 name="Skyformet billedforklaring 5"/>
          <p:cNvSpPr/>
          <p:nvPr/>
        </p:nvSpPr>
        <p:spPr>
          <a:xfrm>
            <a:off x="6274450" y="1547262"/>
            <a:ext cx="2160240" cy="1296144"/>
          </a:xfrm>
          <a:prstGeom prst="cloudCallout">
            <a:avLst>
              <a:gd name="adj1" fmla="val -93738"/>
              <a:gd name="adj2" fmla="val 7157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Økonomi</a:t>
            </a:r>
            <a:endParaRPr lang="da-DK" dirty="0"/>
          </a:p>
        </p:txBody>
      </p:sp>
      <p:sp>
        <p:nvSpPr>
          <p:cNvPr id="7" name="Skyformet billedforklaring 6"/>
          <p:cNvSpPr/>
          <p:nvPr/>
        </p:nvSpPr>
        <p:spPr>
          <a:xfrm>
            <a:off x="2339752" y="1362063"/>
            <a:ext cx="2376264" cy="1296144"/>
          </a:xfrm>
          <a:prstGeom prst="cloudCallout">
            <a:avLst>
              <a:gd name="adj1" fmla="val 53256"/>
              <a:gd name="adj2" fmla="val 6881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Relationer</a:t>
            </a:r>
            <a:endParaRPr lang="da-DK" dirty="0"/>
          </a:p>
        </p:txBody>
      </p:sp>
      <p:sp>
        <p:nvSpPr>
          <p:cNvPr id="8" name="Skyformet billedforklaring 7"/>
          <p:cNvSpPr/>
          <p:nvPr/>
        </p:nvSpPr>
        <p:spPr>
          <a:xfrm>
            <a:off x="4194793" y="1362063"/>
            <a:ext cx="2376264" cy="1296144"/>
          </a:xfrm>
          <a:prstGeom prst="cloudCallout">
            <a:avLst>
              <a:gd name="adj1" fmla="val -9346"/>
              <a:gd name="adj2" fmla="val 7618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Studie</a:t>
            </a:r>
            <a:endParaRPr lang="da-DK" dirty="0"/>
          </a:p>
        </p:txBody>
      </p:sp>
      <p:sp>
        <p:nvSpPr>
          <p:cNvPr id="9" name="Skyformet billedforklaring 8"/>
          <p:cNvSpPr/>
          <p:nvPr/>
        </p:nvSpPr>
        <p:spPr>
          <a:xfrm>
            <a:off x="6058426" y="2624766"/>
            <a:ext cx="2592288" cy="1224136"/>
          </a:xfrm>
          <a:prstGeom prst="cloudCallout">
            <a:avLst>
              <a:gd name="adj1" fmla="val -74534"/>
              <a:gd name="adj2" fmla="val 341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Job</a:t>
            </a:r>
            <a:endParaRPr lang="da-DK" dirty="0"/>
          </a:p>
        </p:txBody>
      </p:sp>
      <p:sp>
        <p:nvSpPr>
          <p:cNvPr id="10" name="Skyformet billedforklaring 9"/>
          <p:cNvSpPr/>
          <p:nvPr/>
        </p:nvSpPr>
        <p:spPr>
          <a:xfrm>
            <a:off x="1012418" y="1672986"/>
            <a:ext cx="1800200" cy="1044696"/>
          </a:xfrm>
          <a:prstGeom prst="cloudCallout">
            <a:avLst>
              <a:gd name="adj1" fmla="val 155318"/>
              <a:gd name="adj2" fmla="val 8831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Fritid</a:t>
            </a:r>
            <a:endParaRPr lang="da-DK" dirty="0"/>
          </a:p>
        </p:txBody>
      </p:sp>
      <p:cxnSp>
        <p:nvCxnSpPr>
          <p:cNvPr id="12" name="Lige pilforbindelse 11"/>
          <p:cNvCxnSpPr/>
          <p:nvPr/>
        </p:nvCxnSpPr>
        <p:spPr>
          <a:xfrm>
            <a:off x="827584" y="6021288"/>
            <a:ext cx="792088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Skyformet billedforklaring 13"/>
          <p:cNvSpPr/>
          <p:nvPr/>
        </p:nvSpPr>
        <p:spPr>
          <a:xfrm>
            <a:off x="1012418" y="2564904"/>
            <a:ext cx="3024336" cy="1142213"/>
          </a:xfrm>
          <a:prstGeom prst="cloudCallout">
            <a:avLst>
              <a:gd name="adj1" fmla="val 64908"/>
              <a:gd name="adj2" fmla="val 5281"/>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Fremtid</a:t>
            </a:r>
            <a:endParaRPr lang="da-DK" dirty="0"/>
          </a:p>
        </p:txBody>
      </p:sp>
      <p:sp>
        <p:nvSpPr>
          <p:cNvPr id="15" name="Tekstboks 14"/>
          <p:cNvSpPr txBox="1"/>
          <p:nvPr/>
        </p:nvSpPr>
        <p:spPr>
          <a:xfrm>
            <a:off x="827584" y="5373216"/>
            <a:ext cx="2700300" cy="338554"/>
          </a:xfrm>
          <a:prstGeom prst="rect">
            <a:avLst/>
          </a:prstGeom>
          <a:noFill/>
        </p:spPr>
        <p:txBody>
          <a:bodyPr wrap="square" rtlCol="0">
            <a:spAutoFit/>
          </a:bodyPr>
          <a:lstStyle/>
          <a:p>
            <a:r>
              <a:rPr lang="da-DK" sz="1600" b="1" dirty="0" smtClean="0">
                <a:latin typeface="+mj-lt"/>
              </a:rPr>
              <a:t>Ressourcer og muligheder</a:t>
            </a:r>
          </a:p>
        </p:txBody>
      </p:sp>
      <p:sp>
        <p:nvSpPr>
          <p:cNvPr id="16" name="Tekstboks 15"/>
          <p:cNvSpPr txBox="1"/>
          <p:nvPr/>
        </p:nvSpPr>
        <p:spPr>
          <a:xfrm>
            <a:off x="6300192" y="5085184"/>
            <a:ext cx="2448272" cy="584775"/>
          </a:xfrm>
          <a:prstGeom prst="rect">
            <a:avLst/>
          </a:prstGeom>
          <a:noFill/>
        </p:spPr>
        <p:txBody>
          <a:bodyPr wrap="square" rtlCol="0">
            <a:spAutoFit/>
          </a:bodyPr>
          <a:lstStyle/>
          <a:p>
            <a:endParaRPr lang="da-DK" sz="1600" b="1" dirty="0" smtClean="0">
              <a:latin typeface="+mj-lt"/>
            </a:endParaRPr>
          </a:p>
          <a:p>
            <a:r>
              <a:rPr lang="da-DK" sz="1600" b="1" dirty="0" smtClean="0">
                <a:latin typeface="+mj-lt"/>
              </a:rPr>
              <a:t>Værdier og forventninger</a:t>
            </a:r>
            <a:endParaRPr lang="da-DK" sz="1600" b="1" dirty="0">
              <a:latin typeface="+mj-lt"/>
            </a:endParaRPr>
          </a:p>
        </p:txBody>
      </p:sp>
    </p:spTree>
    <p:extLst>
      <p:ext uri="{BB962C8B-B14F-4D97-AF65-F5344CB8AC3E}">
        <p14:creationId xmlns:p14="http://schemas.microsoft.com/office/powerpoint/2010/main" val="34774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additive="base">
                                        <p:cTn id="1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59153" y="1143145"/>
            <a:ext cx="8421687" cy="1022928"/>
          </a:xfrm>
        </p:spPr>
        <p:txBody>
          <a:bodyPr/>
          <a:lstStyle/>
          <a:p>
            <a:endParaRPr lang="da-DK" dirty="0"/>
          </a:p>
        </p:txBody>
      </p:sp>
      <p:pic>
        <p:nvPicPr>
          <p:cNvPr id="2050" name="Picture 2" descr="C:\Users\Janni Runedal\AppData\Local\Microsoft\Windows\Temporary Internet Files\Content.IE5\8R98L5C7\MC900078740[1].wmf"/>
          <p:cNvPicPr>
            <a:picLocks noGrp="1" noChangeAspect="1" noChangeArrowheads="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9109" y="2743199"/>
            <a:ext cx="1687370" cy="294481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0" name="Lige forbindelse 9"/>
          <p:cNvCxnSpPr/>
          <p:nvPr/>
        </p:nvCxnSpPr>
        <p:spPr>
          <a:xfrm flipH="1">
            <a:off x="3083169" y="5978769"/>
            <a:ext cx="3188678"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3083169" y="2435704"/>
            <a:ext cx="0" cy="354306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flipH="1">
            <a:off x="3083169" y="2435704"/>
            <a:ext cx="280181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a:off x="6271844" y="3001108"/>
            <a:ext cx="1" cy="297766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Nedadbuet pil 23"/>
          <p:cNvSpPr/>
          <p:nvPr/>
        </p:nvSpPr>
        <p:spPr>
          <a:xfrm>
            <a:off x="5884985" y="2332892"/>
            <a:ext cx="1770184" cy="668216"/>
          </a:xfrm>
          <a:prstGeom prst="curvedDown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mtClean="0">
              <a:solidFill>
                <a:schemeClr val="tx2">
                  <a:lumMod val="75000"/>
                </a:schemeClr>
              </a:solidFill>
            </a:endParaRPr>
          </a:p>
        </p:txBody>
      </p:sp>
      <p:sp>
        <p:nvSpPr>
          <p:cNvPr id="25" name="Tekstboks 24"/>
          <p:cNvSpPr txBox="1"/>
          <p:nvPr/>
        </p:nvSpPr>
        <p:spPr>
          <a:xfrm>
            <a:off x="6770077" y="3481754"/>
            <a:ext cx="2011973" cy="1746738"/>
          </a:xfrm>
          <a:prstGeom prst="rect">
            <a:avLst/>
          </a:prstGeom>
          <a:noFill/>
        </p:spPr>
        <p:txBody>
          <a:bodyPr wrap="square" lIns="0" tIns="0" rIns="0" bIns="0" rtlCol="0">
            <a:noAutofit/>
          </a:bodyPr>
          <a:lstStyle/>
          <a:p>
            <a:r>
              <a:rPr lang="da-DK" dirty="0" smtClean="0">
                <a:latin typeface="+mn-lt"/>
              </a:rPr>
              <a:t>Når psykisk sygdom sætter rammerne for ens liv…</a:t>
            </a:r>
          </a:p>
        </p:txBody>
      </p:sp>
      <p:sp>
        <p:nvSpPr>
          <p:cNvPr id="2" name="Pladsholder til sidefod 1"/>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8806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5">
                                            <p:txEl>
                                              <p:pRg st="0" end="0"/>
                                            </p:txEl>
                                          </p:spTgt>
                                        </p:tgtEl>
                                        <p:attrNameLst>
                                          <p:attrName>style.visibility</p:attrName>
                                        </p:attrNameLst>
                                      </p:cBhvr>
                                      <p:to>
                                        <p:strVal val="visible"/>
                                      </p:to>
                                    </p:set>
                                    <p:anim calcmode="lin" valueType="num">
                                      <p:cBhvr additive="base">
                                        <p:cTn id="3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el 1"/>
          <p:cNvSpPr>
            <a:spLocks noGrp="1"/>
          </p:cNvSpPr>
          <p:nvPr>
            <p:ph type="title"/>
          </p:nvPr>
        </p:nvSpPr>
        <p:spPr>
          <a:xfrm>
            <a:off x="457200" y="304800"/>
            <a:ext cx="8043863" cy="1143000"/>
          </a:xfrm>
        </p:spPr>
        <p:txBody>
          <a:bodyPr/>
          <a:lstStyle/>
          <a:p>
            <a:pPr algn="l" eaLnBrk="1" hangingPunct="1"/>
            <a:r>
              <a:rPr lang="da-DK" sz="3600" b="1" dirty="0" smtClean="0"/>
              <a:t>Tanker, følelser og handlinger hænger sammen!</a:t>
            </a:r>
          </a:p>
        </p:txBody>
      </p:sp>
      <p:sp>
        <p:nvSpPr>
          <p:cNvPr id="9" name="Pladsholder til sidefod 8"/>
          <p:cNvSpPr>
            <a:spLocks noGrp="1"/>
          </p:cNvSpPr>
          <p:nvPr>
            <p:ph type="ftr" sz="quarter" idx="11"/>
          </p:nvPr>
        </p:nvSpPr>
        <p:spPr/>
        <p:txBody>
          <a:bodyPr/>
          <a:lstStyle/>
          <a:p>
            <a:pPr>
              <a:defRPr/>
            </a:pPr>
            <a:r>
              <a:rPr lang="da-DK" smtClean="0">
                <a:latin typeface="ITC Officina Sans Bold"/>
                <a:cs typeface="ITC Officina Sans Bold"/>
              </a:rPr>
              <a:t>Ronny Højgaard Larsen - Pædagogisk Praksis</a:t>
            </a:r>
            <a:endParaRPr lang="da-DK" dirty="0">
              <a:latin typeface="ITC Officina Sans Bold"/>
              <a:cs typeface="ITC Officina Sans Bold"/>
            </a:endParaRPr>
          </a:p>
        </p:txBody>
      </p:sp>
      <p:graphicFrame>
        <p:nvGraphicFramePr>
          <p:cNvPr id="25" name="Diagram 24"/>
          <p:cNvGraphicFramePr/>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lgn="l"/>
            <a:r>
              <a:rPr lang="da-DK" sz="3600" b="1" smtClean="0">
                <a:solidFill>
                  <a:srgbClr val="000000"/>
                </a:solidFill>
              </a:rPr>
              <a:t>Undervisningsbaseret vejledning</a:t>
            </a:r>
          </a:p>
        </p:txBody>
      </p:sp>
      <p:sp>
        <p:nvSpPr>
          <p:cNvPr id="3" name="Pladsholder til indhold 2"/>
          <p:cNvSpPr>
            <a:spLocks noGrp="1"/>
          </p:cNvSpPr>
          <p:nvPr>
            <p:ph idx="1"/>
          </p:nvPr>
        </p:nvSpPr>
        <p:spPr/>
        <p:txBody>
          <a:bodyPr/>
          <a:lstStyle/>
          <a:p>
            <a:pPr>
              <a:defRPr/>
            </a:pPr>
            <a:r>
              <a:rPr lang="da-DK" sz="2000" dirty="0"/>
              <a:t>Et centralt formål med metoden er, at det man lærer om, skal kunne omsættes til kompetent handling, så det understøtter og kvalificere de unges </a:t>
            </a:r>
            <a:r>
              <a:rPr lang="da-DK" sz="2000" i="1" dirty="0"/>
              <a:t>handlekompetencer</a:t>
            </a:r>
            <a:r>
              <a:rPr lang="da-DK" sz="2000" dirty="0"/>
              <a:t> og sigter mod at skabe </a:t>
            </a:r>
            <a:r>
              <a:rPr lang="da-DK" sz="2000" i="1" dirty="0"/>
              <a:t>sammenhæng</a:t>
            </a:r>
            <a:r>
              <a:rPr lang="da-DK" sz="2000" dirty="0"/>
              <a:t> mellem </a:t>
            </a:r>
            <a:r>
              <a:rPr lang="da-DK" sz="2000" i="1" dirty="0"/>
              <a:t>viden og praksis.</a:t>
            </a:r>
            <a:r>
              <a:rPr lang="da-DK" sz="2000" dirty="0"/>
              <a:t> </a:t>
            </a:r>
            <a:endParaRPr lang="da-DK" sz="2000" dirty="0" smtClean="0"/>
          </a:p>
          <a:p>
            <a:pPr>
              <a:defRPr/>
            </a:pPr>
            <a:endParaRPr lang="da-DK" sz="2000" dirty="0" smtClean="0"/>
          </a:p>
          <a:p>
            <a:pPr>
              <a:defRPr/>
            </a:pPr>
            <a:r>
              <a:rPr lang="da-DK" sz="2000" dirty="0" smtClean="0"/>
              <a:t>Metoden </a:t>
            </a:r>
            <a:r>
              <a:rPr lang="da-DK" sz="2000" dirty="0"/>
              <a:t>er udviklet med en særlig opmærksomhed på at konteksten er en uddannelsesarena og målgruppen er unge, men også at skoler, lærere og vejledere har forskellige forudsætninger, behov, (del)målsætninger, kultur og geografi. </a:t>
            </a:r>
            <a:endParaRPr lang="da-DK" sz="2000" dirty="0" smtClean="0"/>
          </a:p>
          <a:p>
            <a:pPr>
              <a:defRPr/>
            </a:pPr>
            <a:endParaRPr lang="da-DK" sz="2000" dirty="0"/>
          </a:p>
          <a:p>
            <a:pPr>
              <a:defRPr/>
            </a:pPr>
            <a:r>
              <a:rPr lang="da-DK" sz="2000" dirty="0" smtClean="0"/>
              <a:t>Metoden </a:t>
            </a:r>
            <a:r>
              <a:rPr lang="da-DK" sz="2000" dirty="0"/>
              <a:t>er på den måde udviklet, så den kan anvendes på trods af disse forskelligheder.</a:t>
            </a:r>
          </a:p>
          <a:p>
            <a:pPr marL="0" indent="0">
              <a:buFont typeface="Arial" pitchFamily="34" charset="0"/>
              <a:buNone/>
              <a:defRPr/>
            </a:pP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60363" y="808892"/>
            <a:ext cx="8421687" cy="1292865"/>
          </a:xfrm>
        </p:spPr>
        <p:txBody>
          <a:bodyPr/>
          <a:lstStyle/>
          <a:p>
            <a:pPr algn="l"/>
            <a:r>
              <a:rPr lang="da-DK" sz="3600" b="1" dirty="0" smtClean="0">
                <a:ea typeface="ITC Officina Sans Bold"/>
                <a:cs typeface="ITC Officina Sans Bold"/>
              </a:rPr>
              <a:t>Rask/syg-kontinuum</a:t>
            </a:r>
          </a:p>
        </p:txBody>
      </p:sp>
      <p:sp>
        <p:nvSpPr>
          <p:cNvPr id="12291" name="Text Box 5"/>
          <p:cNvSpPr txBox="1">
            <a:spLocks noChangeArrowheads="1"/>
          </p:cNvSpPr>
          <p:nvPr/>
        </p:nvSpPr>
        <p:spPr bwMode="auto">
          <a:xfrm>
            <a:off x="1258889" y="3429060"/>
            <a:ext cx="15541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Garamond Bold" pitchFamily="18" charset="0"/>
              </a:defRPr>
            </a:lvl1pPr>
            <a:lvl2pPr marL="742950" indent="-285750" eaLnBrk="0" hangingPunct="0">
              <a:defRPr sz="2400">
                <a:solidFill>
                  <a:schemeClr val="tx1"/>
                </a:solidFill>
                <a:latin typeface="AGaramond Bold" pitchFamily="18" charset="0"/>
              </a:defRPr>
            </a:lvl2pPr>
            <a:lvl3pPr marL="1143000" indent="-228600" eaLnBrk="0" hangingPunct="0">
              <a:defRPr sz="2400">
                <a:solidFill>
                  <a:schemeClr val="tx1"/>
                </a:solidFill>
                <a:latin typeface="AGaramond Bold" pitchFamily="18" charset="0"/>
              </a:defRPr>
            </a:lvl3pPr>
            <a:lvl4pPr marL="1600200" indent="-228600" eaLnBrk="0" hangingPunct="0">
              <a:defRPr sz="2400">
                <a:solidFill>
                  <a:schemeClr val="tx1"/>
                </a:solidFill>
                <a:latin typeface="AGaramond Bold" pitchFamily="18" charset="0"/>
              </a:defRPr>
            </a:lvl4pPr>
            <a:lvl5pPr marL="2057400" indent="-228600" eaLnBrk="0" hangingPunct="0">
              <a:defRPr sz="2400">
                <a:solidFill>
                  <a:schemeClr val="tx1"/>
                </a:solidFill>
                <a:latin typeface="AGaramond Bold" pitchFamily="18" charset="0"/>
              </a:defRPr>
            </a:lvl5pPr>
            <a:lvl6pPr marL="2514600" indent="-228600" eaLnBrk="0" fontAlgn="base" hangingPunct="0">
              <a:spcBef>
                <a:spcPct val="0"/>
              </a:spcBef>
              <a:spcAft>
                <a:spcPct val="0"/>
              </a:spcAft>
              <a:defRPr sz="2400">
                <a:solidFill>
                  <a:schemeClr val="tx1"/>
                </a:solidFill>
                <a:latin typeface="AGaramond Bold" pitchFamily="18" charset="0"/>
              </a:defRPr>
            </a:lvl6pPr>
            <a:lvl7pPr marL="2971800" indent="-228600" eaLnBrk="0" fontAlgn="base" hangingPunct="0">
              <a:spcBef>
                <a:spcPct val="0"/>
              </a:spcBef>
              <a:spcAft>
                <a:spcPct val="0"/>
              </a:spcAft>
              <a:defRPr sz="2400">
                <a:solidFill>
                  <a:schemeClr val="tx1"/>
                </a:solidFill>
                <a:latin typeface="AGaramond Bold" pitchFamily="18" charset="0"/>
              </a:defRPr>
            </a:lvl7pPr>
            <a:lvl8pPr marL="3429000" indent="-228600" eaLnBrk="0" fontAlgn="base" hangingPunct="0">
              <a:spcBef>
                <a:spcPct val="0"/>
              </a:spcBef>
              <a:spcAft>
                <a:spcPct val="0"/>
              </a:spcAft>
              <a:defRPr sz="2400">
                <a:solidFill>
                  <a:schemeClr val="tx1"/>
                </a:solidFill>
                <a:latin typeface="AGaramond Bold" pitchFamily="18" charset="0"/>
              </a:defRPr>
            </a:lvl8pPr>
            <a:lvl9pPr marL="3886200" indent="-228600" eaLnBrk="0" fontAlgn="base" hangingPunct="0">
              <a:spcBef>
                <a:spcPct val="0"/>
              </a:spcBef>
              <a:spcAft>
                <a:spcPct val="0"/>
              </a:spcAft>
              <a:defRPr sz="2400">
                <a:solidFill>
                  <a:schemeClr val="tx1"/>
                </a:solidFill>
                <a:latin typeface="AGaramond Bold" pitchFamily="18" charset="0"/>
              </a:defRPr>
            </a:lvl9pPr>
          </a:lstStyle>
          <a:p>
            <a:pPr eaLnBrk="1" hangingPunct="1">
              <a:spcBef>
                <a:spcPct val="50000"/>
              </a:spcBef>
            </a:pPr>
            <a:r>
              <a:rPr lang="da-DK" sz="2000" dirty="0">
                <a:latin typeface="ITC Officina Sans Book"/>
                <a:ea typeface="ITC Officina Sans Book"/>
                <a:cs typeface="ITC Officina Sans Book"/>
              </a:rPr>
              <a:t>Rask</a:t>
            </a:r>
          </a:p>
        </p:txBody>
      </p:sp>
      <p:sp>
        <p:nvSpPr>
          <p:cNvPr id="12292" name="Text Box 6"/>
          <p:cNvSpPr txBox="1">
            <a:spLocks noChangeArrowheads="1"/>
          </p:cNvSpPr>
          <p:nvPr/>
        </p:nvSpPr>
        <p:spPr bwMode="auto">
          <a:xfrm>
            <a:off x="6659563" y="3429000"/>
            <a:ext cx="100806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Garamond Bold" pitchFamily="18" charset="0"/>
              </a:defRPr>
            </a:lvl1pPr>
            <a:lvl2pPr marL="742950" indent="-285750" eaLnBrk="0" hangingPunct="0">
              <a:defRPr sz="2400">
                <a:solidFill>
                  <a:schemeClr val="tx1"/>
                </a:solidFill>
                <a:latin typeface="AGaramond Bold" pitchFamily="18" charset="0"/>
              </a:defRPr>
            </a:lvl2pPr>
            <a:lvl3pPr marL="1143000" indent="-228600" eaLnBrk="0" hangingPunct="0">
              <a:defRPr sz="2400">
                <a:solidFill>
                  <a:schemeClr val="tx1"/>
                </a:solidFill>
                <a:latin typeface="AGaramond Bold" pitchFamily="18" charset="0"/>
              </a:defRPr>
            </a:lvl3pPr>
            <a:lvl4pPr marL="1600200" indent="-228600" eaLnBrk="0" hangingPunct="0">
              <a:defRPr sz="2400">
                <a:solidFill>
                  <a:schemeClr val="tx1"/>
                </a:solidFill>
                <a:latin typeface="AGaramond Bold" pitchFamily="18" charset="0"/>
              </a:defRPr>
            </a:lvl4pPr>
            <a:lvl5pPr marL="2057400" indent="-228600" eaLnBrk="0" hangingPunct="0">
              <a:defRPr sz="2400">
                <a:solidFill>
                  <a:schemeClr val="tx1"/>
                </a:solidFill>
                <a:latin typeface="AGaramond Bold" pitchFamily="18" charset="0"/>
              </a:defRPr>
            </a:lvl5pPr>
            <a:lvl6pPr marL="2514600" indent="-228600" eaLnBrk="0" fontAlgn="base" hangingPunct="0">
              <a:spcBef>
                <a:spcPct val="0"/>
              </a:spcBef>
              <a:spcAft>
                <a:spcPct val="0"/>
              </a:spcAft>
              <a:defRPr sz="2400">
                <a:solidFill>
                  <a:schemeClr val="tx1"/>
                </a:solidFill>
                <a:latin typeface="AGaramond Bold" pitchFamily="18" charset="0"/>
              </a:defRPr>
            </a:lvl6pPr>
            <a:lvl7pPr marL="2971800" indent="-228600" eaLnBrk="0" fontAlgn="base" hangingPunct="0">
              <a:spcBef>
                <a:spcPct val="0"/>
              </a:spcBef>
              <a:spcAft>
                <a:spcPct val="0"/>
              </a:spcAft>
              <a:defRPr sz="2400">
                <a:solidFill>
                  <a:schemeClr val="tx1"/>
                </a:solidFill>
                <a:latin typeface="AGaramond Bold" pitchFamily="18" charset="0"/>
              </a:defRPr>
            </a:lvl7pPr>
            <a:lvl8pPr marL="3429000" indent="-228600" eaLnBrk="0" fontAlgn="base" hangingPunct="0">
              <a:spcBef>
                <a:spcPct val="0"/>
              </a:spcBef>
              <a:spcAft>
                <a:spcPct val="0"/>
              </a:spcAft>
              <a:defRPr sz="2400">
                <a:solidFill>
                  <a:schemeClr val="tx1"/>
                </a:solidFill>
                <a:latin typeface="AGaramond Bold" pitchFamily="18" charset="0"/>
              </a:defRPr>
            </a:lvl8pPr>
            <a:lvl9pPr marL="3886200" indent="-228600" eaLnBrk="0" fontAlgn="base" hangingPunct="0">
              <a:spcBef>
                <a:spcPct val="0"/>
              </a:spcBef>
              <a:spcAft>
                <a:spcPct val="0"/>
              </a:spcAft>
              <a:defRPr sz="2400">
                <a:solidFill>
                  <a:schemeClr val="tx1"/>
                </a:solidFill>
                <a:latin typeface="AGaramond Bold" pitchFamily="18" charset="0"/>
              </a:defRPr>
            </a:lvl9pPr>
          </a:lstStyle>
          <a:p>
            <a:pPr eaLnBrk="1" hangingPunct="1">
              <a:spcBef>
                <a:spcPct val="50000"/>
              </a:spcBef>
            </a:pPr>
            <a:r>
              <a:rPr lang="da-DK" sz="2000" dirty="0" smtClean="0">
                <a:latin typeface="ITC Officina Sans Book"/>
                <a:ea typeface="ITC Officina Sans Book"/>
                <a:cs typeface="ITC Officina Sans Book"/>
              </a:rPr>
              <a:t>  Syg</a:t>
            </a:r>
            <a:endParaRPr lang="da-DK" sz="2000" dirty="0">
              <a:latin typeface="ITC Officina Sans Book"/>
              <a:ea typeface="ITC Officina Sans Book"/>
              <a:cs typeface="ITC Officina Sans Book"/>
            </a:endParaRPr>
          </a:p>
        </p:txBody>
      </p:sp>
      <p:sp>
        <p:nvSpPr>
          <p:cNvPr id="12293" name="Text Box 7"/>
          <p:cNvSpPr txBox="1">
            <a:spLocks noChangeArrowheads="1"/>
          </p:cNvSpPr>
          <p:nvPr/>
        </p:nvSpPr>
        <p:spPr bwMode="auto">
          <a:xfrm>
            <a:off x="2265528" y="34290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Garamond Bold" pitchFamily="18" charset="0"/>
              </a:defRPr>
            </a:lvl1pPr>
            <a:lvl2pPr marL="742950" indent="-285750" eaLnBrk="0" hangingPunct="0">
              <a:defRPr sz="2400">
                <a:solidFill>
                  <a:schemeClr val="tx1"/>
                </a:solidFill>
                <a:latin typeface="AGaramond Bold" pitchFamily="18" charset="0"/>
              </a:defRPr>
            </a:lvl2pPr>
            <a:lvl3pPr marL="1143000" indent="-228600" eaLnBrk="0" hangingPunct="0">
              <a:defRPr sz="2400">
                <a:solidFill>
                  <a:schemeClr val="tx1"/>
                </a:solidFill>
                <a:latin typeface="AGaramond Bold" pitchFamily="18" charset="0"/>
              </a:defRPr>
            </a:lvl3pPr>
            <a:lvl4pPr marL="1600200" indent="-228600" eaLnBrk="0" hangingPunct="0">
              <a:defRPr sz="2400">
                <a:solidFill>
                  <a:schemeClr val="tx1"/>
                </a:solidFill>
                <a:latin typeface="AGaramond Bold" pitchFamily="18" charset="0"/>
              </a:defRPr>
            </a:lvl4pPr>
            <a:lvl5pPr marL="2057400" indent="-228600" eaLnBrk="0" hangingPunct="0">
              <a:defRPr sz="2400">
                <a:solidFill>
                  <a:schemeClr val="tx1"/>
                </a:solidFill>
                <a:latin typeface="AGaramond Bold" pitchFamily="18" charset="0"/>
              </a:defRPr>
            </a:lvl5pPr>
            <a:lvl6pPr marL="2514600" indent="-228600" eaLnBrk="0" fontAlgn="base" hangingPunct="0">
              <a:spcBef>
                <a:spcPct val="0"/>
              </a:spcBef>
              <a:spcAft>
                <a:spcPct val="0"/>
              </a:spcAft>
              <a:defRPr sz="2400">
                <a:solidFill>
                  <a:schemeClr val="tx1"/>
                </a:solidFill>
                <a:latin typeface="AGaramond Bold" pitchFamily="18" charset="0"/>
              </a:defRPr>
            </a:lvl6pPr>
            <a:lvl7pPr marL="2971800" indent="-228600" eaLnBrk="0" fontAlgn="base" hangingPunct="0">
              <a:spcBef>
                <a:spcPct val="0"/>
              </a:spcBef>
              <a:spcAft>
                <a:spcPct val="0"/>
              </a:spcAft>
              <a:defRPr sz="2400">
                <a:solidFill>
                  <a:schemeClr val="tx1"/>
                </a:solidFill>
                <a:latin typeface="AGaramond Bold" pitchFamily="18" charset="0"/>
              </a:defRPr>
            </a:lvl7pPr>
            <a:lvl8pPr marL="3429000" indent="-228600" eaLnBrk="0" fontAlgn="base" hangingPunct="0">
              <a:spcBef>
                <a:spcPct val="0"/>
              </a:spcBef>
              <a:spcAft>
                <a:spcPct val="0"/>
              </a:spcAft>
              <a:defRPr sz="2400">
                <a:solidFill>
                  <a:schemeClr val="tx1"/>
                </a:solidFill>
                <a:latin typeface="AGaramond Bold" pitchFamily="18" charset="0"/>
              </a:defRPr>
            </a:lvl8pPr>
            <a:lvl9pPr marL="3886200" indent="-228600" eaLnBrk="0" fontAlgn="base" hangingPunct="0">
              <a:spcBef>
                <a:spcPct val="0"/>
              </a:spcBef>
              <a:spcAft>
                <a:spcPct val="0"/>
              </a:spcAft>
              <a:defRPr sz="2400">
                <a:solidFill>
                  <a:schemeClr val="tx1"/>
                </a:solidFill>
                <a:latin typeface="AGaramond Bold" pitchFamily="18" charset="0"/>
              </a:defRPr>
            </a:lvl9pPr>
          </a:lstStyle>
          <a:p>
            <a:pPr eaLnBrk="1" hangingPunct="1">
              <a:spcBef>
                <a:spcPct val="50000"/>
              </a:spcBef>
            </a:pPr>
            <a:r>
              <a:rPr lang="da-DK" sz="2000" dirty="0">
                <a:latin typeface="ITC Officina Sans Book"/>
                <a:ea typeface="ITC Officina Sans Book"/>
                <a:cs typeface="ITC Officina Sans Book"/>
              </a:rPr>
              <a:t>Mistrivsel </a:t>
            </a:r>
            <a:r>
              <a:rPr lang="da-DK" sz="2000" dirty="0">
                <a:solidFill>
                  <a:schemeClr val="accent1"/>
                </a:solidFill>
                <a:latin typeface="ITC Officina Sans Book"/>
                <a:ea typeface="ITC Officina Sans Book"/>
                <a:cs typeface="ITC Officina Sans Book"/>
              </a:rPr>
              <a:t>   </a:t>
            </a:r>
            <a:r>
              <a:rPr lang="da-DK" sz="2000" dirty="0" smtClean="0">
                <a:solidFill>
                  <a:schemeClr val="accent1"/>
                </a:solidFill>
                <a:latin typeface="ITC Officina Sans Book"/>
                <a:ea typeface="ITC Officina Sans Book"/>
                <a:cs typeface="ITC Officina Sans Book"/>
              </a:rPr>
              <a:t>           </a:t>
            </a:r>
            <a:r>
              <a:rPr lang="da-DK" sz="2000" dirty="0" smtClean="0">
                <a:latin typeface="ITC Officina Sans Book"/>
                <a:ea typeface="ITC Officina Sans Book"/>
                <a:cs typeface="ITC Officina Sans Book"/>
              </a:rPr>
              <a:t>Psykiske </a:t>
            </a:r>
            <a:r>
              <a:rPr lang="da-DK" sz="2000" dirty="0">
                <a:latin typeface="ITC Officina Sans Book"/>
                <a:ea typeface="ITC Officina Sans Book"/>
                <a:cs typeface="ITC Officina Sans Book"/>
              </a:rPr>
              <a:t>problemer</a:t>
            </a:r>
          </a:p>
        </p:txBody>
      </p:sp>
      <p:sp>
        <p:nvSpPr>
          <p:cNvPr id="12294" name="Line 8"/>
          <p:cNvSpPr>
            <a:spLocks noChangeShapeType="1"/>
          </p:cNvSpPr>
          <p:nvPr/>
        </p:nvSpPr>
        <p:spPr bwMode="auto">
          <a:xfrm>
            <a:off x="971600" y="4221088"/>
            <a:ext cx="6912768" cy="0"/>
          </a:xfrm>
          <a:prstGeom prst="line">
            <a:avLst/>
          </a:prstGeom>
          <a:noFill/>
          <a:ln w="101600">
            <a:solidFill>
              <a:schemeClr val="accent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da-DK"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kstboks 6"/>
          <p:cNvSpPr txBox="1"/>
          <p:nvPr/>
        </p:nvSpPr>
        <p:spPr>
          <a:xfrm>
            <a:off x="1763713" y="2101757"/>
            <a:ext cx="2098603" cy="584775"/>
          </a:xfrm>
          <a:prstGeom prst="rect">
            <a:avLst/>
          </a:prstGeom>
          <a:noFill/>
        </p:spPr>
        <p:txBody>
          <a:bodyPr wrap="square" rtlCol="0">
            <a:spAutoFit/>
          </a:bodyPr>
          <a:lstStyle/>
          <a:p>
            <a:r>
              <a:rPr lang="da-DK" sz="1600" b="1" dirty="0" smtClean="0">
                <a:latin typeface="+mn-lt"/>
              </a:rPr>
              <a:t>Forebyggelse og tidlig indsats</a:t>
            </a:r>
            <a:endParaRPr lang="da-DK" sz="1600" b="1" dirty="0">
              <a:latin typeface="+mn-lt"/>
            </a:endParaRPr>
          </a:p>
        </p:txBody>
      </p:sp>
      <p:sp>
        <p:nvSpPr>
          <p:cNvPr id="8" name="Tekstboks 7"/>
          <p:cNvSpPr txBox="1"/>
          <p:nvPr/>
        </p:nvSpPr>
        <p:spPr>
          <a:xfrm>
            <a:off x="5098576" y="2052952"/>
            <a:ext cx="1842448" cy="584775"/>
          </a:xfrm>
          <a:prstGeom prst="rect">
            <a:avLst/>
          </a:prstGeom>
          <a:noFill/>
        </p:spPr>
        <p:txBody>
          <a:bodyPr wrap="square" rtlCol="0">
            <a:spAutoFit/>
          </a:bodyPr>
          <a:lstStyle/>
          <a:p>
            <a:r>
              <a:rPr lang="da-DK" sz="1600" b="1" dirty="0" smtClean="0">
                <a:latin typeface="+mn-lt"/>
              </a:rPr>
              <a:t>Støtte og behandling</a:t>
            </a:r>
            <a:endParaRPr lang="da-DK" sz="1600" b="1" dirty="0">
              <a:latin typeface="+mn-lt"/>
            </a:endParaRPr>
          </a:p>
        </p:txBody>
      </p:sp>
      <p:sp>
        <p:nvSpPr>
          <p:cNvPr id="13" name="Venstre klammeparentes 12"/>
          <p:cNvSpPr/>
          <p:nvPr/>
        </p:nvSpPr>
        <p:spPr>
          <a:xfrm rot="5400000">
            <a:off x="5470351" y="1664804"/>
            <a:ext cx="1025092" cy="3369454"/>
          </a:xfrm>
          <a:prstGeom prst="leftBrace">
            <a:avLst>
              <a:gd name="adj1" fmla="val 0"/>
              <a:gd name="adj2" fmla="val 55000"/>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Venstre klammeparentes 19"/>
          <p:cNvSpPr/>
          <p:nvPr/>
        </p:nvSpPr>
        <p:spPr>
          <a:xfrm rot="5400000">
            <a:off x="2149409" y="1916603"/>
            <a:ext cx="1084808" cy="2865857"/>
          </a:xfrm>
          <a:prstGeom prst="leftBrace">
            <a:avLst>
              <a:gd name="adj1" fmla="val 0"/>
              <a:gd name="adj2" fmla="val 54591"/>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248940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539262"/>
            <a:ext cx="8421687" cy="1060938"/>
          </a:xfrm>
        </p:spPr>
        <p:txBody>
          <a:bodyPr>
            <a:normAutofit/>
          </a:bodyPr>
          <a:lstStyle/>
          <a:p>
            <a:pPr algn="l"/>
            <a:r>
              <a:rPr lang="da-DK" sz="3600" b="1" dirty="0" smtClean="0"/>
              <a:t>Hvad er mental sundhed?</a:t>
            </a:r>
            <a:endParaRPr lang="da-DK" sz="3600" b="1" dirty="0"/>
          </a:p>
        </p:txBody>
      </p:sp>
      <p:sp>
        <p:nvSpPr>
          <p:cNvPr id="4" name="Pladsholder til indhold 3"/>
          <p:cNvSpPr>
            <a:spLocks noGrp="1"/>
          </p:cNvSpPr>
          <p:nvPr>
            <p:ph sz="half" idx="2"/>
          </p:nvPr>
        </p:nvSpPr>
        <p:spPr/>
        <p:txBody>
          <a:bodyPr>
            <a:normAutofit lnSpcReduction="10000"/>
          </a:bodyPr>
          <a:lstStyle/>
          <a:p>
            <a:pPr marL="0" indent="0">
              <a:buNone/>
            </a:pPr>
            <a:endParaRPr lang="da-DK" sz="2400" dirty="0"/>
          </a:p>
          <a:p>
            <a:pPr marL="0" indent="0">
              <a:buNone/>
            </a:pPr>
            <a:r>
              <a:rPr lang="da-DK" sz="2400" dirty="0" smtClean="0"/>
              <a:t>Eller sagt på en anden måde giver  </a:t>
            </a:r>
            <a:r>
              <a:rPr lang="da-DK" sz="2400" dirty="0"/>
              <a:t>mental </a:t>
            </a:r>
            <a:r>
              <a:rPr lang="da-DK" sz="2400" dirty="0" smtClean="0"/>
              <a:t>sundhed mulighed for at: </a:t>
            </a:r>
            <a:endParaRPr lang="da-DK" sz="2400" dirty="0"/>
          </a:p>
          <a:p>
            <a:pPr marL="342900" indent="-342900">
              <a:buFont typeface="Arial" panose="020B0604020202020204" pitchFamily="34" charset="0"/>
              <a:buChar char="•"/>
            </a:pPr>
            <a:r>
              <a:rPr lang="da-DK" sz="2400" dirty="0"/>
              <a:t>Realisere sine evner</a:t>
            </a:r>
          </a:p>
          <a:p>
            <a:pPr marL="342900" indent="-342900">
              <a:buFont typeface="Arial" panose="020B0604020202020204" pitchFamily="34" charset="0"/>
              <a:buChar char="•"/>
            </a:pPr>
            <a:r>
              <a:rPr lang="da-DK" sz="2400" dirty="0"/>
              <a:t>Håndtere ”normale” udfordringer</a:t>
            </a:r>
          </a:p>
          <a:p>
            <a:pPr marL="342900" indent="-342900">
              <a:buFont typeface="Arial" panose="020B0604020202020204" pitchFamily="34" charset="0"/>
              <a:buChar char="•"/>
            </a:pPr>
            <a:r>
              <a:rPr lang="da-DK" sz="2400" dirty="0"/>
              <a:t>Passe et arbejde eller et studie</a:t>
            </a:r>
          </a:p>
          <a:p>
            <a:pPr marL="342900" indent="-342900">
              <a:buFont typeface="Arial" panose="020B0604020202020204" pitchFamily="34" charset="0"/>
              <a:buChar char="•"/>
            </a:pPr>
            <a:r>
              <a:rPr lang="da-DK" sz="2400" dirty="0"/>
              <a:t>Yde en positiv indsats i fællesskabet</a:t>
            </a:r>
          </a:p>
          <a:p>
            <a:pPr marL="0" indent="0">
              <a:buNone/>
            </a:pPr>
            <a:endParaRPr lang="da-DK" dirty="0"/>
          </a:p>
        </p:txBody>
      </p:sp>
      <p:sp>
        <p:nvSpPr>
          <p:cNvPr id="3" name="Pladsholder til indhold 2"/>
          <p:cNvSpPr>
            <a:spLocks noGrp="1"/>
          </p:cNvSpPr>
          <p:nvPr>
            <p:ph sz="half" idx="1"/>
          </p:nvPr>
        </p:nvSpPr>
        <p:spPr/>
        <p:txBody>
          <a:bodyPr>
            <a:normAutofit lnSpcReduction="10000"/>
          </a:bodyPr>
          <a:lstStyle/>
          <a:p>
            <a:pPr marL="0" indent="0">
              <a:buNone/>
            </a:pPr>
            <a:endParaRPr lang="da-DK" sz="2400" dirty="0" smtClean="0"/>
          </a:p>
          <a:p>
            <a:pPr marL="0" indent="0">
              <a:buNone/>
            </a:pPr>
            <a:r>
              <a:rPr lang="da-DK" sz="2400" dirty="0" smtClean="0"/>
              <a:t>WHO’s </a:t>
            </a:r>
            <a:r>
              <a:rPr lang="da-DK" sz="2400" dirty="0"/>
              <a:t>definition af mental sundhed:</a:t>
            </a:r>
          </a:p>
          <a:p>
            <a:pPr marL="0" indent="0">
              <a:buNone/>
            </a:pPr>
            <a:r>
              <a:rPr lang="da-DK" sz="2400" i="1" dirty="0" smtClean="0"/>
              <a:t>”En </a:t>
            </a:r>
            <a:r>
              <a:rPr lang="da-DK" sz="2400" i="1" dirty="0"/>
              <a:t>tilstand af trivsel hvor individet kan udfolde sine evner, kan håndtere dagligdags udfordringer og stress, på frugtbar vis kan arbejde produktivt, samt er i stand til at yde et bidrag til </a:t>
            </a:r>
            <a:r>
              <a:rPr lang="da-DK" sz="2400" i="1" dirty="0" smtClean="0"/>
              <a:t>fællesskabet”. </a:t>
            </a:r>
          </a:p>
          <a:p>
            <a:pPr marL="0" indent="0">
              <a:buNone/>
            </a:pPr>
            <a:r>
              <a:rPr lang="da-DK" sz="2400" dirty="0" smtClean="0"/>
              <a:t>[</a:t>
            </a:r>
            <a:r>
              <a:rPr lang="da-DK" sz="2400" dirty="0"/>
              <a:t>WHO, 2001].</a:t>
            </a:r>
          </a:p>
          <a:p>
            <a:pPr marL="0" indent="0">
              <a:buNone/>
            </a:pPr>
            <a:endParaRPr lang="da-DK" dirty="0"/>
          </a:p>
        </p:txBody>
      </p:sp>
      <p:sp>
        <p:nvSpPr>
          <p:cNvPr id="7" name="Pladsholder til sidefod 6"/>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23553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52920" y="257577"/>
            <a:ext cx="8421688" cy="1155298"/>
          </a:xfrm>
        </p:spPr>
        <p:txBody>
          <a:bodyPr>
            <a:normAutofit/>
          </a:bodyPr>
          <a:lstStyle/>
          <a:p>
            <a:pPr algn="l"/>
            <a:r>
              <a:rPr lang="da-DK" sz="3600" b="1" dirty="0" smtClean="0"/>
              <a:t>Jeg har den sygeste mentale sundhed</a:t>
            </a:r>
            <a:endParaRPr lang="da-DK" sz="3600" b="1" dirty="0"/>
          </a:p>
        </p:txBody>
      </p:sp>
      <p:graphicFrame>
        <p:nvGraphicFramePr>
          <p:cNvPr id="8" name="Pladsholder til indhold 3"/>
          <p:cNvGraphicFramePr>
            <a:graphicFrameLocks/>
          </p:cNvGraphicFramePr>
          <p:nvPr>
            <p:extLst>
              <p:ext uri="{D42A27DB-BD31-4B8C-83A1-F6EECF244321}">
                <p14:modId xmlns:p14="http://schemas.microsoft.com/office/powerpoint/2010/main" val="345108518"/>
              </p:ext>
            </p:extLst>
          </p:nvPr>
        </p:nvGraphicFramePr>
        <p:xfrm>
          <a:off x="1375432" y="2392301"/>
          <a:ext cx="5976664" cy="3899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felt 4"/>
          <p:cNvSpPr txBox="1"/>
          <p:nvPr/>
        </p:nvSpPr>
        <p:spPr>
          <a:xfrm flipH="1">
            <a:off x="1254369" y="4088451"/>
            <a:ext cx="973016" cy="461665"/>
          </a:xfrm>
          <a:prstGeom prst="rect">
            <a:avLst/>
          </a:prstGeom>
          <a:noFill/>
        </p:spPr>
        <p:txBody>
          <a:bodyPr wrap="square" rtlCol="0">
            <a:spAutoFit/>
          </a:bodyPr>
          <a:lstStyle/>
          <a:p>
            <a:r>
              <a:rPr lang="da-DK" dirty="0">
                <a:solidFill>
                  <a:prstClr val="black"/>
                </a:solidFill>
                <a:latin typeface="+mn-lt"/>
              </a:rPr>
              <a:t>Rask</a:t>
            </a:r>
          </a:p>
        </p:txBody>
      </p:sp>
      <p:sp>
        <p:nvSpPr>
          <p:cNvPr id="10" name="Tekstfelt 6"/>
          <p:cNvSpPr txBox="1"/>
          <p:nvPr/>
        </p:nvSpPr>
        <p:spPr>
          <a:xfrm flipH="1">
            <a:off x="4041229" y="1916832"/>
            <a:ext cx="1470569" cy="461665"/>
          </a:xfrm>
          <a:prstGeom prst="rect">
            <a:avLst/>
          </a:prstGeom>
          <a:noFill/>
        </p:spPr>
        <p:txBody>
          <a:bodyPr wrap="square" rtlCol="0">
            <a:spAutoFit/>
          </a:bodyPr>
          <a:lstStyle/>
          <a:p>
            <a:r>
              <a:rPr lang="da-DK" dirty="0" smtClean="0">
                <a:solidFill>
                  <a:prstClr val="black"/>
                </a:solidFill>
              </a:rPr>
              <a:t> </a:t>
            </a:r>
            <a:r>
              <a:rPr lang="da-DK" dirty="0" smtClean="0">
                <a:solidFill>
                  <a:prstClr val="black"/>
                </a:solidFill>
                <a:latin typeface="+mn-lt"/>
              </a:rPr>
              <a:t>Høj</a:t>
            </a:r>
            <a:endParaRPr lang="da-DK" dirty="0">
              <a:solidFill>
                <a:prstClr val="black"/>
              </a:solidFill>
              <a:latin typeface="+mn-lt"/>
            </a:endParaRPr>
          </a:p>
        </p:txBody>
      </p:sp>
      <p:sp>
        <p:nvSpPr>
          <p:cNvPr id="11" name="Tekstfelt 5"/>
          <p:cNvSpPr txBox="1"/>
          <p:nvPr/>
        </p:nvSpPr>
        <p:spPr>
          <a:xfrm flipH="1">
            <a:off x="6506308" y="4088451"/>
            <a:ext cx="1137136" cy="461665"/>
          </a:xfrm>
          <a:prstGeom prst="rect">
            <a:avLst/>
          </a:prstGeom>
          <a:noFill/>
        </p:spPr>
        <p:txBody>
          <a:bodyPr wrap="square" rtlCol="0">
            <a:spAutoFit/>
          </a:bodyPr>
          <a:lstStyle/>
          <a:p>
            <a:r>
              <a:rPr lang="da-DK" dirty="0" smtClean="0">
                <a:solidFill>
                  <a:prstClr val="black"/>
                </a:solidFill>
              </a:rPr>
              <a:t> </a:t>
            </a:r>
            <a:r>
              <a:rPr lang="da-DK" dirty="0" smtClean="0">
                <a:solidFill>
                  <a:prstClr val="black"/>
                </a:solidFill>
                <a:latin typeface="+mn-lt"/>
              </a:rPr>
              <a:t>Syg</a:t>
            </a:r>
            <a:endParaRPr lang="da-DK" dirty="0">
              <a:solidFill>
                <a:prstClr val="black"/>
              </a:solidFill>
              <a:latin typeface="+mn-lt"/>
            </a:endParaRPr>
          </a:p>
        </p:txBody>
      </p:sp>
      <p:sp>
        <p:nvSpPr>
          <p:cNvPr id="12" name="Tekstfelt 7"/>
          <p:cNvSpPr txBox="1"/>
          <p:nvPr/>
        </p:nvSpPr>
        <p:spPr>
          <a:xfrm flipH="1">
            <a:off x="3972644" y="6349967"/>
            <a:ext cx="892432" cy="461665"/>
          </a:xfrm>
          <a:prstGeom prst="rect">
            <a:avLst/>
          </a:prstGeom>
          <a:noFill/>
        </p:spPr>
        <p:txBody>
          <a:bodyPr wrap="square" rtlCol="0">
            <a:spAutoFit/>
          </a:bodyPr>
          <a:lstStyle/>
          <a:p>
            <a:r>
              <a:rPr lang="da-DK" dirty="0" smtClean="0">
                <a:solidFill>
                  <a:prstClr val="black"/>
                </a:solidFill>
              </a:rPr>
              <a:t> </a:t>
            </a:r>
            <a:r>
              <a:rPr lang="da-DK" dirty="0" smtClean="0">
                <a:solidFill>
                  <a:prstClr val="black"/>
                </a:solidFill>
                <a:latin typeface="+mn-lt"/>
              </a:rPr>
              <a:t>Lav</a:t>
            </a:r>
            <a:endParaRPr lang="da-DK" dirty="0">
              <a:solidFill>
                <a:prstClr val="black"/>
              </a:solidFill>
              <a:latin typeface="+mn-lt"/>
            </a:endParaRPr>
          </a:p>
        </p:txBody>
      </p:sp>
      <p:sp>
        <p:nvSpPr>
          <p:cNvPr id="6" name="Tekstboks 5"/>
          <p:cNvSpPr txBox="1"/>
          <p:nvPr/>
        </p:nvSpPr>
        <p:spPr>
          <a:xfrm>
            <a:off x="2949598" y="1412874"/>
            <a:ext cx="2538861" cy="503957"/>
          </a:xfrm>
          <a:prstGeom prst="rect">
            <a:avLst/>
          </a:prstGeom>
          <a:noFill/>
        </p:spPr>
        <p:txBody>
          <a:bodyPr wrap="square" lIns="0" tIns="0" rIns="0" bIns="0" rtlCol="0">
            <a:noAutofit/>
          </a:bodyPr>
          <a:lstStyle/>
          <a:p>
            <a:pPr algn="ctr"/>
            <a:r>
              <a:rPr lang="da-DK" sz="2800" b="1" dirty="0" smtClean="0"/>
              <a:t> </a:t>
            </a:r>
            <a:r>
              <a:rPr lang="da-DK" sz="2000" b="1" dirty="0" smtClean="0">
                <a:latin typeface="+mn-lt"/>
              </a:rPr>
              <a:t>Mental sundhed</a:t>
            </a:r>
          </a:p>
          <a:p>
            <a:pPr algn="ctr"/>
            <a:endParaRPr lang="da-DK" sz="2800" b="1" dirty="0" smtClean="0"/>
          </a:p>
          <a:p>
            <a:pPr algn="ctr"/>
            <a:endParaRPr lang="da-DK" sz="2800" b="1" dirty="0"/>
          </a:p>
          <a:p>
            <a:pPr algn="ctr"/>
            <a:endParaRPr lang="da-DK" sz="2800" b="1" dirty="0"/>
          </a:p>
        </p:txBody>
      </p:sp>
      <p:sp>
        <p:nvSpPr>
          <p:cNvPr id="13" name="Pladsholder til sidefod 1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668582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60363" y="820616"/>
            <a:ext cx="8421687" cy="927632"/>
          </a:xfrm>
        </p:spPr>
        <p:txBody>
          <a:bodyPr>
            <a:noAutofit/>
          </a:bodyPr>
          <a:lstStyle/>
          <a:p>
            <a:pPr algn="l"/>
            <a:r>
              <a:rPr lang="da-DK" altLang="da-DK" sz="3600" b="1" dirty="0" smtClean="0"/>
              <a:t>Jeg har den sygeste mentale sundhed, fordi…?</a:t>
            </a:r>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1705764684"/>
              </p:ext>
            </p:extLst>
          </p:nvPr>
        </p:nvGraphicFramePr>
        <p:xfrm>
          <a:off x="685800" y="1748247"/>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8881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algn="l"/>
            <a:r>
              <a:rPr lang="da-DK" altLang="da-DK" smtClean="0"/>
              <a:t>Mig, dig, vi og fællesskabet</a:t>
            </a:r>
          </a:p>
        </p:txBody>
      </p:sp>
      <p:sp>
        <p:nvSpPr>
          <p:cNvPr id="3" name="Pladsholder til indhold 2"/>
          <p:cNvSpPr>
            <a:spLocks noGrp="1"/>
          </p:cNvSpPr>
          <p:nvPr>
            <p:ph idx="1"/>
          </p:nvPr>
        </p:nvSpPr>
        <p:spPr/>
        <p:txBody>
          <a:bodyPr/>
          <a:lstStyle/>
          <a:p>
            <a:pPr marL="0" indent="0">
              <a:buFont typeface="Arial" pitchFamily="34" charset="0"/>
              <a:buNone/>
            </a:pPr>
            <a:r>
              <a:rPr lang="da-DK" altLang="da-DK" sz="2000" smtClean="0"/>
              <a:t>Det er ledelsen og lærerne der har ansvaret for elevers trivsel </a:t>
            </a:r>
          </a:p>
          <a:p>
            <a:pPr marL="0" indent="0">
              <a:buFont typeface="Arial" pitchFamily="34" charset="0"/>
              <a:buNone/>
            </a:pPr>
            <a:r>
              <a:rPr lang="da-DK" altLang="da-DK" sz="2000" smtClean="0"/>
              <a:t>Det er ledelsens og lærernes ansvar at skabe rammer for at elever kan etablere faglige og sociale fællesskaber</a:t>
            </a:r>
          </a:p>
          <a:p>
            <a:pPr marL="0" indent="0">
              <a:buFont typeface="Arial" pitchFamily="34" charset="0"/>
              <a:buNone/>
            </a:pPr>
            <a:r>
              <a:rPr lang="da-DK" altLang="da-DK" sz="2000" smtClean="0"/>
              <a:t>Det er ens eget ansvar at skabe trivsel som studerende</a:t>
            </a:r>
          </a:p>
          <a:p>
            <a:pPr marL="0" indent="0">
              <a:buFont typeface="Arial" pitchFamily="34" charset="0"/>
              <a:buNone/>
            </a:pPr>
            <a:r>
              <a:rPr lang="da-DK" altLang="da-DK" sz="2000" smtClean="0"/>
              <a:t>Det er ens eget ansvar at blive en del af fællesskabet</a:t>
            </a:r>
          </a:p>
          <a:p>
            <a:pPr marL="0" indent="0">
              <a:buFont typeface="Arial" pitchFamily="34" charset="0"/>
              <a:buNone/>
            </a:pPr>
            <a:r>
              <a:rPr lang="da-DK" altLang="da-DK" sz="2000" smtClean="0"/>
              <a:t>Det er mit medansvar at skabe trivsel i klassen</a:t>
            </a:r>
          </a:p>
          <a:p>
            <a:pPr marL="0" indent="0">
              <a:buFont typeface="Arial" pitchFamily="34" charset="0"/>
              <a:buNone/>
            </a:pPr>
            <a:r>
              <a:rPr lang="da-DK" altLang="da-DK" sz="2000" smtClean="0"/>
              <a:t>Det er mit ansvar at reagere hvis en medstuderende ikke trives</a:t>
            </a:r>
          </a:p>
          <a:p>
            <a:pPr marL="0" indent="0">
              <a:buFont typeface="Arial" pitchFamily="34" charset="0"/>
              <a:buNone/>
            </a:pPr>
            <a:r>
              <a:rPr lang="da-DK" altLang="da-DK" sz="2000" smtClean="0"/>
              <a:t>Det er vigtigt for mig at lærerne og ledelsen trives</a:t>
            </a:r>
          </a:p>
          <a:p>
            <a:pPr marL="0" indent="0">
              <a:buFont typeface="Arial" pitchFamily="34" charset="0"/>
              <a:buNone/>
            </a:pPr>
            <a:r>
              <a:rPr lang="da-DK" altLang="da-DK" sz="2000" smtClean="0"/>
              <a:t>Det er mit medansvar at skabe et godt læringsmiljø </a:t>
            </a:r>
          </a:p>
          <a:p>
            <a:pPr marL="0" indent="0">
              <a:buFont typeface="Arial" pitchFamily="34" charset="0"/>
              <a:buNone/>
            </a:pPr>
            <a:r>
              <a:rPr lang="da-DK" altLang="da-DK" sz="2000" smtClean="0"/>
              <a:t>Det er mit ansvar at være med til at skabe sociale og faglige fællesskaber</a:t>
            </a:r>
          </a:p>
          <a:p>
            <a:pPr marL="0" indent="0">
              <a:buFont typeface="Arial" pitchFamily="34" charset="0"/>
              <a:buNone/>
            </a:pPr>
            <a:r>
              <a:rPr lang="da-DK" altLang="da-DK" sz="2000" smtClean="0"/>
              <a:t>Trivsel er et fælles ansvar for alle på skolen</a:t>
            </a:r>
          </a:p>
          <a:p>
            <a:pPr marL="0" indent="0">
              <a:buFont typeface="Arial" pitchFamily="34" charset="0"/>
              <a:buNone/>
            </a:pPr>
            <a:endParaRPr lang="da-DK" altLang="da-DK" smtClean="0"/>
          </a:p>
        </p:txBody>
      </p:sp>
      <p:sp>
        <p:nvSpPr>
          <p:cNvPr id="4" name="Pladsholder til sidefod 3"/>
          <p:cNvSpPr>
            <a:spLocks noGrp="1"/>
          </p:cNvSpPr>
          <p:nvPr>
            <p:ph type="ftr" sz="quarter" idx="11"/>
          </p:nvPr>
        </p:nvSpPr>
        <p:spPr/>
        <p:txBody>
          <a:bodyPr/>
          <a:lstStyle/>
          <a:p>
            <a:pPr>
              <a:defRPr/>
            </a:pPr>
            <a:r>
              <a:rPr lang="nb-NO" smtClean="0"/>
              <a:t>Ronny Højgaard Larsen - Pædagogisk Praksis</a:t>
            </a:r>
            <a:endParaRPr lang="da-DK"/>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00063" y="285750"/>
            <a:ext cx="8043862" cy="1143000"/>
          </a:xfrm>
        </p:spPr>
        <p:txBody>
          <a:bodyPr/>
          <a:lstStyle/>
          <a:p>
            <a:pPr algn="l" eaLnBrk="1" hangingPunct="1"/>
            <a:r>
              <a:rPr lang="da-DK" sz="3600" b="1" smtClean="0"/>
              <a:t>Dialogspil</a:t>
            </a:r>
            <a:r>
              <a:rPr lang="da-DK" sz="3600" b="1" smtClean="0">
                <a:solidFill>
                  <a:srgbClr val="CF0E30"/>
                </a:solidFill>
                <a:latin typeface="ITC Officina Sans Bold"/>
              </a:rPr>
              <a:t/>
            </a:r>
            <a:br>
              <a:rPr lang="da-DK" sz="3600" b="1" smtClean="0">
                <a:solidFill>
                  <a:srgbClr val="CF0E30"/>
                </a:solidFill>
                <a:latin typeface="ITC Officina Sans Bold"/>
              </a:rPr>
            </a:br>
            <a:endParaRPr lang="da-DK" sz="2400" smtClean="0">
              <a:solidFill>
                <a:srgbClr val="CF0E30"/>
              </a:solidFill>
              <a:latin typeface="ITC Officina Sans Bold"/>
            </a:endParaRPr>
          </a:p>
        </p:txBody>
      </p:sp>
      <p:sp>
        <p:nvSpPr>
          <p:cNvPr id="5" name="Rektangel 4"/>
          <p:cNvSpPr/>
          <p:nvPr/>
        </p:nvSpPr>
        <p:spPr>
          <a:xfrm>
            <a:off x="533400" y="1341438"/>
            <a:ext cx="7500938" cy="5538787"/>
          </a:xfrm>
          <a:prstGeom prst="rect">
            <a:avLst/>
          </a:prstGeom>
        </p:spPr>
        <p:txBody>
          <a:bodyPr>
            <a:spAutoFit/>
          </a:bodyPr>
          <a:lstStyle/>
          <a:p>
            <a:pPr marL="355600" indent="-355600">
              <a:spcAft>
                <a:spcPts val="1200"/>
              </a:spcAft>
              <a:buFont typeface="Arial"/>
              <a:buChar char="•"/>
              <a:defRPr/>
            </a:pPr>
            <a:endParaRPr lang="da-DK" sz="2000" dirty="0">
              <a:latin typeface="ITC Officina Sans Book"/>
              <a:ea typeface="ＭＳ Ｐゴシック" charset="-128"/>
              <a:cs typeface="ITC Officina Sans Book"/>
            </a:endParaRPr>
          </a:p>
          <a:p>
            <a:pPr marL="355600" indent="-355600">
              <a:spcAft>
                <a:spcPts val="1200"/>
              </a:spcAft>
              <a:buFont typeface="Arial"/>
              <a:buChar char="•"/>
              <a:defRPr/>
            </a:pPr>
            <a:r>
              <a:rPr lang="da-DK" sz="2000" dirty="0">
                <a:latin typeface="ITC Officina Sans Book"/>
                <a:ea typeface="ＭＳ Ｐゴシック" charset="-128"/>
                <a:cs typeface="ITC Officina Sans Book"/>
              </a:rPr>
              <a:t>Hvad er med til at skabe en god stemning i klassen?</a:t>
            </a:r>
          </a:p>
          <a:p>
            <a:pPr marL="355600" indent="-355600">
              <a:spcAft>
                <a:spcPts val="1200"/>
              </a:spcAft>
              <a:buFont typeface="Arial"/>
              <a:buChar char="•"/>
              <a:defRPr/>
            </a:pPr>
            <a:r>
              <a:rPr lang="da-DK" sz="2000" dirty="0">
                <a:latin typeface="ITC Officina Sans Book"/>
                <a:ea typeface="ＭＳ Ｐゴシック" charset="-128"/>
                <a:cs typeface="ITC Officina Sans Book"/>
              </a:rPr>
              <a:t>Hvad er en god ven?</a:t>
            </a:r>
          </a:p>
          <a:p>
            <a:pPr marL="355600" indent="-355600">
              <a:spcAft>
                <a:spcPts val="1200"/>
              </a:spcAft>
              <a:buFont typeface="Arial"/>
              <a:buChar char="•"/>
              <a:defRPr/>
            </a:pPr>
            <a:r>
              <a:rPr lang="da-DK" sz="2000" dirty="0">
                <a:latin typeface="ITC Officina Sans Book"/>
                <a:ea typeface="ＭＳ Ｐゴシック" charset="-128"/>
                <a:cs typeface="ITC Officina Sans Book"/>
              </a:rPr>
              <a:t>Hvordan vil du beskrive en dygtig lærer? </a:t>
            </a:r>
          </a:p>
          <a:p>
            <a:pPr marL="355600" indent="-355600">
              <a:spcAft>
                <a:spcPts val="1200"/>
              </a:spcAft>
              <a:buFont typeface="Arial"/>
              <a:buChar char="•"/>
              <a:defRPr/>
            </a:pPr>
            <a:r>
              <a:rPr lang="da-DK" sz="2000" dirty="0">
                <a:latin typeface="OfficinaSansITC Bold"/>
                <a:cs typeface="+mn-cs"/>
              </a:rPr>
              <a:t>Hvad er en god elev?</a:t>
            </a:r>
          </a:p>
          <a:p>
            <a:pPr marL="342900" indent="-342900">
              <a:spcAft>
                <a:spcPts val="1200"/>
              </a:spcAft>
              <a:buFont typeface="Arial" panose="020B0604020202020204" pitchFamily="34" charset="0"/>
              <a:buChar char="•"/>
              <a:defRPr/>
            </a:pPr>
            <a:r>
              <a:rPr lang="da-DK" sz="2000" dirty="0">
                <a:latin typeface="OfficinaSansITC Bold"/>
                <a:cs typeface="+mn-cs"/>
              </a:rPr>
              <a:t>Hvornår havde du sidst en rigtig god oplevelse i klassen?</a:t>
            </a:r>
          </a:p>
          <a:p>
            <a:pPr marL="355600" indent="-355600">
              <a:spcAft>
                <a:spcPts val="1200"/>
              </a:spcAft>
              <a:buFont typeface="Arial"/>
              <a:buChar char="•"/>
              <a:defRPr/>
            </a:pPr>
            <a:r>
              <a:rPr lang="da-DK" sz="2000" dirty="0">
                <a:latin typeface="OfficinaSansITC Bold"/>
                <a:cs typeface="+mn-cs"/>
              </a:rPr>
              <a:t>Hvad er det bedste ved at være studerende her på skolen?</a:t>
            </a:r>
          </a:p>
          <a:p>
            <a:pPr marL="355600" indent="-355600">
              <a:spcAft>
                <a:spcPts val="1200"/>
              </a:spcAft>
              <a:buFont typeface="Arial"/>
              <a:buChar char="•"/>
              <a:defRPr/>
            </a:pPr>
            <a:r>
              <a:rPr lang="da-DK" sz="2000" dirty="0">
                <a:latin typeface="OfficinaSansITC Bold"/>
                <a:cs typeface="+mn-cs"/>
              </a:rPr>
              <a:t>Hvad kan man gøre hvis der opstår en konflikt i mellem to elever fra klassen?</a:t>
            </a:r>
          </a:p>
          <a:p>
            <a:pPr marL="355600" indent="-355600">
              <a:spcAft>
                <a:spcPts val="1200"/>
              </a:spcAft>
              <a:buFont typeface="Arial"/>
              <a:buChar char="•"/>
              <a:defRPr/>
            </a:pPr>
            <a:endParaRPr lang="da-DK" sz="2000" dirty="0">
              <a:latin typeface="OfficinaSansITC Bold"/>
              <a:cs typeface="+mn-cs"/>
            </a:endParaRPr>
          </a:p>
          <a:p>
            <a:pPr>
              <a:spcAft>
                <a:spcPts val="1200"/>
              </a:spcAft>
              <a:defRPr/>
            </a:pPr>
            <a:endParaRPr lang="da-DK" sz="1800" dirty="0">
              <a:latin typeface="ITC Officina Sans Book"/>
              <a:ea typeface="ＭＳ Ｐゴシック" charset="-128"/>
              <a:cs typeface="ITC Officina Sans Book"/>
            </a:endParaRPr>
          </a:p>
          <a:p>
            <a:pPr>
              <a:spcBef>
                <a:spcPts val="0"/>
              </a:spcBef>
              <a:tabLst>
                <a:tab pos="355600" algn="l"/>
              </a:tabLst>
              <a:defRPr/>
            </a:pPr>
            <a:endParaRPr lang="da-DK" altLang="da-DK" sz="1800" dirty="0">
              <a:latin typeface="ITC Officina Sans Bold"/>
              <a:cs typeface="ITC Officina Sans Bold"/>
            </a:endParaRPr>
          </a:p>
          <a:p>
            <a:pPr>
              <a:spcBef>
                <a:spcPts val="0"/>
              </a:spcBef>
              <a:tabLst>
                <a:tab pos="355600" algn="l"/>
              </a:tabLst>
              <a:defRPr/>
            </a:pPr>
            <a:endParaRPr lang="da-DK" altLang="da-DK" sz="1800" i="1" dirty="0">
              <a:latin typeface="ITC Officina Sans BookItalic"/>
              <a:cs typeface="ITC Officina Sans BookItalic"/>
            </a:endParaRPr>
          </a:p>
        </p:txBody>
      </p:sp>
      <p:sp>
        <p:nvSpPr>
          <p:cNvPr id="9" name="Pladsholder til sidefod 8"/>
          <p:cNvSpPr>
            <a:spLocks noGrp="1"/>
          </p:cNvSpPr>
          <p:nvPr>
            <p:ph type="ftr" sz="quarter" idx="11"/>
          </p:nvPr>
        </p:nvSpPr>
        <p:spPr/>
        <p:txBody>
          <a:bodyPr/>
          <a:lstStyle/>
          <a:p>
            <a:pPr>
              <a:defRPr/>
            </a:pPr>
            <a:r>
              <a:rPr lang="da-DK" smtClean="0">
                <a:latin typeface="ITC Officina Sans Bold"/>
                <a:cs typeface="ITC Officina Sans Bold"/>
              </a:rPr>
              <a:t>Ronny Højgaard Larsen - Pædagogisk Praksis</a:t>
            </a:r>
            <a:endParaRPr lang="da-DK" dirty="0">
              <a:latin typeface="ITC Officina Sans Bold"/>
              <a:cs typeface="ITC Officina Sa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heel(1)">
                                      <p:cBhvr>
                                        <p:cTn id="15" dur="20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2"/>
                                      </p:to>
                                    </p:animClr>
                                  </p:sub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80">
                                          <p:stCondLst>
                                            <p:cond delay="0"/>
                                          </p:stCondLst>
                                        </p:cTn>
                                        <p:tgtEl>
                                          <p:spTgt spid="5">
                                            <p:txEl>
                                              <p:pRg st="3" end="3"/>
                                            </p:txEl>
                                          </p:spTgt>
                                        </p:tgtEl>
                                      </p:cBhvr>
                                    </p:animEffect>
                                    <p:anim calcmode="lin" valueType="num">
                                      <p:cBhvr>
                                        <p:cTn id="21"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xEl>
                                              <p:pRg st="3" end="3"/>
                                            </p:txEl>
                                          </p:spTgt>
                                        </p:tgtEl>
                                      </p:cBhvr>
                                      <p:to x="100000" y="60000"/>
                                    </p:animScale>
                                    <p:animScale>
                                      <p:cBhvr>
                                        <p:cTn id="27" dur="166" decel="50000">
                                          <p:stCondLst>
                                            <p:cond delay="676"/>
                                          </p:stCondLst>
                                        </p:cTn>
                                        <p:tgtEl>
                                          <p:spTgt spid="5">
                                            <p:txEl>
                                              <p:pRg st="3" end="3"/>
                                            </p:txEl>
                                          </p:spTgt>
                                        </p:tgtEl>
                                      </p:cBhvr>
                                      <p:to x="100000" y="100000"/>
                                    </p:animScale>
                                    <p:animScale>
                                      <p:cBhvr>
                                        <p:cTn id="28" dur="26">
                                          <p:stCondLst>
                                            <p:cond delay="1312"/>
                                          </p:stCondLst>
                                        </p:cTn>
                                        <p:tgtEl>
                                          <p:spTgt spid="5">
                                            <p:txEl>
                                              <p:pRg st="3" end="3"/>
                                            </p:txEl>
                                          </p:spTgt>
                                        </p:tgtEl>
                                      </p:cBhvr>
                                      <p:to x="100000" y="80000"/>
                                    </p:animScale>
                                    <p:animScale>
                                      <p:cBhvr>
                                        <p:cTn id="29" dur="166" decel="50000">
                                          <p:stCondLst>
                                            <p:cond delay="1338"/>
                                          </p:stCondLst>
                                        </p:cTn>
                                        <p:tgtEl>
                                          <p:spTgt spid="5">
                                            <p:txEl>
                                              <p:pRg st="3" end="3"/>
                                            </p:txEl>
                                          </p:spTgt>
                                        </p:tgtEl>
                                      </p:cBhvr>
                                      <p:to x="100000" y="100000"/>
                                    </p:animScale>
                                    <p:animScale>
                                      <p:cBhvr>
                                        <p:cTn id="30" dur="26">
                                          <p:stCondLst>
                                            <p:cond delay="1642"/>
                                          </p:stCondLst>
                                        </p:cTn>
                                        <p:tgtEl>
                                          <p:spTgt spid="5">
                                            <p:txEl>
                                              <p:pRg st="3" end="3"/>
                                            </p:txEl>
                                          </p:spTgt>
                                        </p:tgtEl>
                                      </p:cBhvr>
                                      <p:to x="100000" y="90000"/>
                                    </p:animScale>
                                    <p:animScale>
                                      <p:cBhvr>
                                        <p:cTn id="31" dur="166" decel="50000">
                                          <p:stCondLst>
                                            <p:cond delay="1668"/>
                                          </p:stCondLst>
                                        </p:cTn>
                                        <p:tgtEl>
                                          <p:spTgt spid="5">
                                            <p:txEl>
                                              <p:pRg st="3" end="3"/>
                                            </p:txEl>
                                          </p:spTgt>
                                        </p:tgtEl>
                                      </p:cBhvr>
                                      <p:to x="100000" y="100000"/>
                                    </p:animScale>
                                    <p:animScale>
                                      <p:cBhvr>
                                        <p:cTn id="32" dur="26">
                                          <p:stCondLst>
                                            <p:cond delay="1808"/>
                                          </p:stCondLst>
                                        </p:cTn>
                                        <p:tgtEl>
                                          <p:spTgt spid="5">
                                            <p:txEl>
                                              <p:pRg st="3" end="3"/>
                                            </p:txEl>
                                          </p:spTgt>
                                        </p:tgtEl>
                                      </p:cBhvr>
                                      <p:to x="100000" y="95000"/>
                                    </p:animScale>
                                    <p:animScale>
                                      <p:cBhvr>
                                        <p:cTn id="33" dur="166" decel="50000">
                                          <p:stCondLst>
                                            <p:cond delay="1834"/>
                                          </p:stCondLst>
                                        </p:cTn>
                                        <p:tgtEl>
                                          <p:spTgt spid="5">
                                            <p:txEl>
                                              <p:pRg st="3" end="3"/>
                                            </p:txEl>
                                          </p:spTgt>
                                        </p:tgtEl>
                                      </p:cBhvr>
                                      <p:to x="100000" y="100000"/>
                                    </p:animScale>
                                  </p:childTnLst>
                                  <p:subTnLst>
                                    <p:animClr clrSpc="rgb" dir="cw">
                                      <p:cBhvr override="childStyle">
                                        <p:cTn dur="1" fill="hold" display="0" masterRel="nextClick" afterEffect="1"/>
                                        <p:tgtEl>
                                          <p:spTgt spid="5">
                                            <p:txEl>
                                              <p:pRg st="3" end="3"/>
                                            </p:txEl>
                                          </p:spTgt>
                                        </p:tgtEl>
                                        <p:attrNameLst>
                                          <p:attrName>ppt_c</p:attrName>
                                        </p:attrNameLst>
                                      </p:cBhvr>
                                      <p:to>
                                        <a:schemeClr val="accent2"/>
                                      </p:to>
                                    </p:animClr>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circle(in)">
                                      <p:cBhvr>
                                        <p:cTn id="38" dur="20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2"/>
                                      </p:to>
                                    </p:animClr>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ipe(down)">
                                      <p:cBhvr>
                                        <p:cTn id="43" dur="580">
                                          <p:stCondLst>
                                            <p:cond delay="0"/>
                                          </p:stCondLst>
                                        </p:cTn>
                                        <p:tgtEl>
                                          <p:spTgt spid="5">
                                            <p:txEl>
                                              <p:pRg st="5" end="5"/>
                                            </p:txEl>
                                          </p:spTgt>
                                        </p:tgtEl>
                                      </p:cBhvr>
                                    </p:animEffect>
                                    <p:anim calcmode="lin" valueType="num">
                                      <p:cBhvr>
                                        <p:cTn id="44"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5" end="5"/>
                                            </p:txEl>
                                          </p:spTgt>
                                        </p:tgtEl>
                                      </p:cBhvr>
                                      <p:to x="100000" y="60000"/>
                                    </p:animScale>
                                    <p:animScale>
                                      <p:cBhvr>
                                        <p:cTn id="50" dur="166" decel="50000">
                                          <p:stCondLst>
                                            <p:cond delay="676"/>
                                          </p:stCondLst>
                                        </p:cTn>
                                        <p:tgtEl>
                                          <p:spTgt spid="5">
                                            <p:txEl>
                                              <p:pRg st="5" end="5"/>
                                            </p:txEl>
                                          </p:spTgt>
                                        </p:tgtEl>
                                      </p:cBhvr>
                                      <p:to x="100000" y="100000"/>
                                    </p:animScale>
                                    <p:animScale>
                                      <p:cBhvr>
                                        <p:cTn id="51" dur="26">
                                          <p:stCondLst>
                                            <p:cond delay="1312"/>
                                          </p:stCondLst>
                                        </p:cTn>
                                        <p:tgtEl>
                                          <p:spTgt spid="5">
                                            <p:txEl>
                                              <p:pRg st="5" end="5"/>
                                            </p:txEl>
                                          </p:spTgt>
                                        </p:tgtEl>
                                      </p:cBhvr>
                                      <p:to x="100000" y="80000"/>
                                    </p:animScale>
                                    <p:animScale>
                                      <p:cBhvr>
                                        <p:cTn id="52" dur="166" decel="50000">
                                          <p:stCondLst>
                                            <p:cond delay="1338"/>
                                          </p:stCondLst>
                                        </p:cTn>
                                        <p:tgtEl>
                                          <p:spTgt spid="5">
                                            <p:txEl>
                                              <p:pRg st="5" end="5"/>
                                            </p:txEl>
                                          </p:spTgt>
                                        </p:tgtEl>
                                      </p:cBhvr>
                                      <p:to x="100000" y="100000"/>
                                    </p:animScale>
                                    <p:animScale>
                                      <p:cBhvr>
                                        <p:cTn id="53" dur="26">
                                          <p:stCondLst>
                                            <p:cond delay="1642"/>
                                          </p:stCondLst>
                                        </p:cTn>
                                        <p:tgtEl>
                                          <p:spTgt spid="5">
                                            <p:txEl>
                                              <p:pRg st="5" end="5"/>
                                            </p:txEl>
                                          </p:spTgt>
                                        </p:tgtEl>
                                      </p:cBhvr>
                                      <p:to x="100000" y="90000"/>
                                    </p:animScale>
                                    <p:animScale>
                                      <p:cBhvr>
                                        <p:cTn id="54" dur="166" decel="50000">
                                          <p:stCondLst>
                                            <p:cond delay="1668"/>
                                          </p:stCondLst>
                                        </p:cTn>
                                        <p:tgtEl>
                                          <p:spTgt spid="5">
                                            <p:txEl>
                                              <p:pRg st="5" end="5"/>
                                            </p:txEl>
                                          </p:spTgt>
                                        </p:tgtEl>
                                      </p:cBhvr>
                                      <p:to x="100000" y="100000"/>
                                    </p:animScale>
                                    <p:animScale>
                                      <p:cBhvr>
                                        <p:cTn id="55" dur="26">
                                          <p:stCondLst>
                                            <p:cond delay="1808"/>
                                          </p:stCondLst>
                                        </p:cTn>
                                        <p:tgtEl>
                                          <p:spTgt spid="5">
                                            <p:txEl>
                                              <p:pRg st="5" end="5"/>
                                            </p:txEl>
                                          </p:spTgt>
                                        </p:tgtEl>
                                      </p:cBhvr>
                                      <p:to x="100000" y="95000"/>
                                    </p:animScale>
                                    <p:animScale>
                                      <p:cBhvr>
                                        <p:cTn id="56" dur="166" decel="50000">
                                          <p:stCondLst>
                                            <p:cond delay="1834"/>
                                          </p:stCondLst>
                                        </p:cTn>
                                        <p:tgtEl>
                                          <p:spTgt spid="5">
                                            <p:txEl>
                                              <p:pRg st="5" end="5"/>
                                            </p:txEl>
                                          </p:spTgt>
                                        </p:tgtEl>
                                      </p:cBhvr>
                                      <p:to x="100000" y="100000"/>
                                    </p:animScale>
                                  </p:childTnLst>
                                  <p:subTnLst>
                                    <p:animClr clrSpc="rgb" dir="cw">
                                      <p:cBhvr override="childStyle">
                                        <p:cTn dur="1" fill="hold" display="0" masterRel="nextClick" afterEffect="1"/>
                                        <p:tgtEl>
                                          <p:spTgt spid="5">
                                            <p:txEl>
                                              <p:pRg st="5" end="5"/>
                                            </p:txEl>
                                          </p:spTgt>
                                        </p:tgtEl>
                                        <p:attrNameLst>
                                          <p:attrName>ppt_c</p:attrName>
                                        </p:attrNameLst>
                                      </p:cBhvr>
                                      <p:to>
                                        <a:schemeClr val="accent2"/>
                                      </p:to>
                                    </p:animClr>
                                  </p:sub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2000"/>
                                        <p:tgtEl>
                                          <p:spTgt spid="5">
                                            <p:txEl>
                                              <p:pRg st="6" end="6"/>
                                            </p:txEl>
                                          </p:spTgt>
                                        </p:tgtEl>
                                      </p:cBhvr>
                                    </p:animEffect>
                                    <p:anim calcmode="lin" valueType="num">
                                      <p:cBhvr>
                                        <p:cTn id="62"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63" dur="2000" fill="hold"/>
                                        <p:tgtEl>
                                          <p:spTgt spid="5">
                                            <p:txEl>
                                              <p:pRg st="6" end="6"/>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5">
                                            <p:txEl>
                                              <p:pRg st="6" end="6"/>
                                            </p:txEl>
                                          </p:spTgt>
                                        </p:tgtEl>
                                        <p:attrNameLst>
                                          <p:attrName>ppt_c</p:attrName>
                                        </p:attrNameLst>
                                      </p:cBhvr>
                                      <p:to>
                                        <a:schemeClr val="accent2"/>
                                      </p:to>
                                    </p:animClr>
                                  </p:sub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996462"/>
            <a:ext cx="8421687" cy="808892"/>
          </a:xfrm>
        </p:spPr>
        <p:txBody>
          <a:bodyPr>
            <a:normAutofit/>
          </a:bodyPr>
          <a:lstStyle/>
          <a:p>
            <a:pPr algn="l"/>
            <a:r>
              <a:rPr lang="da-DK" sz="3600" b="1" dirty="0" smtClean="0"/>
              <a:t>Mental Sundhed på skolen</a:t>
            </a:r>
            <a:endParaRPr lang="da-DK" sz="3600" b="1" dirty="0"/>
          </a:p>
        </p:txBody>
      </p:sp>
      <p:sp>
        <p:nvSpPr>
          <p:cNvPr id="4" name="Pladsholder til indhold 3"/>
          <p:cNvSpPr>
            <a:spLocks noGrp="1"/>
          </p:cNvSpPr>
          <p:nvPr>
            <p:ph sz="half" idx="2"/>
          </p:nvPr>
        </p:nvSpPr>
        <p:spPr/>
        <p:txBody>
          <a:bodyPr/>
          <a:lstStyle/>
          <a:p>
            <a:pPr marL="0" indent="0">
              <a:buNone/>
            </a:pPr>
            <a:endParaRPr lang="da-DK" sz="2000" dirty="0" smtClean="0"/>
          </a:p>
          <a:p>
            <a:pPr marL="0" indent="0">
              <a:buNone/>
            </a:pPr>
            <a:r>
              <a:rPr lang="da-DK" sz="2000" b="1" dirty="0" smtClean="0">
                <a:solidFill>
                  <a:schemeClr val="tx1"/>
                </a:solidFill>
              </a:rPr>
              <a:t>Hvad er jeres gode anbefalinger?</a:t>
            </a:r>
          </a:p>
          <a:p>
            <a:pPr marL="0" indent="0">
              <a:buNone/>
            </a:pPr>
            <a:endParaRPr lang="da-DK" sz="2000" dirty="0" smtClean="0"/>
          </a:p>
          <a:p>
            <a:pPr marL="0" indent="0">
              <a:buNone/>
            </a:pPr>
            <a:endParaRPr lang="da-DK" sz="2000" i="1" dirty="0" smtClean="0"/>
          </a:p>
          <a:p>
            <a:pPr marL="0" indent="0">
              <a:buNone/>
            </a:pPr>
            <a:endParaRPr lang="da-DK" i="1" dirty="0" smtClean="0"/>
          </a:p>
          <a:p>
            <a:r>
              <a:rPr lang="da-DK" i="1" dirty="0" smtClean="0"/>
              <a:t>Hvad er med til at styrke trivslen i klassen?</a:t>
            </a:r>
          </a:p>
          <a:p>
            <a:endParaRPr lang="da-DK" sz="2000" i="1" dirty="0" smtClean="0"/>
          </a:p>
          <a:p>
            <a:pPr marL="0" indent="0">
              <a:buNone/>
            </a:pPr>
            <a:endParaRPr lang="da-DK" dirty="0"/>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68879" y="2256746"/>
            <a:ext cx="3615241" cy="32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42920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wipe(down)">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l"/>
            <a:r>
              <a:rPr lang="da-DK" sz="3600" b="1" smtClean="0"/>
              <a:t>Møde på midten</a:t>
            </a:r>
          </a:p>
        </p:txBody>
      </p:sp>
      <p:pic>
        <p:nvPicPr>
          <p:cNvPr id="14339" name="Pladsholder til indhold 4" descr="Møde på midten.jpg"/>
          <p:cNvPicPr>
            <a:picLocks noGrp="1" noChangeAspect="1"/>
          </p:cNvPicPr>
          <p:nvPr>
            <p:ph idx="1"/>
          </p:nvPr>
        </p:nvPicPr>
        <p:blipFill>
          <a:blip r:embed="rId2" cstate="print"/>
          <a:srcRect/>
          <a:stretch>
            <a:fillRect/>
          </a:stretch>
        </p:blipFill>
        <p:spPr>
          <a:xfrm>
            <a:off x="3419475" y="1989138"/>
            <a:ext cx="5414963" cy="4060825"/>
          </a:xfrm>
        </p:spPr>
      </p:pic>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
        <p:nvSpPr>
          <p:cNvPr id="7" name="Tekstboks 6"/>
          <p:cNvSpPr txBox="1"/>
          <p:nvPr/>
        </p:nvSpPr>
        <p:spPr>
          <a:xfrm>
            <a:off x="684213" y="2060575"/>
            <a:ext cx="3024187" cy="2678113"/>
          </a:xfrm>
          <a:prstGeom prst="rect">
            <a:avLst/>
          </a:prstGeom>
          <a:noFill/>
        </p:spPr>
        <p:txBody>
          <a:bodyPr>
            <a:spAutoFit/>
          </a:bodyPr>
          <a:lstStyle/>
          <a:p>
            <a:pPr>
              <a:defRPr/>
            </a:pPr>
            <a:r>
              <a:rPr lang="da-DK" b="1" i="1" dirty="0">
                <a:latin typeface="+mj-lt"/>
                <a:cs typeface="+mn-cs"/>
              </a:rPr>
              <a:t>Hvad har du af erfaringer med hvad der skaber trivsel i klassen?</a:t>
            </a:r>
          </a:p>
          <a:p>
            <a:pPr>
              <a:defRPr/>
            </a:pPr>
            <a:endParaRPr lang="da-DK" b="1" i="1" dirty="0">
              <a:latin typeface="+mj-lt"/>
              <a:cs typeface="+mn-cs"/>
            </a:endParaRPr>
          </a:p>
          <a:p>
            <a:pPr>
              <a:defRPr/>
            </a:pPr>
            <a:r>
              <a:rPr lang="da-DK" b="1" i="1" dirty="0">
                <a:latin typeface="+mj-lt"/>
                <a:cs typeface="+mn-cs"/>
              </a:rPr>
              <a:t>Hvad er særligt vigtigt?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a:r>
              <a:rPr lang="da-DK" sz="3600" b="1" smtClean="0"/>
              <a:t>Tavlestafet</a:t>
            </a:r>
          </a:p>
        </p:txBody>
      </p:sp>
      <p:sp>
        <p:nvSpPr>
          <p:cNvPr id="15363" name="Pladsholder til indhold 2"/>
          <p:cNvSpPr>
            <a:spLocks noGrp="1"/>
          </p:cNvSpPr>
          <p:nvPr>
            <p:ph sz="half" idx="1"/>
          </p:nvPr>
        </p:nvSpPr>
        <p:spPr/>
        <p:txBody>
          <a:bodyPr/>
          <a:lstStyle/>
          <a:p>
            <a:endParaRPr lang="da-DK" smtClean="0"/>
          </a:p>
          <a:p>
            <a:pPr>
              <a:buFont typeface="Arial" pitchFamily="34" charset="0"/>
              <a:buNone/>
            </a:pPr>
            <a:endParaRPr lang="da-DK" smtClean="0"/>
          </a:p>
          <a:p>
            <a:r>
              <a:rPr lang="da-DK" i="1" smtClean="0"/>
              <a:t>Hvad har du af erfaringer med hvad der skaber trivsel i klassen?</a:t>
            </a:r>
          </a:p>
          <a:p>
            <a:pPr>
              <a:buFont typeface="Arial" pitchFamily="34" charset="0"/>
              <a:buNone/>
            </a:pPr>
            <a:endParaRPr lang="da-DK" smtClean="0"/>
          </a:p>
        </p:txBody>
      </p:sp>
      <p:sp>
        <p:nvSpPr>
          <p:cNvPr id="15364" name="Pladsholder til indhold 3"/>
          <p:cNvSpPr>
            <a:spLocks noGrp="1"/>
          </p:cNvSpPr>
          <p:nvPr>
            <p:ph sz="half" idx="2"/>
          </p:nvPr>
        </p:nvSpPr>
        <p:spPr/>
        <p:txBody>
          <a:bodyPr/>
          <a:lstStyle/>
          <a:p>
            <a:endParaRPr lang="da-DK" smtClean="0"/>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a:p>
        </p:txBody>
      </p:sp>
      <p:pic>
        <p:nvPicPr>
          <p:cNvPr id="15366" name="Picture 3" descr="C:\Users\Administrator\AppData\Local\Microsoft\Windows\Temporary Internet Files\Content.IE5\60SIWLUZ\Åarjel-saemiej_skuvle_Snåsa_tavle[1].jpg"/>
          <p:cNvPicPr>
            <a:picLocks noChangeAspect="1" noChangeArrowheads="1"/>
          </p:cNvPicPr>
          <p:nvPr/>
        </p:nvPicPr>
        <p:blipFill>
          <a:blip r:embed="rId2" cstate="print"/>
          <a:srcRect l="19878" t="15350" r="12788" b="2751"/>
          <a:stretch>
            <a:fillRect/>
          </a:stretch>
        </p:blipFill>
        <p:spPr bwMode="auto">
          <a:xfrm>
            <a:off x="4716463" y="2060575"/>
            <a:ext cx="3859212" cy="39608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algn="l"/>
            <a:r>
              <a:rPr lang="da-DK" altLang="da-DK" b="1" smtClean="0"/>
              <a:t>Plakatkampagne om trivsel i fællesskabet!</a:t>
            </a:r>
          </a:p>
        </p:txBody>
      </p:sp>
      <p:sp>
        <p:nvSpPr>
          <p:cNvPr id="3" name="Pladsholder til indhold 2"/>
          <p:cNvSpPr>
            <a:spLocks noGrp="1"/>
          </p:cNvSpPr>
          <p:nvPr>
            <p:ph idx="1"/>
          </p:nvPr>
        </p:nvSpPr>
        <p:spPr/>
        <p:txBody>
          <a:bodyPr/>
          <a:lstStyle/>
          <a:p>
            <a:pPr marL="0" indent="0">
              <a:buFont typeface="Arial" pitchFamily="34" charset="0"/>
              <a:buNone/>
              <a:defRPr/>
            </a:pPr>
            <a:endParaRPr lang="da-DK" dirty="0" smtClean="0"/>
          </a:p>
          <a:p>
            <a:pPr>
              <a:defRPr/>
            </a:pPr>
            <a:r>
              <a:rPr lang="da-DK" sz="1800" dirty="0" smtClean="0"/>
              <a:t>Vi skal sætte fokus på trivsel i fællesskaber og lave en kampagne om trivsel i klassen</a:t>
            </a:r>
          </a:p>
          <a:p>
            <a:pPr marL="0" indent="0">
              <a:buFont typeface="Arial" pitchFamily="34" charset="0"/>
              <a:buNone/>
              <a:defRPr/>
            </a:pPr>
            <a:endParaRPr lang="da-DK" sz="1800" dirty="0" smtClean="0"/>
          </a:p>
          <a:p>
            <a:pPr>
              <a:defRPr/>
            </a:pPr>
            <a:r>
              <a:rPr lang="da-DK" sz="1800" dirty="0" smtClean="0"/>
              <a:t>I skal designe en plakat som formidler nogle klare råd eller budskaber i forhold til hvad der skaber trivsel i klassen!</a:t>
            </a:r>
          </a:p>
          <a:p>
            <a:pPr marL="0" indent="0">
              <a:buFont typeface="Arial" pitchFamily="34" charset="0"/>
              <a:buNone/>
              <a:defRPr/>
            </a:pPr>
            <a:endParaRPr lang="da-DK" dirty="0"/>
          </a:p>
        </p:txBody>
      </p:sp>
      <p:pic>
        <p:nvPicPr>
          <p:cNvPr id="16388" name="Picture 2"/>
          <p:cNvPicPr>
            <a:picLocks noChangeAspect="1" noChangeArrowheads="1"/>
          </p:cNvPicPr>
          <p:nvPr/>
        </p:nvPicPr>
        <p:blipFill>
          <a:blip r:embed="rId2" cstate="print"/>
          <a:srcRect b="8379"/>
          <a:stretch>
            <a:fillRect/>
          </a:stretch>
        </p:blipFill>
        <p:spPr bwMode="auto">
          <a:xfrm>
            <a:off x="3324225" y="3760788"/>
            <a:ext cx="1800225" cy="2320925"/>
          </a:xfrm>
          <a:prstGeom prst="rect">
            <a:avLst/>
          </a:prstGeom>
          <a:noFill/>
          <a:ln w="9525">
            <a:noFill/>
            <a:miter lim="800000"/>
            <a:headEnd/>
            <a:tailEnd/>
          </a:ln>
        </p:spPr>
      </p:pic>
      <p:pic>
        <p:nvPicPr>
          <p:cNvPr id="16389" name="Picture 4"/>
          <p:cNvPicPr>
            <a:picLocks noChangeAspect="1" noChangeArrowheads="1"/>
          </p:cNvPicPr>
          <p:nvPr/>
        </p:nvPicPr>
        <p:blipFill>
          <a:blip r:embed="rId3" cstate="print"/>
          <a:srcRect l="16447" r="14139"/>
          <a:stretch>
            <a:fillRect/>
          </a:stretch>
        </p:blipFill>
        <p:spPr bwMode="auto">
          <a:xfrm>
            <a:off x="6513513" y="4344988"/>
            <a:ext cx="1487487" cy="2143125"/>
          </a:xfrm>
          <a:prstGeom prst="rect">
            <a:avLst/>
          </a:prstGeom>
          <a:noFill/>
          <a:ln w="9525">
            <a:noFill/>
            <a:miter lim="800000"/>
            <a:headEnd/>
            <a:tailEnd/>
          </a:ln>
        </p:spPr>
      </p:pic>
      <p:pic>
        <p:nvPicPr>
          <p:cNvPr id="16390" name="Picture 15"/>
          <p:cNvPicPr>
            <a:picLocks noChangeAspect="1" noChangeArrowheads="1"/>
          </p:cNvPicPr>
          <p:nvPr/>
        </p:nvPicPr>
        <p:blipFill>
          <a:blip r:embed="rId4" cstate="print"/>
          <a:srcRect/>
          <a:stretch>
            <a:fillRect/>
          </a:stretch>
        </p:blipFill>
        <p:spPr bwMode="auto">
          <a:xfrm>
            <a:off x="4932363" y="3760788"/>
            <a:ext cx="2133600" cy="2146300"/>
          </a:xfrm>
          <a:prstGeom prst="rect">
            <a:avLst/>
          </a:prstGeom>
          <a:noFill/>
          <a:ln w="9525">
            <a:noFill/>
            <a:miter lim="800000"/>
            <a:headEnd/>
            <a:tailEnd/>
          </a:ln>
        </p:spPr>
      </p:pic>
      <p:pic>
        <p:nvPicPr>
          <p:cNvPr id="16391" name="Billede 4"/>
          <p:cNvPicPr>
            <a:picLocks noChangeAspect="1"/>
          </p:cNvPicPr>
          <p:nvPr/>
        </p:nvPicPr>
        <p:blipFill>
          <a:blip r:embed="rId5" cstate="print"/>
          <a:srcRect/>
          <a:stretch>
            <a:fillRect/>
          </a:stretch>
        </p:blipFill>
        <p:spPr bwMode="auto">
          <a:xfrm>
            <a:off x="323850" y="4949825"/>
            <a:ext cx="3095625" cy="1181100"/>
          </a:xfrm>
          <a:prstGeom prst="rect">
            <a:avLst/>
          </a:prstGeom>
          <a:noFill/>
          <a:ln w="9525">
            <a:noFill/>
            <a:miter lim="800000"/>
            <a:headEnd/>
            <a:tailEnd/>
          </a:ln>
        </p:spPr>
      </p:pic>
      <p:pic>
        <p:nvPicPr>
          <p:cNvPr id="16392" name="Billede 5"/>
          <p:cNvPicPr>
            <a:picLocks noChangeAspect="1"/>
          </p:cNvPicPr>
          <p:nvPr/>
        </p:nvPicPr>
        <p:blipFill>
          <a:blip r:embed="rId6" cstate="print"/>
          <a:srcRect/>
          <a:stretch>
            <a:fillRect/>
          </a:stretch>
        </p:blipFill>
        <p:spPr bwMode="auto">
          <a:xfrm>
            <a:off x="1468438" y="3897313"/>
            <a:ext cx="1951037" cy="1519237"/>
          </a:xfrm>
          <a:prstGeom prst="rect">
            <a:avLst/>
          </a:prstGeom>
          <a:noFill/>
          <a:ln w="9525">
            <a:noFill/>
            <a:miter lim="800000"/>
            <a:headEnd/>
            <a:tailEnd/>
          </a:ln>
        </p:spPr>
      </p:pic>
      <p:sp>
        <p:nvSpPr>
          <p:cNvPr id="10" name="Pladsholder til sidefod 9"/>
          <p:cNvSpPr>
            <a:spLocks noGrp="1"/>
          </p:cNvSpPr>
          <p:nvPr>
            <p:ph type="ftr" sz="quarter" idx="11"/>
          </p:nvPr>
        </p:nvSpPr>
        <p:spPr/>
        <p:txBody>
          <a:bodyPr/>
          <a:lstStyle/>
          <a:p>
            <a:pPr>
              <a:defRPr/>
            </a:pPr>
            <a:r>
              <a:rPr lang="da-DK" smtClean="0"/>
              <a:t>Ronny Højgaard Larsen - Pædagogisk Praksis</a:t>
            </a:r>
            <a:endParaRPr lang="da-D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algn="l"/>
            <a:r>
              <a:rPr lang="da-DK" sz="3600" b="1" smtClean="0"/>
              <a:t>Metodens læringsforståelse og pædagogiske principper</a:t>
            </a:r>
          </a:p>
        </p:txBody>
      </p:sp>
      <p:sp>
        <p:nvSpPr>
          <p:cNvPr id="3" name="Pladsholder til indhold 2"/>
          <p:cNvSpPr>
            <a:spLocks noGrp="1"/>
          </p:cNvSpPr>
          <p:nvPr>
            <p:ph idx="1"/>
          </p:nvPr>
        </p:nvSpPr>
        <p:spPr/>
        <p:txBody>
          <a:bodyPr/>
          <a:lstStyle/>
          <a:p>
            <a:pPr>
              <a:defRPr/>
            </a:pPr>
            <a:endParaRPr lang="da-DK" sz="2000" dirty="0" smtClean="0"/>
          </a:p>
          <a:p>
            <a:pPr>
              <a:defRPr/>
            </a:pPr>
            <a:r>
              <a:rPr lang="da-DK" sz="2000" dirty="0" smtClean="0"/>
              <a:t>Læring </a:t>
            </a:r>
            <a:r>
              <a:rPr lang="da-DK" sz="2000" dirty="0"/>
              <a:t>sker på forskellige måder blandt de unge</a:t>
            </a:r>
          </a:p>
          <a:p>
            <a:pPr>
              <a:defRPr/>
            </a:pPr>
            <a:r>
              <a:rPr lang="da-DK" sz="2000" dirty="0"/>
              <a:t>Læring tager sit afsæt i det </a:t>
            </a:r>
            <a:r>
              <a:rPr lang="da-DK" sz="2000" dirty="0" smtClean="0"/>
              <a:t>erfaret</a:t>
            </a:r>
            <a:endParaRPr lang="da-DK" sz="2000" dirty="0"/>
          </a:p>
          <a:p>
            <a:pPr>
              <a:defRPr/>
            </a:pPr>
            <a:r>
              <a:rPr lang="da-DK" sz="2000" dirty="0"/>
              <a:t>Læring kræver aktiv deltagelse</a:t>
            </a:r>
          </a:p>
          <a:p>
            <a:pPr>
              <a:defRPr/>
            </a:pPr>
            <a:r>
              <a:rPr lang="da-DK" sz="2000" dirty="0"/>
              <a:t>Læring sker i sammenspil med og i fællesskab med andre </a:t>
            </a:r>
          </a:p>
          <a:p>
            <a:pPr>
              <a:defRPr/>
            </a:pPr>
            <a:r>
              <a:rPr lang="da-DK" sz="2000" dirty="0"/>
              <a:t>Læring skal kunne omsættes til kompetente handlemuligheder i praksis</a:t>
            </a:r>
          </a:p>
          <a:p>
            <a:pPr marL="0" indent="0">
              <a:buFont typeface="Arial" pitchFamily="34" charset="0"/>
              <a:buNone/>
              <a:defRPr/>
            </a:pPr>
            <a:endParaRPr lang="da-DK" sz="2000" dirty="0" smtClean="0"/>
          </a:p>
          <a:p>
            <a:pPr marL="0" indent="0">
              <a:buFont typeface="Arial" pitchFamily="34" charset="0"/>
              <a:buNone/>
              <a:defRPr/>
            </a:pPr>
            <a:r>
              <a:rPr lang="da-DK" sz="2000" b="1" dirty="0" smtClean="0"/>
              <a:t>De pædagogiske principper</a:t>
            </a:r>
            <a:r>
              <a:rPr lang="da-DK" sz="2000" dirty="0" smtClean="0"/>
              <a:t>, som undervisningsformen – og dermed undervisningsmaterialet tager udgangspunkt i, er en </a:t>
            </a:r>
            <a:r>
              <a:rPr lang="da-DK" sz="2000" i="1" dirty="0" smtClean="0"/>
              <a:t>inddragende, reflekterende og anvendelsesorienteret tilgang.</a:t>
            </a:r>
            <a:r>
              <a:rPr lang="da-DK" sz="2000" dirty="0" smtClean="0"/>
              <a:t> </a:t>
            </a:r>
            <a:endParaRPr lang="da-DK" sz="2000"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l"/>
            <a:r>
              <a:rPr lang="da-DK" sz="3600" b="1" smtClean="0"/>
              <a:t>”Opskriften på den gode trivsel”</a:t>
            </a:r>
          </a:p>
        </p:txBody>
      </p:sp>
      <p:sp>
        <p:nvSpPr>
          <p:cNvPr id="20483" name="Pladsholder til indhold 3"/>
          <p:cNvSpPr>
            <a:spLocks noGrp="1"/>
          </p:cNvSpPr>
          <p:nvPr>
            <p:ph sz="half" idx="2"/>
          </p:nvPr>
        </p:nvSpPr>
        <p:spPr/>
        <p:txBody>
          <a:bodyPr/>
          <a:lstStyle/>
          <a:p>
            <a:pPr marL="0" indent="0">
              <a:spcBef>
                <a:spcPct val="0"/>
              </a:spcBef>
              <a:buFont typeface="Arial" pitchFamily="34" charset="0"/>
              <a:buNone/>
            </a:pPr>
            <a:endParaRPr lang="da-DK" sz="1200" dirty="0" smtClean="0">
              <a:ea typeface="Calibri" pitchFamily="34" charset="0"/>
              <a:cs typeface="Arial" pitchFamily="34" charset="0"/>
            </a:endParaRPr>
          </a:p>
          <a:p>
            <a:pPr marL="0" indent="0">
              <a:spcBef>
                <a:spcPct val="0"/>
              </a:spcBef>
              <a:buFont typeface="Arial" pitchFamily="34" charset="0"/>
              <a:buNone/>
            </a:pPr>
            <a:endParaRPr lang="da-DK" sz="1600" dirty="0" smtClean="0">
              <a:ea typeface="Calibri" pitchFamily="34" charset="0"/>
              <a:cs typeface="Arial" pitchFamily="34" charset="0"/>
            </a:endParaRPr>
          </a:p>
          <a:p>
            <a:pPr marL="0" indent="0">
              <a:spcBef>
                <a:spcPct val="0"/>
              </a:spcBef>
              <a:buFont typeface="Arial" pitchFamily="34" charset="0"/>
              <a:buNone/>
            </a:pPr>
            <a:r>
              <a:rPr lang="da-DK" sz="1600" dirty="0" smtClean="0">
                <a:ea typeface="Calibri" pitchFamily="34" charset="0"/>
                <a:cs typeface="Arial" pitchFamily="34" charset="0"/>
              </a:rPr>
              <a:t>I skal  lave en opskrift på den gode trivsel på et hold. I skal lave gryderetten, så den indeholder  de ”ingredienser” -</a:t>
            </a:r>
            <a:r>
              <a:rPr lang="da-DK" sz="1600" i="1" u="sng" dirty="0" smtClean="0">
                <a:ea typeface="Calibri" pitchFamily="34" charset="0"/>
                <a:cs typeface="Arial" pitchFamily="34" charset="0"/>
              </a:rPr>
              <a:t> gode råd eller anbefalinger</a:t>
            </a:r>
            <a:r>
              <a:rPr lang="da-DK" sz="1600" dirty="0" smtClean="0">
                <a:ea typeface="Calibri" pitchFamily="34" charset="0"/>
                <a:cs typeface="Arial" pitchFamily="34" charset="0"/>
              </a:rPr>
              <a:t> I synes er særligt vigtige, i forhold til hvad der skaber trivsel i klassen.</a:t>
            </a:r>
            <a:endParaRPr lang="da-DK" sz="1600" dirty="0" smtClean="0">
              <a:latin typeface="AGaramond Bold" pitchFamily="18" charset="0"/>
              <a:ea typeface="Calibri" pitchFamily="34" charset="0"/>
              <a:cs typeface="Arial" pitchFamily="34" charset="0"/>
            </a:endParaRPr>
          </a:p>
          <a:p>
            <a:pPr marL="0" indent="0">
              <a:spcBef>
                <a:spcPct val="0"/>
              </a:spcBef>
              <a:buFont typeface="Arial" pitchFamily="34" charset="0"/>
              <a:buNone/>
            </a:pPr>
            <a:endParaRPr lang="da-DK" sz="1600" dirty="0" smtClean="0">
              <a:ea typeface="Calibri" pitchFamily="34" charset="0"/>
              <a:cs typeface="Arial" pitchFamily="34" charset="0"/>
            </a:endParaRPr>
          </a:p>
          <a:p>
            <a:pPr marL="0" indent="0">
              <a:spcBef>
                <a:spcPct val="0"/>
              </a:spcBef>
              <a:buFont typeface="Arial" pitchFamily="34" charset="0"/>
              <a:buNone/>
            </a:pPr>
            <a:r>
              <a:rPr lang="da-DK" sz="1600" dirty="0" smtClean="0">
                <a:ea typeface="Calibri" pitchFamily="34" charset="0"/>
                <a:cs typeface="Arial" pitchFamily="34" charset="0"/>
              </a:rPr>
              <a:t>Det vigtigste er at jeres gryderet formidler </a:t>
            </a:r>
            <a:r>
              <a:rPr lang="da-DK" sz="1600" b="1" i="1" dirty="0" smtClean="0">
                <a:ea typeface="Calibri" pitchFamily="34" charset="0"/>
                <a:cs typeface="Arial" pitchFamily="34" charset="0"/>
              </a:rPr>
              <a:t>klare budskaber</a:t>
            </a:r>
            <a:r>
              <a:rPr lang="da-DK" sz="1600" b="1" dirty="0" smtClean="0">
                <a:ea typeface="Calibri" pitchFamily="34" charset="0"/>
                <a:cs typeface="Arial" pitchFamily="34" charset="0"/>
              </a:rPr>
              <a:t> </a:t>
            </a:r>
            <a:r>
              <a:rPr lang="da-DK" sz="1600" b="1" i="1" dirty="0" smtClean="0">
                <a:ea typeface="Calibri" pitchFamily="34" charset="0"/>
                <a:cs typeface="Arial" pitchFamily="34" charset="0"/>
              </a:rPr>
              <a:t>eller anbefalinger</a:t>
            </a:r>
            <a:r>
              <a:rPr lang="da-DK" sz="1600" dirty="0" smtClean="0">
                <a:ea typeface="Calibri" pitchFamily="34" charset="0"/>
                <a:cs typeface="Arial" pitchFamily="34" charset="0"/>
              </a:rPr>
              <a:t> om hvad der er særligt vigtigt at være opmærksom på, når man gerne vil skabe og styrke trivsel i klassen.</a:t>
            </a:r>
            <a:endParaRPr lang="da-DK" sz="1600" b="1" i="1" dirty="0" smtClean="0">
              <a:ea typeface="Calibri" pitchFamily="34" charset="0"/>
              <a:cs typeface="Arial" pitchFamily="34" charset="0"/>
            </a:endParaRPr>
          </a:p>
          <a:p>
            <a:pPr marL="0" indent="0">
              <a:spcBef>
                <a:spcPct val="0"/>
              </a:spcBef>
              <a:buFont typeface="Arial" pitchFamily="34" charset="0"/>
              <a:buNone/>
            </a:pPr>
            <a:endParaRPr lang="da-DK" sz="1600" b="1" i="1" dirty="0" smtClean="0">
              <a:ea typeface="Calibri" pitchFamily="34" charset="0"/>
              <a:cs typeface="Arial" pitchFamily="34" charset="0"/>
            </a:endParaRPr>
          </a:p>
          <a:p>
            <a:pPr marL="0" indent="0">
              <a:spcBef>
                <a:spcPct val="0"/>
              </a:spcBef>
              <a:buFont typeface="Arial" pitchFamily="34" charset="0"/>
              <a:buNone/>
            </a:pPr>
            <a:r>
              <a:rPr lang="da-DK" sz="1600" b="1" i="1" dirty="0" smtClean="0">
                <a:ea typeface="Calibri" pitchFamily="34" charset="0"/>
                <a:cs typeface="Arial" pitchFamily="34" charset="0"/>
              </a:rPr>
              <a:t>Alle i gruppen skal sætte deres aftryk på opskriften!</a:t>
            </a:r>
            <a:endParaRPr lang="da-DK" sz="1600" dirty="0" smtClean="0">
              <a:latin typeface="AGaramond Bold" pitchFamily="18" charset="0"/>
              <a:ea typeface="Calibri" pitchFamily="34" charset="0"/>
              <a:cs typeface="Arial" pitchFamily="34" charset="0"/>
            </a:endParaRPr>
          </a:p>
        </p:txBody>
      </p:sp>
      <p:sp>
        <p:nvSpPr>
          <p:cNvPr id="5" name="Pladsholder til sidefod 4"/>
          <p:cNvSpPr>
            <a:spLocks noGrp="1"/>
          </p:cNvSpPr>
          <p:nvPr>
            <p:ph type="ftr" sz="quarter" idx="11"/>
          </p:nvPr>
        </p:nvSpPr>
        <p:spPr/>
        <p:txBody>
          <a:bodyPr/>
          <a:lstStyle/>
          <a:p>
            <a:pPr>
              <a:defRPr/>
            </a:pPr>
            <a:r>
              <a:rPr lang="da-DK"/>
              <a:t>Ronny Højgaard Larsen - Pædagogisk Praksis</a:t>
            </a:r>
          </a:p>
        </p:txBody>
      </p:sp>
      <p:pic>
        <p:nvPicPr>
          <p:cNvPr id="20485" name="Pladsholder til indhold 4" descr="gryde.png"/>
          <p:cNvPicPr>
            <a:picLocks noGrp="1" noChangeAspect="1"/>
          </p:cNvPicPr>
          <p:nvPr>
            <p:ph sz="half" idx="1"/>
          </p:nvPr>
        </p:nvPicPr>
        <p:blipFill>
          <a:blip r:embed="rId3" cstate="print"/>
          <a:srcRect/>
          <a:stretch>
            <a:fillRect/>
          </a:stretch>
        </p:blipFill>
        <p:spPr>
          <a:xfrm>
            <a:off x="900113" y="1912938"/>
            <a:ext cx="3378200" cy="36766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l"/>
            <a:r>
              <a:rPr lang="da-DK" sz="3600" b="1" smtClean="0"/>
              <a:t>Design en ”Trivsels-T-shirt”</a:t>
            </a:r>
          </a:p>
        </p:txBody>
      </p:sp>
      <p:sp>
        <p:nvSpPr>
          <p:cNvPr id="21507" name="Pladsholder til indhold 3"/>
          <p:cNvSpPr>
            <a:spLocks noGrp="1"/>
          </p:cNvSpPr>
          <p:nvPr>
            <p:ph sz="half" idx="2"/>
          </p:nvPr>
        </p:nvSpPr>
        <p:spPr>
          <a:xfrm>
            <a:off x="4648200" y="1600200"/>
            <a:ext cx="4038600" cy="4781550"/>
          </a:xfrm>
        </p:spPr>
        <p:txBody>
          <a:bodyPr/>
          <a:lstStyle/>
          <a:p>
            <a:pPr marL="0" indent="0">
              <a:spcBef>
                <a:spcPct val="0"/>
              </a:spcBef>
              <a:buFont typeface="Arial" pitchFamily="34" charset="0"/>
              <a:buNone/>
            </a:pPr>
            <a:endParaRPr lang="da-DK" sz="1600" dirty="0" smtClean="0">
              <a:ea typeface="Calibri" pitchFamily="34" charset="0"/>
              <a:cs typeface="Arial" pitchFamily="34" charset="0"/>
            </a:endParaRPr>
          </a:p>
          <a:p>
            <a:pPr marL="0" indent="0">
              <a:spcBef>
                <a:spcPct val="0"/>
              </a:spcBef>
              <a:buFont typeface="Arial" pitchFamily="34" charset="0"/>
              <a:buNone/>
            </a:pPr>
            <a:r>
              <a:rPr lang="da-DK" sz="1600" dirty="0" smtClean="0">
                <a:ea typeface="Calibri" pitchFamily="34" charset="0"/>
                <a:cs typeface="Arial" pitchFamily="34" charset="0"/>
              </a:rPr>
              <a:t>I skal designe en T-shirt som indeholder de gode råd eller anbefalinger I synes er særligt vigtige, i forhold til hvad der skaber trivsel i klassen.</a:t>
            </a:r>
            <a:endParaRPr lang="da-DK" sz="1600" dirty="0" smtClean="0">
              <a:latin typeface="AGaramond Bold" pitchFamily="18" charset="0"/>
              <a:ea typeface="Calibri" pitchFamily="34" charset="0"/>
              <a:cs typeface="Arial" pitchFamily="34" charset="0"/>
            </a:endParaRPr>
          </a:p>
          <a:p>
            <a:pPr marL="0" indent="0">
              <a:spcBef>
                <a:spcPct val="0"/>
              </a:spcBef>
              <a:buFont typeface="Arial" pitchFamily="34" charset="0"/>
              <a:buNone/>
            </a:pPr>
            <a:endParaRPr lang="da-DK" sz="1600" dirty="0" smtClean="0">
              <a:ea typeface="Calibri" pitchFamily="34" charset="0"/>
              <a:cs typeface="Arial" pitchFamily="34" charset="0"/>
            </a:endParaRPr>
          </a:p>
          <a:p>
            <a:pPr marL="0" indent="0">
              <a:spcBef>
                <a:spcPct val="0"/>
              </a:spcBef>
              <a:buFont typeface="Arial" pitchFamily="34" charset="0"/>
              <a:buNone/>
            </a:pPr>
            <a:r>
              <a:rPr lang="da-DK" sz="1600" dirty="0" smtClean="0">
                <a:ea typeface="Calibri" pitchFamily="34" charset="0"/>
                <a:cs typeface="Arial" pitchFamily="34" charset="0"/>
              </a:rPr>
              <a:t>I kan udforme jeres T-shirt med symboler, et slogan, et motto, logo, tekster eller tegninger. </a:t>
            </a:r>
            <a:endParaRPr lang="da-DK" sz="1600" dirty="0" smtClean="0">
              <a:latin typeface="AGaramond Bold" pitchFamily="18" charset="0"/>
              <a:ea typeface="Calibri" pitchFamily="34" charset="0"/>
              <a:cs typeface="Arial" pitchFamily="34" charset="0"/>
            </a:endParaRPr>
          </a:p>
          <a:p>
            <a:pPr marL="0" indent="0">
              <a:spcBef>
                <a:spcPct val="0"/>
              </a:spcBef>
              <a:buFont typeface="Arial" pitchFamily="34" charset="0"/>
              <a:buNone/>
            </a:pPr>
            <a:endParaRPr lang="da-DK" sz="1600" dirty="0" smtClean="0">
              <a:ea typeface="Calibri" pitchFamily="34" charset="0"/>
              <a:cs typeface="Arial" pitchFamily="34" charset="0"/>
            </a:endParaRPr>
          </a:p>
          <a:p>
            <a:pPr marL="0" indent="0">
              <a:spcBef>
                <a:spcPct val="0"/>
              </a:spcBef>
              <a:buFont typeface="Arial" pitchFamily="34" charset="0"/>
              <a:buNone/>
            </a:pPr>
            <a:r>
              <a:rPr lang="da-DK" sz="1600" dirty="0" smtClean="0">
                <a:ea typeface="Calibri" pitchFamily="34" charset="0"/>
                <a:cs typeface="Arial" pitchFamily="34" charset="0"/>
              </a:rPr>
              <a:t>Det vigtigste er at jeres T-shirt formidler </a:t>
            </a:r>
            <a:r>
              <a:rPr lang="da-DK" sz="1600" b="1" i="1" dirty="0" smtClean="0">
                <a:ea typeface="Calibri" pitchFamily="34" charset="0"/>
                <a:cs typeface="Arial" pitchFamily="34" charset="0"/>
              </a:rPr>
              <a:t>klare budskaber</a:t>
            </a:r>
            <a:r>
              <a:rPr lang="da-DK" sz="1600" b="1" dirty="0" smtClean="0">
                <a:ea typeface="Calibri" pitchFamily="34" charset="0"/>
                <a:cs typeface="Arial" pitchFamily="34" charset="0"/>
              </a:rPr>
              <a:t> </a:t>
            </a:r>
            <a:r>
              <a:rPr lang="da-DK" sz="1600" b="1" i="1" dirty="0" smtClean="0">
                <a:ea typeface="Calibri" pitchFamily="34" charset="0"/>
                <a:cs typeface="Arial" pitchFamily="34" charset="0"/>
              </a:rPr>
              <a:t>eller anbefalinger</a:t>
            </a:r>
            <a:r>
              <a:rPr lang="da-DK" sz="1600" dirty="0" smtClean="0">
                <a:ea typeface="Calibri" pitchFamily="34" charset="0"/>
                <a:cs typeface="Arial" pitchFamily="34" charset="0"/>
              </a:rPr>
              <a:t> om hvad der er særligt vigtigt at være opmærksom på, når man gerne vil skabe og styrke trivsel i en klasse.</a:t>
            </a:r>
            <a:endParaRPr lang="da-DK" sz="1600" b="1" i="1" dirty="0" smtClean="0">
              <a:ea typeface="Calibri" pitchFamily="34" charset="0"/>
              <a:cs typeface="Arial" pitchFamily="34" charset="0"/>
            </a:endParaRPr>
          </a:p>
          <a:p>
            <a:pPr marL="0" indent="0">
              <a:spcBef>
                <a:spcPct val="0"/>
              </a:spcBef>
              <a:buFont typeface="Arial" pitchFamily="34" charset="0"/>
              <a:buNone/>
            </a:pPr>
            <a:endParaRPr lang="da-DK" sz="1600" b="1" i="1" dirty="0" smtClean="0">
              <a:ea typeface="Calibri" pitchFamily="34" charset="0"/>
              <a:cs typeface="Arial" pitchFamily="34" charset="0"/>
            </a:endParaRPr>
          </a:p>
          <a:p>
            <a:pPr marL="0" indent="0">
              <a:spcBef>
                <a:spcPct val="0"/>
              </a:spcBef>
              <a:buFont typeface="Arial" pitchFamily="34" charset="0"/>
              <a:buNone/>
            </a:pPr>
            <a:r>
              <a:rPr lang="da-DK" sz="1600" b="1" i="1" dirty="0" smtClean="0">
                <a:ea typeface="Calibri" pitchFamily="34" charset="0"/>
                <a:cs typeface="Arial" pitchFamily="34" charset="0"/>
              </a:rPr>
              <a:t>Alle i gruppen skal sætte deres aftryk på jeres T-shirt!</a:t>
            </a:r>
            <a:endParaRPr lang="da-DK" sz="1600" dirty="0" smtClean="0">
              <a:latin typeface="AGaramond Bold" pitchFamily="18" charset="0"/>
              <a:ea typeface="Calibri" pitchFamily="34" charset="0"/>
              <a:cs typeface="Arial" pitchFamily="34" charset="0"/>
            </a:endParaRPr>
          </a:p>
          <a:p>
            <a:pPr marL="0" indent="0">
              <a:spcBef>
                <a:spcPct val="0"/>
              </a:spcBef>
              <a:buFont typeface="Arial" pitchFamily="34" charset="0"/>
              <a:buNone/>
            </a:pPr>
            <a:endParaRPr lang="da-DK" sz="1600" b="1" i="1" dirty="0" smtClean="0">
              <a:ea typeface="Calibri" pitchFamily="34" charset="0"/>
              <a:cs typeface="Arial" pitchFamily="34" charset="0"/>
            </a:endParaRPr>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a:p>
        </p:txBody>
      </p:sp>
      <p:pic>
        <p:nvPicPr>
          <p:cNvPr id="6" name="Pladsholder til indhold 4" descr="t-shirt-template-white.jpg"/>
          <p:cNvPicPr>
            <a:picLocks noGrp="1"/>
          </p:cNvPicPr>
          <p:nvPr>
            <p:ph sz="half" idx="1"/>
          </p:nvPr>
        </p:nvPicPr>
        <p:blipFill>
          <a:blip r:embed="rId2" cstate="print">
            <a:duotone>
              <a:schemeClr val="accent5">
                <a:shade val="45000"/>
                <a:satMod val="135000"/>
              </a:schemeClr>
              <a:prstClr val="white"/>
            </a:duotone>
          </a:blip>
          <a:stretch>
            <a:fillRect/>
          </a:stretch>
        </p:blipFill>
        <p:spPr>
          <a:xfrm>
            <a:off x="457200" y="1916832"/>
            <a:ext cx="4038600" cy="36004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l"/>
            <a:r>
              <a:rPr lang="da-DK" altLang="da-DK" sz="3600" b="1" dirty="0" smtClean="0"/>
              <a:t>Trivsel er et fælles ansvar!</a:t>
            </a:r>
          </a:p>
        </p:txBody>
      </p:sp>
      <p:sp>
        <p:nvSpPr>
          <p:cNvPr id="4" name="Pladsholder til sidefod 3"/>
          <p:cNvSpPr>
            <a:spLocks noGrp="1"/>
          </p:cNvSpPr>
          <p:nvPr>
            <p:ph type="ftr" sz="quarter" idx="11"/>
          </p:nvPr>
        </p:nvSpPr>
        <p:spPr/>
        <p:txBody>
          <a:bodyPr/>
          <a:lstStyle/>
          <a:p>
            <a:pPr>
              <a:defRPr/>
            </a:pPr>
            <a:r>
              <a:rPr lang="sv-SE"/>
              <a:t>Ronny Højgaard Larsen - Pædagogisk Praksis</a:t>
            </a:r>
            <a:endParaRPr lang="da-DK"/>
          </a:p>
        </p:txBody>
      </p:sp>
      <p:sp>
        <p:nvSpPr>
          <p:cNvPr id="5" name="Rectangle 3"/>
          <p:cNvSpPr txBox="1">
            <a:spLocks noGrp="1" noChangeArrowheads="1"/>
          </p:cNvSpPr>
          <p:nvPr>
            <p:ph idx="1"/>
          </p:nvPr>
        </p:nvSpPr>
        <p:spPr/>
        <p:txBody>
          <a:bodyPr/>
          <a:lstStyle/>
          <a:p>
            <a:pPr marL="0" indent="0">
              <a:spcBef>
                <a:spcPct val="0"/>
              </a:spcBef>
              <a:buFontTx/>
              <a:buNone/>
              <a:tabLst>
                <a:tab pos="360363" algn="l"/>
              </a:tabLst>
              <a:defRPr/>
            </a:pPr>
            <a:r>
              <a:rPr lang="da-DK" kern="0" dirty="0" smtClean="0">
                <a:latin typeface="Verdana"/>
                <a:ea typeface="Ninetysix K Bold" pitchFamily="80" charset="0"/>
                <a:cs typeface="Verdana"/>
              </a:rPr>
              <a:t>I</a:t>
            </a:r>
            <a:r>
              <a:rPr lang="da-DK" sz="1800" kern="0" dirty="0" smtClean="0">
                <a:latin typeface="Verdana"/>
                <a:ea typeface="Ninetysix K Bold" pitchFamily="80" charset="0"/>
                <a:cs typeface="Verdana"/>
              </a:rPr>
              <a:t>ndivid  </a:t>
            </a:r>
            <a:r>
              <a:rPr lang="da-DK" sz="1800" kern="0" dirty="0" smtClean="0">
                <a:latin typeface="ITC Officina Sans Bold"/>
                <a:ea typeface="Ninetysix K Bold" pitchFamily="80" charset="0"/>
                <a:cs typeface="ITC Officina Sans Bold"/>
              </a:rPr>
              <a:t>                                                   </a:t>
            </a:r>
          </a:p>
          <a:p>
            <a:pPr marL="0" indent="0">
              <a:spcBef>
                <a:spcPct val="0"/>
              </a:spcBef>
              <a:buFontTx/>
              <a:buNone/>
              <a:tabLst>
                <a:tab pos="360363" algn="l"/>
              </a:tabLst>
              <a:defRPr/>
            </a:pPr>
            <a:endParaRPr lang="da-DK" kern="0" dirty="0" smtClean="0">
              <a:latin typeface="ITC Officina Sans Bold"/>
              <a:ea typeface="Ninetysix K Bold" pitchFamily="80" charset="0"/>
              <a:cs typeface="ITC Officina Sans Bold"/>
            </a:endParaRPr>
          </a:p>
          <a:p>
            <a:pPr marL="0" indent="0">
              <a:spcBef>
                <a:spcPct val="0"/>
              </a:spcBef>
              <a:buFontTx/>
              <a:buNone/>
              <a:tabLst>
                <a:tab pos="360363" algn="l"/>
              </a:tabLst>
              <a:defRPr/>
            </a:pPr>
            <a:r>
              <a:rPr lang="da-DK" kern="0" dirty="0" smtClean="0">
                <a:latin typeface="Verdana"/>
                <a:ea typeface="Ninetysix K Bold" pitchFamily="80" charset="0"/>
                <a:cs typeface="Verdana"/>
              </a:rPr>
              <a:t>G</a:t>
            </a:r>
            <a:r>
              <a:rPr lang="da-DK" sz="1800" kern="0" dirty="0" smtClean="0">
                <a:latin typeface="Verdana"/>
                <a:ea typeface="Ninetysix K Bold" pitchFamily="80" charset="0"/>
                <a:cs typeface="Verdana"/>
              </a:rPr>
              <a:t>ruppe</a:t>
            </a:r>
            <a:endParaRPr lang="da-DK" kern="0" dirty="0" smtClean="0">
              <a:latin typeface="Verdana"/>
              <a:ea typeface="Ninetysix K Bold" pitchFamily="80" charset="0"/>
              <a:cs typeface="Verdana"/>
            </a:endParaRPr>
          </a:p>
          <a:p>
            <a:pPr marL="0" indent="0">
              <a:spcBef>
                <a:spcPct val="0"/>
              </a:spcBef>
              <a:buFontTx/>
              <a:buNone/>
              <a:tabLst>
                <a:tab pos="360363" algn="l"/>
              </a:tabLst>
              <a:defRPr/>
            </a:pPr>
            <a:endParaRPr lang="da-DK" kern="0" dirty="0" smtClean="0">
              <a:latin typeface="ITC Officina Sans Bold"/>
              <a:ea typeface="Ninetysix K Bold" pitchFamily="80" charset="0"/>
              <a:cs typeface="ITC Officina Sans Bold"/>
            </a:endParaRPr>
          </a:p>
          <a:p>
            <a:pPr marL="0" indent="0">
              <a:spcBef>
                <a:spcPct val="0"/>
              </a:spcBef>
              <a:buFontTx/>
              <a:buNone/>
              <a:tabLst>
                <a:tab pos="360363" algn="l"/>
              </a:tabLst>
              <a:defRPr/>
            </a:pPr>
            <a:r>
              <a:rPr lang="da-DK" kern="0" dirty="0" smtClean="0">
                <a:latin typeface="Verdana"/>
                <a:ea typeface="Ninetysix K Bold" pitchFamily="80" charset="0"/>
                <a:cs typeface="Verdana"/>
              </a:rPr>
              <a:t>L</a:t>
            </a:r>
            <a:r>
              <a:rPr lang="da-DK" sz="1800" kern="0" dirty="0" smtClean="0">
                <a:latin typeface="Verdana"/>
                <a:ea typeface="Ninetysix K Bold" pitchFamily="80" charset="0"/>
                <a:cs typeface="Verdana"/>
              </a:rPr>
              <a:t>edelse</a:t>
            </a:r>
          </a:p>
          <a:p>
            <a:pPr marL="0" indent="0">
              <a:spcBef>
                <a:spcPct val="0"/>
              </a:spcBef>
              <a:buFontTx/>
              <a:buNone/>
              <a:tabLst>
                <a:tab pos="360363" algn="l"/>
              </a:tabLst>
              <a:defRPr/>
            </a:pPr>
            <a:endParaRPr lang="da-DK" kern="0" dirty="0" smtClean="0">
              <a:latin typeface="ITC Officina Sans Bold"/>
              <a:ea typeface="Ninetysix K Bold" pitchFamily="80" charset="0"/>
              <a:cs typeface="ITC Officina Sans Bold"/>
            </a:endParaRPr>
          </a:p>
          <a:p>
            <a:pPr marL="0" indent="0">
              <a:spcBef>
                <a:spcPct val="0"/>
              </a:spcBef>
              <a:buFontTx/>
              <a:buNone/>
              <a:tabLst>
                <a:tab pos="360363" algn="l"/>
              </a:tabLst>
              <a:defRPr/>
            </a:pPr>
            <a:r>
              <a:rPr lang="da-DK" kern="0" dirty="0" smtClean="0">
                <a:latin typeface="Verdana"/>
                <a:ea typeface="Ninetysix K Bold" pitchFamily="80" charset="0"/>
                <a:cs typeface="Verdana"/>
              </a:rPr>
              <a:t>O</a:t>
            </a:r>
            <a:r>
              <a:rPr lang="da-DK" sz="1800" kern="0" dirty="0" smtClean="0">
                <a:latin typeface="Verdana"/>
                <a:ea typeface="Ninetysix K Bold" pitchFamily="80" charset="0"/>
                <a:cs typeface="Verdana"/>
              </a:rPr>
              <a:t>rganisation</a:t>
            </a:r>
            <a:endParaRPr lang="da-DK" kern="0" dirty="0">
              <a:latin typeface="Verdana"/>
              <a:ea typeface="Ninetysix K Bold" pitchFamily="80" charset="0"/>
              <a:cs typeface="Verdana"/>
            </a:endParaRPr>
          </a:p>
        </p:txBody>
      </p:sp>
      <p:pic>
        <p:nvPicPr>
          <p:cNvPr id="6" name="Picture 2" descr="C:\Users\Janni Runedal\AppData\Local\Microsoft\Windows\Temporary Internet Files\Content.IE5\8R98L5C7\MC900078749[1].wmf"/>
          <p:cNvPicPr>
            <a:picLocks noChangeAspect="1" noChangeArrowheads="1"/>
          </p:cNvPicPr>
          <p:nvPr/>
        </p:nvPicPr>
        <p:blipFill>
          <a:blip r:embed="rId2" cstate="print">
            <a:duotone>
              <a:prstClr val="black"/>
              <a:schemeClr val="accent1">
                <a:tint val="45000"/>
                <a:satMod val="400000"/>
              </a:schemeClr>
            </a:duotone>
            <a:extLst/>
          </a:blip>
          <a:srcRect/>
          <a:stretch>
            <a:fillRect/>
          </a:stretch>
        </p:blipFill>
        <p:spPr bwMode="auto">
          <a:xfrm>
            <a:off x="2339752" y="2492896"/>
            <a:ext cx="5654675" cy="2357438"/>
          </a:xfrm>
          <a:prstGeom prst="rect">
            <a:avLst/>
          </a:prstGeom>
          <a:noFill/>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algn="l"/>
            <a:r>
              <a:rPr lang="da-DK" altLang="da-DK" sz="3600" b="1" dirty="0" smtClean="0"/>
              <a:t>Der er hjælp at hente</a:t>
            </a:r>
          </a:p>
        </p:txBody>
      </p:sp>
      <p:sp>
        <p:nvSpPr>
          <p:cNvPr id="19459" name="Pladsholder til indhold 2"/>
          <p:cNvSpPr>
            <a:spLocks noGrp="1"/>
          </p:cNvSpPr>
          <p:nvPr>
            <p:ph idx="1"/>
          </p:nvPr>
        </p:nvSpPr>
        <p:spPr/>
        <p:txBody>
          <a:bodyPr/>
          <a:lstStyle/>
          <a:p>
            <a:pPr marL="285750" indent="-285750">
              <a:buFont typeface="Arial" panose="020B0604020202020204" pitchFamily="34" charset="0"/>
              <a:buChar char="•"/>
            </a:pPr>
            <a:r>
              <a:rPr lang="da-DK" altLang="da-DK" sz="2400" dirty="0" smtClean="0"/>
              <a:t>Netværk – privat og professionelt.</a:t>
            </a:r>
          </a:p>
          <a:p>
            <a:pPr marL="285750" indent="-285750">
              <a:buFont typeface="Arial" panose="020B0604020202020204" pitchFamily="34" charset="0"/>
              <a:buChar char="•"/>
            </a:pPr>
            <a:r>
              <a:rPr lang="da-DK" altLang="da-DK" sz="2400" dirty="0" smtClean="0"/>
              <a:t>Selvindsigt og viden om.</a:t>
            </a:r>
          </a:p>
          <a:p>
            <a:pPr marL="285750" indent="-285750">
              <a:buFont typeface="Arial" panose="020B0604020202020204" pitchFamily="34" charset="0"/>
              <a:buChar char="•"/>
            </a:pPr>
            <a:r>
              <a:rPr lang="da-DK" altLang="da-DK" sz="2400" dirty="0" smtClean="0"/>
              <a:t>Handling – viden om, hvor man kan få hjælp og hvem der kan hjælpe.</a:t>
            </a:r>
          </a:p>
          <a:p>
            <a:pPr marL="285750" indent="-285750">
              <a:buFont typeface="Arial" panose="020B0604020202020204" pitchFamily="34" charset="0"/>
              <a:buChar char="•"/>
            </a:pPr>
            <a:r>
              <a:rPr lang="da-DK" altLang="da-DK" sz="2400" dirty="0" smtClean="0"/>
              <a:t>Samtaleterapi – eksempelvis kognitiv adfærdsterapi.</a:t>
            </a:r>
          </a:p>
          <a:p>
            <a:pPr marL="285750" indent="-285750">
              <a:buFont typeface="Arial" panose="020B0604020202020204" pitchFamily="34" charset="0"/>
              <a:buChar char="•"/>
            </a:pPr>
            <a:r>
              <a:rPr lang="da-DK" altLang="da-DK" sz="2400" dirty="0" smtClean="0"/>
              <a:t>Medicin – i nogen tilfælde er medicin nødvendig, men må aldrig stå alene.</a:t>
            </a:r>
          </a:p>
          <a:p>
            <a:pPr marL="285750" indent="-285750">
              <a:buFont typeface="Arial" panose="020B0604020202020204" pitchFamily="34" charset="0"/>
              <a:buChar char="•"/>
            </a:pPr>
            <a:r>
              <a:rPr lang="da-DK" altLang="da-DK" sz="2400" dirty="0" smtClean="0"/>
              <a:t>Støtte og vejledning – eksempelvis skolens interne tilbud og brobygning til eksterne tilbud.</a:t>
            </a:r>
          </a:p>
          <a:p>
            <a:pPr marL="0" indent="0">
              <a:buFont typeface="Arial" charset="0"/>
              <a:buNone/>
            </a:pPr>
            <a:endParaRPr lang="da-DK" altLang="da-DK" dirty="0" smtClean="0"/>
          </a:p>
        </p:txBody>
      </p:sp>
      <p:sp>
        <p:nvSpPr>
          <p:cNvPr id="2" name="Pladsholder til sidefod 1"/>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42834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 calcmode="lin" valueType="num">
                                      <p:cBhvr additive="base">
                                        <p:cTn id="23"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 calcmode="lin" valueType="num">
                                      <p:cBhvr additive="base">
                                        <p:cTn id="2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685800" y="381000"/>
            <a:ext cx="6629400" cy="976313"/>
          </a:xfrm>
        </p:spPr>
        <p:txBody>
          <a:bodyPr/>
          <a:lstStyle/>
          <a:p>
            <a:pPr algn="l"/>
            <a:r>
              <a:rPr lang="da-DK" altLang="da-DK" sz="3600" b="1" smtClean="0"/>
              <a:t>Barometermåling 2: At måle sin bevidsthed om trivselsfaktorer</a:t>
            </a:r>
          </a:p>
        </p:txBody>
      </p:sp>
      <p:sp>
        <p:nvSpPr>
          <p:cNvPr id="18435" name="Pladsholder til indhold 2"/>
          <p:cNvSpPr>
            <a:spLocks noGrp="1"/>
          </p:cNvSpPr>
          <p:nvPr>
            <p:ph idx="1"/>
          </p:nvPr>
        </p:nvSpPr>
        <p:spPr/>
        <p:txBody>
          <a:bodyPr/>
          <a:lstStyle/>
          <a:p>
            <a:r>
              <a:rPr lang="da-DK" altLang="da-DK" sz="2000" smtClean="0"/>
              <a:t>På en skala fra 1-10, hvor bevidst er du om hvad der skaber trivsel i klassen? </a:t>
            </a:r>
          </a:p>
          <a:p>
            <a:pPr>
              <a:buFontTx/>
              <a:buNone/>
            </a:pPr>
            <a:endParaRPr lang="da-DK" altLang="da-DK" sz="2000" smtClean="0"/>
          </a:p>
          <a:p>
            <a:pPr>
              <a:buFontTx/>
              <a:buNone/>
            </a:pPr>
            <a:r>
              <a:rPr lang="da-DK" altLang="da-DK" sz="2000" smtClean="0"/>
              <a:t>          10</a:t>
            </a:r>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r>
              <a:rPr lang="da-DK" altLang="da-DK" sz="2000" smtClean="0"/>
              <a:t>            1</a:t>
            </a:r>
          </a:p>
          <a:p>
            <a:pPr>
              <a:buFontTx/>
              <a:buNone/>
            </a:pPr>
            <a:endParaRPr lang="da-DK" altLang="da-DK" smtClean="0"/>
          </a:p>
        </p:txBody>
      </p:sp>
      <p:sp>
        <p:nvSpPr>
          <p:cNvPr id="18436" name="Opad-nedadgående pil 3"/>
          <p:cNvSpPr>
            <a:spLocks noChangeArrowheads="1"/>
          </p:cNvSpPr>
          <p:nvPr/>
        </p:nvSpPr>
        <p:spPr bwMode="auto">
          <a:xfrm>
            <a:off x="661988" y="2714625"/>
            <a:ext cx="357187" cy="3357563"/>
          </a:xfrm>
          <a:prstGeom prst="upDownArrow">
            <a:avLst>
              <a:gd name="adj1" fmla="val 50000"/>
              <a:gd name="adj2" fmla="val 87342"/>
            </a:avLst>
          </a:prstGeom>
          <a:solidFill>
            <a:schemeClr val="accent1"/>
          </a:solidFill>
          <a:ln w="12700" algn="ctr">
            <a:solidFill>
              <a:schemeClr val="tx1"/>
            </a:solidFill>
            <a:round/>
            <a:headEnd/>
            <a:tailEnd/>
          </a:ln>
        </p:spPr>
        <p:txBody>
          <a:bodyPr/>
          <a:lstStyle/>
          <a:p>
            <a:endParaRPr lang="da-DK" altLang="da-DK"/>
          </a:p>
        </p:txBody>
      </p:sp>
      <p:sp>
        <p:nvSpPr>
          <p:cNvPr id="2" name="Pladsholder til sidefod 1"/>
          <p:cNvSpPr>
            <a:spLocks noGrp="1"/>
          </p:cNvSpPr>
          <p:nvPr>
            <p:ph type="ftr" sz="quarter" idx="11"/>
          </p:nvPr>
        </p:nvSpPr>
        <p:spPr/>
        <p:txBody>
          <a:bodyPr/>
          <a:lstStyle/>
          <a:p>
            <a:pPr>
              <a:defRPr/>
            </a:pPr>
            <a:r>
              <a:rPr lang="sv-SE" smtClean="0"/>
              <a:t>Ronny Højgaard Larsen - Pædagogisk Praksis</a:t>
            </a:r>
            <a:endParaRPr lang="da-DK"/>
          </a:p>
        </p:txBody>
      </p:sp>
      <p:sp>
        <p:nvSpPr>
          <p:cNvPr id="6" name="Afrundet rektangulær billedforklaring 5"/>
          <p:cNvSpPr/>
          <p:nvPr/>
        </p:nvSpPr>
        <p:spPr>
          <a:xfrm>
            <a:off x="1908175" y="2276475"/>
            <a:ext cx="3311525" cy="720725"/>
          </a:xfrm>
          <a:prstGeom prst="wedgeRoundRectCallout">
            <a:avLst>
              <a:gd name="adj1" fmla="val -64154"/>
              <a:gd name="adj2" fmla="val 245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t>Meget bevidst</a:t>
            </a:r>
          </a:p>
        </p:txBody>
      </p:sp>
      <p:sp>
        <p:nvSpPr>
          <p:cNvPr id="7" name="Afrundet rektangulær billedforklaring 6"/>
          <p:cNvSpPr/>
          <p:nvPr/>
        </p:nvSpPr>
        <p:spPr>
          <a:xfrm>
            <a:off x="1619250" y="5084763"/>
            <a:ext cx="3600450" cy="647700"/>
          </a:xfrm>
          <a:prstGeom prst="wedgeRoundRectCallout">
            <a:avLst>
              <a:gd name="adj1" fmla="val -56086"/>
              <a:gd name="adj2" fmla="val 603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t>Lidt bevidst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95288" y="260350"/>
            <a:ext cx="8229600" cy="1143000"/>
          </a:xfrm>
        </p:spPr>
        <p:txBody>
          <a:bodyPr/>
          <a:lstStyle/>
          <a:p>
            <a:pPr algn="l"/>
            <a:r>
              <a:rPr lang="da-DK" altLang="da-DK" sz="3600" b="1" smtClean="0"/>
              <a:t>Dagens meningsfulde perspektiver</a:t>
            </a:r>
          </a:p>
        </p:txBody>
      </p:sp>
      <p:pic>
        <p:nvPicPr>
          <p:cNvPr id="8" name="Picture 2"/>
          <p:cNvPicPr>
            <a:picLocks noGrp="1" noChangeAspect="1" noChangeArrowheads="1"/>
          </p:cNvPicPr>
          <p:nvPr>
            <p:ph sz="half" idx="1"/>
          </p:nvPr>
        </p:nvPicPr>
        <p:blipFill>
          <a:blip r:embed="rId2" cstate="print">
            <a:duotone>
              <a:schemeClr val="accent5">
                <a:shade val="45000"/>
                <a:satMod val="135000"/>
              </a:schemeClr>
              <a:prstClr val="white"/>
            </a:duotone>
            <a:extLst/>
          </a:blip>
          <a:srcRect l="10350" r="10350"/>
          <a:stretch>
            <a:fillRect/>
          </a:stretch>
        </p:blipFill>
        <p:spPr>
          <a:extLst/>
        </p:spPr>
      </p:pic>
      <p:sp>
        <p:nvSpPr>
          <p:cNvPr id="21508" name="Pladsholder til indhold 3"/>
          <p:cNvSpPr>
            <a:spLocks noGrp="1"/>
          </p:cNvSpPr>
          <p:nvPr>
            <p:ph sz="half" idx="2"/>
          </p:nvPr>
        </p:nvSpPr>
        <p:spPr/>
        <p:txBody>
          <a:bodyPr/>
          <a:lstStyle/>
          <a:p>
            <a:pPr marL="0" indent="0">
              <a:buFont typeface="Arial" pitchFamily="34" charset="0"/>
              <a:buNone/>
            </a:pPr>
            <a:endParaRPr lang="da-DK" altLang="da-DK" sz="1400" smtClean="0"/>
          </a:p>
          <a:p>
            <a:pPr marL="0" indent="0">
              <a:buFont typeface="Arial" pitchFamily="34" charset="0"/>
              <a:buNone/>
            </a:pPr>
            <a:endParaRPr lang="da-DK" altLang="da-DK" sz="1400" smtClean="0"/>
          </a:p>
          <a:p>
            <a:pPr marL="0" indent="0">
              <a:buFont typeface="Arial" pitchFamily="34" charset="0"/>
              <a:buNone/>
            </a:pPr>
            <a:endParaRPr lang="da-DK" altLang="da-DK" sz="2400" i="1" smtClean="0"/>
          </a:p>
          <a:p>
            <a:pPr marL="0" indent="0">
              <a:buFont typeface="Arial" pitchFamily="34" charset="0"/>
              <a:buNone/>
            </a:pPr>
            <a:endParaRPr lang="da-DK" altLang="da-DK" sz="2400" i="1" smtClean="0"/>
          </a:p>
          <a:p>
            <a:pPr marL="0" indent="0">
              <a:buFont typeface="Arial" pitchFamily="34" charset="0"/>
              <a:buNone/>
            </a:pPr>
            <a:endParaRPr lang="da-DK" altLang="da-DK" sz="2400" i="1" smtClean="0"/>
          </a:p>
          <a:p>
            <a:pPr marL="0" indent="0">
              <a:buFont typeface="Arial" pitchFamily="34" charset="0"/>
              <a:buNone/>
            </a:pPr>
            <a:r>
              <a:rPr lang="da-DK" altLang="da-DK" sz="2400" i="1" smtClean="0"/>
              <a:t>Hvad tager du særligt med dig fra dagens oplæg og debatter?</a:t>
            </a:r>
          </a:p>
        </p:txBody>
      </p:sp>
      <p:sp>
        <p:nvSpPr>
          <p:cNvPr id="3" name="Rektangel 2"/>
          <p:cNvSpPr/>
          <p:nvPr/>
        </p:nvSpPr>
        <p:spPr>
          <a:xfrm>
            <a:off x="4643438" y="981075"/>
            <a:ext cx="4032250" cy="1508125"/>
          </a:xfrm>
          <a:prstGeom prst="rect">
            <a:avLst/>
          </a:prstGeom>
        </p:spPr>
        <p:txBody>
          <a:bodyPr>
            <a:spAutoFit/>
          </a:bodyPr>
          <a:lstStyle/>
          <a:p>
            <a:pPr eaLnBrk="1" hangingPunct="1">
              <a:defRPr/>
            </a:pPr>
            <a:endParaRPr lang="da-DK" b="1" i="1" dirty="0">
              <a:latin typeface="+mn-lt"/>
            </a:endParaRPr>
          </a:p>
          <a:p>
            <a:pPr eaLnBrk="1" hangingPunct="1">
              <a:defRPr/>
            </a:pPr>
            <a:endParaRPr lang="da-DK" sz="2000" i="1" dirty="0">
              <a:latin typeface="Verdana"/>
              <a:cs typeface="Verdana"/>
            </a:endParaRPr>
          </a:p>
          <a:p>
            <a:pPr eaLnBrk="1" hangingPunct="1">
              <a:defRPr/>
            </a:pPr>
            <a:endParaRPr lang="da-DK" b="1" i="1" dirty="0">
              <a:latin typeface="+mn-lt"/>
            </a:endParaRPr>
          </a:p>
          <a:p>
            <a:pPr eaLnBrk="1" hangingPunct="1">
              <a:defRPr/>
            </a:pPr>
            <a:endParaRPr lang="da-DK" b="1" i="1" dirty="0">
              <a:latin typeface="+mn-lt"/>
            </a:endParaRPr>
          </a:p>
        </p:txBody>
      </p:sp>
      <p:sp>
        <p:nvSpPr>
          <p:cNvPr id="2" name="Pladsholder til sidefod 1"/>
          <p:cNvSpPr>
            <a:spLocks noGrp="1"/>
          </p:cNvSpPr>
          <p:nvPr>
            <p:ph type="ftr" sz="quarter" idx="11"/>
          </p:nvPr>
        </p:nvSpPr>
        <p:spPr/>
        <p:txBody>
          <a:bodyPr/>
          <a:lstStyle/>
          <a:p>
            <a:pPr>
              <a:defRPr/>
            </a:pPr>
            <a:r>
              <a:rPr lang="sv-SE" smtClean="0"/>
              <a:t>Ronny Højgaard Larsen - Pædagogisk Praksis</a:t>
            </a:r>
            <a:endParaRPr lang="da-DK"/>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95288" y="1557338"/>
            <a:ext cx="8229600" cy="1223962"/>
          </a:xfrm>
        </p:spPr>
        <p:txBody>
          <a:bodyPr/>
          <a:lstStyle/>
          <a:p>
            <a:pPr algn="l"/>
            <a:r>
              <a:rPr lang="da-DK" altLang="da-DK" sz="3600" b="1" smtClean="0"/>
              <a:t/>
            </a:r>
            <a:br>
              <a:rPr lang="da-DK" altLang="da-DK" sz="3600" b="1" smtClean="0"/>
            </a:br>
            <a:r>
              <a:rPr lang="da-DK" altLang="da-DK" sz="3600" b="1" smtClean="0">
                <a:solidFill>
                  <a:schemeClr val="tx2"/>
                </a:solidFill>
              </a:rPr>
              <a:t>Tak for opmærksomheden…</a:t>
            </a:r>
            <a:r>
              <a:rPr lang="da-DK" sz="3600" smtClean="0"/>
              <a:t/>
            </a:r>
            <a:br>
              <a:rPr lang="da-DK" sz="3600" smtClean="0"/>
            </a:br>
            <a:endParaRPr lang="da-DK" altLang="da-DK" sz="3600" b="1" smtClean="0"/>
          </a:p>
        </p:txBody>
      </p:sp>
      <p:sp>
        <p:nvSpPr>
          <p:cNvPr id="2" name="Pladsholder til sidefod 1"/>
          <p:cNvSpPr>
            <a:spLocks noGrp="1"/>
          </p:cNvSpPr>
          <p:nvPr>
            <p:ph type="ftr" sz="quarter" idx="11"/>
          </p:nvPr>
        </p:nvSpPr>
        <p:spPr/>
        <p:txBody>
          <a:bodyPr/>
          <a:lstStyle/>
          <a:p>
            <a:pPr>
              <a:defRPr/>
            </a:pPr>
            <a:r>
              <a:rPr lang="sv-SE"/>
              <a:t>Ronny Højgaard Larsen - Pædagogisk Praksis</a:t>
            </a:r>
            <a:endParaRPr lang="da-DK"/>
          </a:p>
        </p:txBody>
      </p:sp>
      <p:sp>
        <p:nvSpPr>
          <p:cNvPr id="5" name="Pladsholder til indhold 4"/>
          <p:cNvSpPr>
            <a:spLocks noGrp="1"/>
          </p:cNvSpPr>
          <p:nvPr>
            <p:ph idx="1"/>
          </p:nvPr>
        </p:nvSpPr>
        <p:spPr>
          <a:xfrm>
            <a:off x="457200" y="3501008"/>
            <a:ext cx="8229600" cy="2625155"/>
          </a:xfrm>
        </p:spPr>
        <p:txBody>
          <a:bodyPr/>
          <a:lstStyle/>
          <a:p>
            <a:pPr>
              <a:buFont typeface="Arial" pitchFamily="34" charset="0"/>
              <a:buNone/>
              <a:defRPr/>
            </a:pPr>
            <a:endParaRPr lang="da-DK" sz="2400" dirty="0" smtClean="0">
              <a:ln w="12700">
                <a:solidFill>
                  <a:schemeClr val="tx2">
                    <a:satMod val="155000"/>
                  </a:schemeClr>
                </a:solidFill>
                <a:prstDash val="solid"/>
              </a:ln>
            </a:endParaRPr>
          </a:p>
          <a:p>
            <a:pPr>
              <a:buFont typeface="Arial" pitchFamily="34" charset="0"/>
              <a:buNone/>
              <a:defRPr/>
            </a:pPr>
            <a:r>
              <a:rPr lang="da-DK" sz="2400" dirty="0" err="1" smtClean="0">
                <a:ln w="12700">
                  <a:solidFill>
                    <a:schemeClr val="tx2">
                      <a:satMod val="155000"/>
                    </a:schemeClr>
                  </a:solidFill>
                  <a:prstDash val="solid"/>
                </a:ln>
              </a:rPr>
              <a:t>Ronny</a:t>
            </a:r>
            <a:r>
              <a:rPr lang="da-DK" sz="2400" dirty="0" smtClean="0">
                <a:ln w="12700">
                  <a:solidFill>
                    <a:schemeClr val="tx2">
                      <a:satMod val="155000"/>
                    </a:schemeClr>
                  </a:solidFill>
                  <a:prstDash val="solid"/>
                </a:ln>
              </a:rPr>
              <a:t> Højgaard Larsen</a:t>
            </a:r>
          </a:p>
          <a:p>
            <a:pPr>
              <a:buFont typeface="Arial" pitchFamily="34" charset="0"/>
              <a:buNone/>
              <a:defRPr/>
            </a:pPr>
            <a:r>
              <a:rPr lang="da-DK" sz="2400" dirty="0" smtClean="0">
                <a:ln w="12700">
                  <a:solidFill>
                    <a:schemeClr val="tx2">
                      <a:satMod val="155000"/>
                    </a:schemeClr>
                  </a:solidFill>
                  <a:prstDash val="solid"/>
                </a:ln>
              </a:rPr>
              <a:t>Pædagogisk Praksis</a:t>
            </a:r>
          </a:p>
          <a:p>
            <a:pPr>
              <a:buFont typeface="Arial" pitchFamily="34" charset="0"/>
              <a:buNone/>
              <a:defRPr/>
            </a:pPr>
            <a:r>
              <a:rPr lang="da-DK" sz="2400" dirty="0" smtClean="0">
                <a:ln w="12700">
                  <a:solidFill>
                    <a:schemeClr val="tx2">
                      <a:satMod val="155000"/>
                    </a:schemeClr>
                  </a:solidFill>
                  <a:prstDash val="solid"/>
                </a:ln>
              </a:rPr>
              <a:t>Mobil: 40941922</a:t>
            </a:r>
          </a:p>
          <a:p>
            <a:pPr>
              <a:buFont typeface="Arial" pitchFamily="34" charset="0"/>
              <a:buNone/>
              <a:defRPr/>
            </a:pPr>
            <a:r>
              <a:rPr lang="da-DK" sz="2400" dirty="0" smtClean="0">
                <a:ln w="12700">
                  <a:solidFill>
                    <a:schemeClr val="tx2">
                      <a:satMod val="155000"/>
                    </a:schemeClr>
                  </a:solidFill>
                  <a:prstDash val="solid"/>
                </a:ln>
              </a:rPr>
              <a:t>Mail: </a:t>
            </a:r>
            <a:r>
              <a:rPr lang="da-DK" sz="2400" dirty="0" err="1" smtClean="0">
                <a:ln w="12700">
                  <a:solidFill>
                    <a:schemeClr val="tx2">
                      <a:satMod val="155000"/>
                    </a:schemeClr>
                  </a:solidFill>
                  <a:prstDash val="solid"/>
                </a:ln>
                <a:hlinkClick r:id="rId3"/>
              </a:rPr>
              <a:t>rhl@live.dk</a:t>
            </a:r>
            <a:endParaRPr lang="da-DK" sz="2400" dirty="0" smtClean="0">
              <a:ln w="12700">
                <a:solidFill>
                  <a:schemeClr val="tx2">
                    <a:satMod val="155000"/>
                  </a:schemeClr>
                </a:solidFill>
                <a:prstDash val="solid"/>
              </a:l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l"/>
            <a:r>
              <a:rPr lang="da-DK" sz="3600" b="1" smtClean="0"/>
              <a:t>Metodens værdigrundlag</a:t>
            </a:r>
          </a:p>
        </p:txBody>
      </p:sp>
      <p:sp>
        <p:nvSpPr>
          <p:cNvPr id="3" name="Pladsholder til indhold 2"/>
          <p:cNvSpPr>
            <a:spLocks noGrp="1"/>
          </p:cNvSpPr>
          <p:nvPr>
            <p:ph idx="1"/>
          </p:nvPr>
        </p:nvSpPr>
        <p:spPr/>
        <p:txBody>
          <a:bodyPr/>
          <a:lstStyle/>
          <a:p>
            <a:pPr>
              <a:defRPr/>
            </a:pPr>
            <a:endParaRPr lang="da-DK" sz="2000" dirty="0" smtClean="0"/>
          </a:p>
          <a:p>
            <a:pPr>
              <a:defRPr/>
            </a:pPr>
            <a:r>
              <a:rPr lang="da-DK" sz="2000" dirty="0" smtClean="0"/>
              <a:t>Som </a:t>
            </a:r>
            <a:r>
              <a:rPr lang="da-DK" sz="2000" dirty="0"/>
              <a:t>underviser skal du sikre en tryg og tillidsfuld ledelse af rummet og være en respektfuld og anerkendende autoritet i din tilgang til de unge</a:t>
            </a:r>
          </a:p>
          <a:p>
            <a:pPr>
              <a:defRPr/>
            </a:pPr>
            <a:r>
              <a:rPr lang="da-DK" sz="2000" dirty="0"/>
              <a:t>Som underviser skal du fremlyse de unges perspektiv, samtidig med at du har fokus på den enkeltes og klassens involvering og sammenspil</a:t>
            </a:r>
          </a:p>
          <a:p>
            <a:pPr>
              <a:defRPr/>
            </a:pPr>
            <a:r>
              <a:rPr lang="da-DK" sz="2000" dirty="0"/>
              <a:t>Som underviser skal du være inddragende, nysgerrig og skabe refleksion hos de unge</a:t>
            </a:r>
          </a:p>
          <a:p>
            <a:pPr>
              <a:defRPr/>
            </a:pPr>
            <a:r>
              <a:rPr lang="da-DK" sz="2000" dirty="0"/>
              <a:t>Værdierne kan kort formuleres som, at</a:t>
            </a:r>
            <a:r>
              <a:rPr lang="da-DK" sz="2000" i="1" dirty="0"/>
              <a:t> arbejde ud fra de unges perspektiv, være nysgerrig, anerkendende og respektfuld.</a:t>
            </a:r>
            <a:endParaRPr lang="da-DK" sz="2000" dirty="0"/>
          </a:p>
          <a:p>
            <a:pPr marL="0" indent="0">
              <a:buFont typeface="Arial" pitchFamily="34" charset="0"/>
              <a:buNone/>
              <a:defRPr/>
            </a:pP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188913"/>
            <a:ext cx="8229600" cy="792162"/>
          </a:xfrm>
        </p:spPr>
        <p:txBody>
          <a:bodyPr>
            <a:normAutofit fontScale="90000"/>
          </a:bodyPr>
          <a:lstStyle/>
          <a:p>
            <a:pPr algn="l">
              <a:defRPr/>
            </a:pPr>
            <a:r>
              <a:rPr lang="da-DK" sz="4900" dirty="0" smtClean="0"/>
              <a:t/>
            </a:r>
            <a:br>
              <a:rPr lang="da-DK" sz="4900" dirty="0" smtClean="0"/>
            </a:br>
            <a:r>
              <a:rPr lang="da-DK" sz="4000" b="1" dirty="0" smtClean="0">
                <a:solidFill>
                  <a:srgbClr val="FF0000"/>
                </a:solidFill>
              </a:rPr>
              <a:t>”</a:t>
            </a:r>
            <a:r>
              <a:rPr lang="da-DK" sz="4000" b="1" dirty="0">
                <a:solidFill>
                  <a:srgbClr val="FF0000"/>
                </a:solidFill>
              </a:rPr>
              <a:t>Rød </a:t>
            </a:r>
            <a:r>
              <a:rPr lang="da-DK" sz="4000" b="1" dirty="0" smtClean="0">
                <a:solidFill>
                  <a:srgbClr val="FF0000"/>
                </a:solidFill>
              </a:rPr>
              <a:t>tråd” </a:t>
            </a:r>
            <a:r>
              <a:rPr lang="da-DK" sz="4000" b="1" dirty="0"/>
              <a:t>og sammenhængskraft!</a:t>
            </a:r>
            <a:r>
              <a:rPr lang="da-DK" dirty="0"/>
              <a:t/>
            </a:r>
            <a:br>
              <a:rPr lang="da-DK" dirty="0"/>
            </a:b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graphicFrame>
        <p:nvGraphicFramePr>
          <p:cNvPr id="7" name="Pladsholder til indhold 6"/>
          <p:cNvGraphicFramePr>
            <a:graphicFrameLocks noGrp="1"/>
          </p:cNvGraphicFramePr>
          <p:nvPr>
            <p:ph idx="1"/>
          </p:nvPr>
        </p:nvGraphicFramePr>
        <p:xfrm>
          <a:off x="971600" y="2348880"/>
          <a:ext cx="77152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boks 7"/>
          <p:cNvSpPr txBox="1">
            <a:spLocks noChangeArrowheads="1"/>
          </p:cNvSpPr>
          <p:nvPr/>
        </p:nvSpPr>
        <p:spPr bwMode="auto">
          <a:xfrm>
            <a:off x="3059113" y="1125538"/>
            <a:ext cx="3529012" cy="460375"/>
          </a:xfrm>
          <a:prstGeom prst="rect">
            <a:avLst/>
          </a:prstGeom>
          <a:noFill/>
          <a:ln w="9525">
            <a:noFill/>
            <a:miter lim="800000"/>
            <a:headEnd/>
            <a:tailEnd/>
          </a:ln>
        </p:spPr>
        <p:txBody>
          <a:bodyPr>
            <a:spAutoFit/>
          </a:bodyPr>
          <a:lstStyle/>
          <a:p>
            <a:pPr algn="ctr"/>
            <a:r>
              <a:rPr lang="da-DK" b="1"/>
              <a:t>Tema?</a:t>
            </a:r>
          </a:p>
        </p:txBody>
      </p:sp>
      <p:cxnSp>
        <p:nvCxnSpPr>
          <p:cNvPr id="10" name="Lige pilforbindelse 9"/>
          <p:cNvCxnSpPr>
            <a:endCxn id="8" idx="2"/>
          </p:cNvCxnSpPr>
          <p:nvPr/>
        </p:nvCxnSpPr>
        <p:spPr>
          <a:xfrm flipV="1">
            <a:off x="4797425" y="1585913"/>
            <a:ext cx="26988" cy="4506912"/>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685800" y="381000"/>
            <a:ext cx="6629400" cy="976313"/>
          </a:xfrm>
        </p:spPr>
        <p:txBody>
          <a:bodyPr/>
          <a:lstStyle/>
          <a:p>
            <a:pPr algn="l"/>
            <a:r>
              <a:rPr lang="da-DK" altLang="da-DK" sz="3600" b="1" smtClean="0"/>
              <a:t>Barometermåling 1: At måle sin bevidsthed om trivselsfaktorer</a:t>
            </a:r>
          </a:p>
        </p:txBody>
      </p:sp>
      <p:sp>
        <p:nvSpPr>
          <p:cNvPr id="13315" name="Pladsholder til indhold 2"/>
          <p:cNvSpPr>
            <a:spLocks noGrp="1"/>
          </p:cNvSpPr>
          <p:nvPr>
            <p:ph idx="1"/>
          </p:nvPr>
        </p:nvSpPr>
        <p:spPr/>
        <p:txBody>
          <a:bodyPr/>
          <a:lstStyle/>
          <a:p>
            <a:r>
              <a:rPr lang="da-DK" altLang="da-DK" sz="2000" smtClean="0"/>
              <a:t>På en skala fra 1-10, hvor bevidst er du om hvad der skaber trivsel i klassen? </a:t>
            </a:r>
          </a:p>
          <a:p>
            <a:pPr>
              <a:buFontTx/>
              <a:buNone/>
            </a:pPr>
            <a:endParaRPr lang="da-DK" altLang="da-DK" sz="2000" smtClean="0"/>
          </a:p>
          <a:p>
            <a:pPr>
              <a:buFontTx/>
              <a:buNone/>
            </a:pPr>
            <a:r>
              <a:rPr lang="da-DK" altLang="da-DK" sz="2000" smtClean="0"/>
              <a:t>          10</a:t>
            </a:r>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endParaRPr lang="da-DK" altLang="da-DK" sz="2000" smtClean="0"/>
          </a:p>
          <a:p>
            <a:pPr>
              <a:buFontTx/>
              <a:buNone/>
            </a:pPr>
            <a:r>
              <a:rPr lang="da-DK" altLang="da-DK" sz="2000" smtClean="0"/>
              <a:t>            1</a:t>
            </a:r>
          </a:p>
          <a:p>
            <a:pPr>
              <a:buFontTx/>
              <a:buNone/>
            </a:pPr>
            <a:endParaRPr lang="da-DK" altLang="da-DK" smtClean="0"/>
          </a:p>
        </p:txBody>
      </p:sp>
      <p:sp>
        <p:nvSpPr>
          <p:cNvPr id="13316" name="Opad-nedadgående pil 3"/>
          <p:cNvSpPr>
            <a:spLocks noChangeArrowheads="1"/>
          </p:cNvSpPr>
          <p:nvPr/>
        </p:nvSpPr>
        <p:spPr bwMode="auto">
          <a:xfrm>
            <a:off x="661988" y="2714625"/>
            <a:ext cx="357187" cy="3357563"/>
          </a:xfrm>
          <a:prstGeom prst="upDownArrow">
            <a:avLst>
              <a:gd name="adj1" fmla="val 50000"/>
              <a:gd name="adj2" fmla="val 87342"/>
            </a:avLst>
          </a:prstGeom>
          <a:solidFill>
            <a:schemeClr val="accent1"/>
          </a:solidFill>
          <a:ln w="12700" algn="ctr">
            <a:solidFill>
              <a:schemeClr val="tx1"/>
            </a:solidFill>
            <a:round/>
            <a:headEnd/>
            <a:tailEnd/>
          </a:ln>
        </p:spPr>
        <p:txBody>
          <a:bodyPr/>
          <a:lstStyle/>
          <a:p>
            <a:endParaRPr lang="da-DK" altLang="da-DK"/>
          </a:p>
        </p:txBody>
      </p:sp>
      <p:sp>
        <p:nvSpPr>
          <p:cNvPr id="2" name="Pladsholder til sidefod 1"/>
          <p:cNvSpPr>
            <a:spLocks noGrp="1"/>
          </p:cNvSpPr>
          <p:nvPr>
            <p:ph type="ftr" sz="quarter" idx="11"/>
          </p:nvPr>
        </p:nvSpPr>
        <p:spPr/>
        <p:txBody>
          <a:bodyPr/>
          <a:lstStyle/>
          <a:p>
            <a:pPr>
              <a:defRPr/>
            </a:pPr>
            <a:r>
              <a:rPr lang="sv-SE" smtClean="0"/>
              <a:t>Ronny Højgaard Larsen - Pædagogisk Praksis</a:t>
            </a:r>
            <a:endParaRPr lang="da-DK"/>
          </a:p>
        </p:txBody>
      </p:sp>
      <p:sp>
        <p:nvSpPr>
          <p:cNvPr id="6" name="Afrundet rektangulær billedforklaring 5"/>
          <p:cNvSpPr/>
          <p:nvPr/>
        </p:nvSpPr>
        <p:spPr>
          <a:xfrm>
            <a:off x="1908175" y="2276475"/>
            <a:ext cx="3311525" cy="720725"/>
          </a:xfrm>
          <a:prstGeom prst="wedgeRoundRectCallout">
            <a:avLst>
              <a:gd name="adj1" fmla="val -64154"/>
              <a:gd name="adj2" fmla="val 245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t>Meget bevidst</a:t>
            </a:r>
          </a:p>
        </p:txBody>
      </p:sp>
      <p:sp>
        <p:nvSpPr>
          <p:cNvPr id="7" name="Afrundet rektangulær billedforklaring 6"/>
          <p:cNvSpPr/>
          <p:nvPr/>
        </p:nvSpPr>
        <p:spPr>
          <a:xfrm>
            <a:off x="1619250" y="5084763"/>
            <a:ext cx="3600450" cy="647700"/>
          </a:xfrm>
          <a:prstGeom prst="wedgeRoundRectCallout">
            <a:avLst>
              <a:gd name="adj1" fmla="val -56086"/>
              <a:gd name="adj2" fmla="val 603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t>Lidt bevidst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algn="l"/>
            <a:r>
              <a:rPr lang="da-DK" altLang="da-DK" sz="3600" b="1" i="1" dirty="0" smtClean="0"/>
              <a:t>”Verden er løbsk…”</a:t>
            </a:r>
          </a:p>
        </p:txBody>
      </p:sp>
      <p:sp>
        <p:nvSpPr>
          <p:cNvPr id="4" name="Pladsholder til sidefod 3"/>
          <p:cNvSpPr>
            <a:spLocks noGrp="1"/>
          </p:cNvSpPr>
          <p:nvPr>
            <p:ph type="ftr" sz="quarter" idx="11"/>
          </p:nvPr>
        </p:nvSpPr>
        <p:spPr>
          <a:xfrm>
            <a:off x="3124200" y="6356350"/>
            <a:ext cx="3176588" cy="365125"/>
          </a:xfrm>
        </p:spPr>
        <p:txBody>
          <a:bodyPr/>
          <a:lstStyle/>
          <a:p>
            <a:pPr>
              <a:defRPr/>
            </a:pPr>
            <a:r>
              <a:rPr lang="sv-SE" smtClean="0"/>
              <a:t>Ronny Højgaard Larsen - Pædagogisk Praksis</a:t>
            </a:r>
            <a:endParaRPr lang="da-DK" dirty="0"/>
          </a:p>
        </p:txBody>
      </p:sp>
      <p:pic>
        <p:nvPicPr>
          <p:cNvPr id="82946" name="Picture 2" descr="C:\Users\Janni Runedal\AppData\Local\Microsoft\Windows\Temporary Internet Files\Content.IE5\YAJX575S\Earth_Apollo17[1].jpg"/>
          <p:cNvPicPr>
            <a:picLocks noGrp="1" noChangeAspect="1" noChangeArrowheads="1"/>
          </p:cNvPicPr>
          <p:nvPr>
            <p:ph idx="1"/>
          </p:nvPr>
        </p:nvPicPr>
        <p:blipFill>
          <a:blip r:embed="rId3" cstate="print"/>
          <a:srcRect/>
          <a:stretch>
            <a:fillRect/>
          </a:stretch>
        </p:blipFill>
        <p:spPr>
          <a:xfrm>
            <a:off x="2309813" y="1600200"/>
            <a:ext cx="4524375" cy="4525963"/>
          </a:xfrm>
          <a:effectLst>
            <a:outerShdw blurRad="292100" dist="139700" dir="2700000" algn="tl" rotWithShape="0">
              <a:srgbClr val="333333">
                <a:alpha val="65000"/>
              </a:srgbClr>
            </a:outerShdw>
          </a:effectLst>
        </p:spPr>
      </p:pic>
      <p:sp>
        <p:nvSpPr>
          <p:cNvPr id="5" name="Tekstboks 4"/>
          <p:cNvSpPr txBox="1">
            <a:spLocks noChangeArrowheads="1"/>
          </p:cNvSpPr>
          <p:nvPr/>
        </p:nvSpPr>
        <p:spPr bwMode="auto">
          <a:xfrm>
            <a:off x="179388" y="3130550"/>
            <a:ext cx="2016125" cy="831850"/>
          </a:xfrm>
          <a:prstGeom prst="rect">
            <a:avLst/>
          </a:prstGeom>
          <a:noFill/>
          <a:ln w="9525">
            <a:noFill/>
            <a:miter lim="800000"/>
            <a:headEnd/>
            <a:tailEnd/>
          </a:ln>
        </p:spPr>
        <p:txBody>
          <a:bodyPr>
            <a:spAutoFit/>
          </a:bodyPr>
          <a:lstStyle/>
          <a:p>
            <a:pPr>
              <a:defRPr/>
            </a:pPr>
            <a:r>
              <a:rPr lang="da-DK" altLang="da-DK" dirty="0">
                <a:latin typeface="+mn-lt"/>
              </a:rPr>
              <a:t>Konstante</a:t>
            </a:r>
          </a:p>
          <a:p>
            <a:pPr>
              <a:defRPr/>
            </a:pPr>
            <a:r>
              <a:rPr lang="da-DK" altLang="da-DK" dirty="0">
                <a:latin typeface="+mn-lt"/>
              </a:rPr>
              <a:t>forandringer</a:t>
            </a:r>
          </a:p>
        </p:txBody>
      </p:sp>
      <p:sp>
        <p:nvSpPr>
          <p:cNvPr id="6" name="Tekstboks 5"/>
          <p:cNvSpPr txBox="1">
            <a:spLocks noChangeArrowheads="1"/>
          </p:cNvSpPr>
          <p:nvPr/>
        </p:nvSpPr>
        <p:spPr bwMode="auto">
          <a:xfrm>
            <a:off x="323850" y="4692650"/>
            <a:ext cx="2039938" cy="831850"/>
          </a:xfrm>
          <a:prstGeom prst="rect">
            <a:avLst/>
          </a:prstGeom>
          <a:noFill/>
          <a:ln w="9525">
            <a:noFill/>
            <a:miter lim="800000"/>
            <a:headEnd/>
            <a:tailEnd/>
          </a:ln>
        </p:spPr>
        <p:txBody>
          <a:bodyPr>
            <a:spAutoFit/>
          </a:bodyPr>
          <a:lstStyle/>
          <a:p>
            <a:pPr>
              <a:defRPr/>
            </a:pPr>
            <a:r>
              <a:rPr lang="da-DK" altLang="da-DK" dirty="0">
                <a:latin typeface="+mn-lt"/>
              </a:rPr>
              <a:t>Viden og konkurrence</a:t>
            </a:r>
          </a:p>
        </p:txBody>
      </p:sp>
      <p:sp>
        <p:nvSpPr>
          <p:cNvPr id="7" name="Tekstboks 6"/>
          <p:cNvSpPr txBox="1">
            <a:spLocks noChangeArrowheads="1"/>
          </p:cNvSpPr>
          <p:nvPr/>
        </p:nvSpPr>
        <p:spPr bwMode="auto">
          <a:xfrm>
            <a:off x="611188" y="1766888"/>
            <a:ext cx="2160587" cy="831850"/>
          </a:xfrm>
          <a:prstGeom prst="rect">
            <a:avLst/>
          </a:prstGeom>
          <a:noFill/>
          <a:ln w="9525">
            <a:noFill/>
            <a:miter lim="800000"/>
            <a:headEnd/>
            <a:tailEnd/>
          </a:ln>
        </p:spPr>
        <p:txBody>
          <a:bodyPr>
            <a:spAutoFit/>
          </a:bodyPr>
          <a:lstStyle/>
          <a:p>
            <a:pPr>
              <a:defRPr/>
            </a:pPr>
            <a:r>
              <a:rPr lang="da-DK" altLang="da-DK" dirty="0">
                <a:latin typeface="+mn-lt"/>
              </a:rPr>
              <a:t>Globalisering</a:t>
            </a:r>
          </a:p>
          <a:p>
            <a:pPr>
              <a:defRPr/>
            </a:pPr>
            <a:r>
              <a:rPr lang="da-DK" altLang="da-DK" dirty="0">
                <a:latin typeface="+mn-lt"/>
              </a:rPr>
              <a:t>- </a:t>
            </a:r>
            <a:r>
              <a:rPr lang="da-DK" altLang="da-DK" i="1" dirty="0">
                <a:latin typeface="+mn-lt"/>
              </a:rPr>
              <a:t>en</a:t>
            </a:r>
            <a:r>
              <a:rPr lang="da-DK" altLang="da-DK" dirty="0">
                <a:latin typeface="+mn-lt"/>
              </a:rPr>
              <a:t> verden</a:t>
            </a:r>
          </a:p>
        </p:txBody>
      </p:sp>
      <p:sp>
        <p:nvSpPr>
          <p:cNvPr id="8" name="Tekstboks 7"/>
          <p:cNvSpPr txBox="1">
            <a:spLocks noChangeArrowheads="1"/>
          </p:cNvSpPr>
          <p:nvPr/>
        </p:nvSpPr>
        <p:spPr bwMode="auto">
          <a:xfrm>
            <a:off x="6561138" y="1766888"/>
            <a:ext cx="2259012" cy="830262"/>
          </a:xfrm>
          <a:prstGeom prst="rect">
            <a:avLst/>
          </a:prstGeom>
          <a:noFill/>
          <a:ln w="9525">
            <a:noFill/>
            <a:miter lim="800000"/>
            <a:headEnd/>
            <a:tailEnd/>
          </a:ln>
        </p:spPr>
        <p:txBody>
          <a:bodyPr>
            <a:spAutoFit/>
          </a:bodyPr>
          <a:lstStyle/>
          <a:p>
            <a:pPr>
              <a:defRPr/>
            </a:pPr>
            <a:r>
              <a:rPr lang="da-DK" altLang="da-DK" dirty="0">
                <a:latin typeface="+mn-lt"/>
              </a:rPr>
              <a:t>Selvindsigt og </a:t>
            </a:r>
            <a:r>
              <a:rPr lang="da-DK" altLang="da-DK" dirty="0" err="1">
                <a:latin typeface="+mn-lt"/>
              </a:rPr>
              <a:t>refleksionsevne</a:t>
            </a:r>
            <a:endParaRPr lang="da-DK" altLang="da-DK" dirty="0">
              <a:latin typeface="+mn-lt"/>
            </a:endParaRPr>
          </a:p>
        </p:txBody>
      </p:sp>
      <p:sp>
        <p:nvSpPr>
          <p:cNvPr id="9" name="Tekstboks 8"/>
          <p:cNvSpPr txBox="1">
            <a:spLocks noChangeArrowheads="1"/>
          </p:cNvSpPr>
          <p:nvPr/>
        </p:nvSpPr>
        <p:spPr bwMode="auto">
          <a:xfrm>
            <a:off x="6732588" y="3130550"/>
            <a:ext cx="2087562" cy="1200150"/>
          </a:xfrm>
          <a:prstGeom prst="rect">
            <a:avLst/>
          </a:prstGeom>
          <a:noFill/>
          <a:ln w="9525">
            <a:noFill/>
            <a:miter lim="800000"/>
            <a:headEnd/>
            <a:tailEnd/>
          </a:ln>
        </p:spPr>
        <p:txBody>
          <a:bodyPr>
            <a:spAutoFit/>
          </a:bodyPr>
          <a:lstStyle/>
          <a:p>
            <a:pPr>
              <a:defRPr/>
            </a:pPr>
            <a:r>
              <a:rPr lang="da-DK" altLang="da-DK" dirty="0">
                <a:latin typeface="+mn-lt"/>
              </a:rPr>
              <a:t>Omstillings- parathed og fleksibilitet</a:t>
            </a:r>
          </a:p>
        </p:txBody>
      </p:sp>
      <p:sp>
        <p:nvSpPr>
          <p:cNvPr id="10" name="Tekstboks 9"/>
          <p:cNvSpPr txBox="1">
            <a:spLocks noChangeArrowheads="1"/>
          </p:cNvSpPr>
          <p:nvPr/>
        </p:nvSpPr>
        <p:spPr bwMode="auto">
          <a:xfrm>
            <a:off x="6640513" y="4724400"/>
            <a:ext cx="1727200" cy="1201738"/>
          </a:xfrm>
          <a:prstGeom prst="rect">
            <a:avLst/>
          </a:prstGeom>
          <a:noFill/>
          <a:ln w="9525">
            <a:noFill/>
            <a:miter lim="800000"/>
            <a:headEnd/>
            <a:tailEnd/>
          </a:ln>
        </p:spPr>
        <p:txBody>
          <a:bodyPr>
            <a:spAutoFit/>
          </a:bodyPr>
          <a:lstStyle/>
          <a:p>
            <a:pPr>
              <a:defRPr/>
            </a:pPr>
            <a:r>
              <a:rPr lang="da-DK" altLang="da-DK" dirty="0">
                <a:latin typeface="+mn-lt"/>
              </a:rPr>
              <a:t>Agent og aktør i eget liv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6"/>
          <p:cNvSpPr>
            <a:spLocks noGrp="1"/>
          </p:cNvSpPr>
          <p:nvPr>
            <p:ph type="title"/>
          </p:nvPr>
        </p:nvSpPr>
        <p:spPr>
          <a:xfrm>
            <a:off x="358775" y="901700"/>
            <a:ext cx="8421688" cy="698500"/>
          </a:xfrm>
        </p:spPr>
        <p:txBody>
          <a:bodyPr/>
          <a:lstStyle/>
          <a:p>
            <a:pPr algn="l"/>
            <a:r>
              <a:rPr lang="da-DK" altLang="da-DK" sz="3600" b="1" dirty="0" smtClean="0"/>
              <a:t>Selvansvar for sig selv - </a:t>
            </a:r>
            <a:r>
              <a:rPr lang="da-DK" altLang="da-DK" sz="3600" b="1" dirty="0" err="1" smtClean="0"/>
              <a:t>Ungeliv</a:t>
            </a:r>
            <a:r>
              <a:rPr lang="da-DK" altLang="da-DK" sz="3600" b="1" dirty="0" smtClean="0"/>
              <a:t> 2016</a:t>
            </a:r>
          </a:p>
        </p:txBody>
      </p:sp>
      <p:sp>
        <p:nvSpPr>
          <p:cNvPr id="4099" name="Pladsholder til indhold 7"/>
          <p:cNvSpPr>
            <a:spLocks noGrp="1"/>
          </p:cNvSpPr>
          <p:nvPr>
            <p:ph sz="half" idx="1"/>
          </p:nvPr>
        </p:nvSpPr>
        <p:spPr>
          <a:xfrm>
            <a:off x="457200" y="1724025"/>
            <a:ext cx="4038600" cy="4402138"/>
          </a:xfrm>
        </p:spPr>
        <p:txBody>
          <a:bodyPr/>
          <a:lstStyle/>
          <a:p>
            <a:pPr marL="0" indent="0">
              <a:lnSpc>
                <a:spcPct val="150000"/>
              </a:lnSpc>
              <a:buFont typeface="Arial" pitchFamily="34" charset="0"/>
              <a:buNone/>
            </a:pPr>
            <a:endParaRPr lang="da-DK" altLang="da-DK" sz="1800" b="1" smtClean="0"/>
          </a:p>
          <a:p>
            <a:pPr marL="0" indent="0">
              <a:lnSpc>
                <a:spcPct val="150000"/>
              </a:lnSpc>
              <a:buFont typeface="Arial" pitchFamily="34" charset="0"/>
              <a:buNone/>
            </a:pPr>
            <a:endParaRPr lang="da-DK" altLang="da-DK" sz="1800" b="1" smtClean="0"/>
          </a:p>
          <a:p>
            <a:pPr marL="0" indent="0">
              <a:buFont typeface="Arial" pitchFamily="34" charset="0"/>
              <a:buNone/>
            </a:pPr>
            <a:endParaRPr lang="da-DK" altLang="da-DK" smtClean="0"/>
          </a:p>
        </p:txBody>
      </p:sp>
      <p:sp>
        <p:nvSpPr>
          <p:cNvPr id="9" name="Pladsholder til indhold 8"/>
          <p:cNvSpPr>
            <a:spLocks noGrp="1"/>
          </p:cNvSpPr>
          <p:nvPr>
            <p:ph sz="half" idx="2"/>
          </p:nvPr>
        </p:nvSpPr>
        <p:spPr>
          <a:xfrm>
            <a:off x="4648200" y="1724025"/>
            <a:ext cx="4038600" cy="4402138"/>
          </a:xfrm>
        </p:spPr>
        <p:txBody>
          <a:bodyPr/>
          <a:lstStyle/>
          <a:p>
            <a:pPr marL="0" indent="0">
              <a:buFont typeface="Arial" pitchFamily="34" charset="0"/>
              <a:buNone/>
              <a:defRPr/>
            </a:pPr>
            <a:endParaRPr lang="da-DK" altLang="da-DK" sz="1800" b="1" dirty="0" smtClean="0"/>
          </a:p>
          <a:p>
            <a:pPr marL="0" indent="0">
              <a:buFont typeface="Arial" pitchFamily="34" charset="0"/>
              <a:buNone/>
              <a:defRPr/>
            </a:pPr>
            <a:r>
              <a:rPr lang="da-DK" altLang="da-DK" sz="1800" b="1" dirty="0" smtClean="0"/>
              <a:t>Unges udfordringer og muligheder?</a:t>
            </a:r>
          </a:p>
          <a:p>
            <a:pPr marL="285750" indent="-285750">
              <a:defRPr/>
            </a:pPr>
            <a:r>
              <a:rPr lang="da-DK" altLang="da-DK" sz="1800" dirty="0" smtClean="0"/>
              <a:t>Høje </a:t>
            </a:r>
            <a:r>
              <a:rPr lang="da-DK" altLang="da-DK" sz="1800" dirty="0"/>
              <a:t>krav til unges </a:t>
            </a:r>
            <a:r>
              <a:rPr lang="da-DK" altLang="da-DK" sz="1800" dirty="0" err="1" smtClean="0"/>
              <a:t>mestringsevne</a:t>
            </a:r>
            <a:r>
              <a:rPr lang="da-DK" altLang="da-DK" sz="1800" dirty="0" smtClean="0"/>
              <a:t> og robusthed</a:t>
            </a:r>
            <a:endParaRPr lang="da-DK" altLang="da-DK" sz="1800" dirty="0"/>
          </a:p>
          <a:p>
            <a:pPr marL="285750" indent="-285750">
              <a:defRPr/>
            </a:pPr>
            <a:r>
              <a:rPr lang="da-DK" altLang="da-DK" sz="1800" dirty="0"/>
              <a:t>Forventningspres – </a:t>
            </a:r>
            <a:r>
              <a:rPr lang="da-DK" altLang="da-DK" sz="1800" dirty="0" smtClean="0"/>
              <a:t>sig selv og omverden</a:t>
            </a:r>
            <a:endParaRPr lang="da-DK" altLang="da-DK" sz="1800" dirty="0"/>
          </a:p>
          <a:p>
            <a:pPr marL="285750" indent="-285750">
              <a:defRPr/>
            </a:pPr>
            <a:r>
              <a:rPr lang="da-DK" altLang="da-DK" sz="1800" dirty="0" smtClean="0"/>
              <a:t>”Alle veje er åbne”</a:t>
            </a:r>
            <a:endParaRPr lang="da-DK" altLang="da-DK" sz="1800" dirty="0"/>
          </a:p>
          <a:p>
            <a:pPr marL="285750" indent="-285750">
              <a:defRPr/>
            </a:pPr>
            <a:r>
              <a:rPr lang="da-DK" altLang="da-DK" sz="1800" dirty="0"/>
              <a:t>Ansvar for </a:t>
            </a:r>
            <a:r>
              <a:rPr lang="da-DK" altLang="da-DK" sz="1800" dirty="0" smtClean="0"/>
              <a:t>succes </a:t>
            </a:r>
            <a:r>
              <a:rPr lang="da-DK" altLang="da-DK" sz="1800" dirty="0"/>
              <a:t>= skyld i egen fiasko</a:t>
            </a:r>
          </a:p>
          <a:p>
            <a:pPr marL="285750" indent="-285750">
              <a:defRPr/>
            </a:pPr>
            <a:r>
              <a:rPr lang="da-DK" altLang="da-DK" sz="1800" dirty="0"/>
              <a:t>”Projekt mig” – må ikke </a:t>
            </a:r>
            <a:r>
              <a:rPr lang="da-DK" altLang="da-DK" sz="1800" dirty="0" smtClean="0"/>
              <a:t>mislykkes</a:t>
            </a:r>
          </a:p>
          <a:p>
            <a:pPr marL="285750" indent="-285750">
              <a:defRPr/>
            </a:pPr>
            <a:r>
              <a:rPr lang="da-DK" altLang="da-DK" sz="1800" dirty="0"/>
              <a:t>Usynlige/diskrete </a:t>
            </a:r>
            <a:r>
              <a:rPr lang="da-DK" altLang="da-DK" sz="1800" dirty="0" smtClean="0"/>
              <a:t>problembærere</a:t>
            </a:r>
          </a:p>
          <a:p>
            <a:pPr marL="285750" indent="-285750">
              <a:defRPr/>
            </a:pPr>
            <a:r>
              <a:rPr lang="da-DK" altLang="da-DK" sz="1800" dirty="0" smtClean="0"/>
              <a:t>Skam</a:t>
            </a:r>
            <a:endParaRPr lang="da-DK" altLang="da-DK" sz="1800" dirty="0"/>
          </a:p>
          <a:p>
            <a:pPr marL="285750" indent="-285750">
              <a:defRPr/>
            </a:pPr>
            <a:r>
              <a:rPr lang="da-DK" altLang="da-DK" sz="1800" dirty="0"/>
              <a:t>Perfektionisme og </a:t>
            </a:r>
            <a:r>
              <a:rPr lang="da-DK" altLang="da-DK" sz="1800" dirty="0" smtClean="0"/>
              <a:t>selvværdsproblemer</a:t>
            </a:r>
            <a:endParaRPr lang="da-DK" altLang="da-DK" sz="1800" dirty="0"/>
          </a:p>
        </p:txBody>
      </p:sp>
      <p:sp>
        <p:nvSpPr>
          <p:cNvPr id="5" name="Pladsholder til sidefod 4"/>
          <p:cNvSpPr>
            <a:spLocks noGrp="1"/>
          </p:cNvSpPr>
          <p:nvPr>
            <p:ph type="ftr" sz="quarter" idx="11"/>
          </p:nvPr>
        </p:nvSpPr>
        <p:spPr/>
        <p:txBody>
          <a:bodyPr/>
          <a:lstStyle/>
          <a:p>
            <a:pPr>
              <a:defRPr/>
            </a:pPr>
            <a:r>
              <a:rPr lang="sv-SE" smtClean="0"/>
              <a:t>Ronny Højgaard Larsen - Pædagogisk Praksis</a:t>
            </a:r>
            <a:endParaRPr lang="da-DK" dirty="0"/>
          </a:p>
        </p:txBody>
      </p:sp>
      <p:pic>
        <p:nvPicPr>
          <p:cNvPr id="4102" name="Picture 2" descr="C:\Users\Janni Runedal\AppData\Local\Microsoft\Windows\Temporary Internet Files\Content.IE5\YAJX575S\MP900449116[1].jpg"/>
          <p:cNvPicPr>
            <a:picLocks noChangeAspect="1" noChangeArrowheads="1"/>
          </p:cNvPicPr>
          <p:nvPr/>
        </p:nvPicPr>
        <p:blipFill>
          <a:blip r:embed="rId2" cstate="print"/>
          <a:srcRect/>
          <a:stretch>
            <a:fillRect/>
          </a:stretch>
        </p:blipFill>
        <p:spPr bwMode="auto">
          <a:xfrm>
            <a:off x="623888" y="1806575"/>
            <a:ext cx="3011487" cy="407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anim calcmode="lin" valueType="num">
                                      <p:cBhvr>
                                        <p:cTn id="2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1000"/>
                                        <p:tgtEl>
                                          <p:spTgt spid="9">
                                            <p:txEl>
                                              <p:pRg st="5" end="5"/>
                                            </p:txEl>
                                          </p:spTgt>
                                        </p:tgtEl>
                                      </p:cBhvr>
                                    </p:animEffect>
                                    <p:anim calcmode="lin" valueType="num">
                                      <p:cBhvr>
                                        <p:cTn id="2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1000"/>
                                        <p:tgtEl>
                                          <p:spTgt spid="9">
                                            <p:txEl>
                                              <p:pRg st="6" end="6"/>
                                            </p:txEl>
                                          </p:spTgt>
                                        </p:tgtEl>
                                      </p:cBhvr>
                                    </p:animEffect>
                                    <p:anim calcmode="lin" valueType="num">
                                      <p:cBhvr>
                                        <p:cTn id="3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1000"/>
                                        <p:tgtEl>
                                          <p:spTgt spid="9">
                                            <p:txEl>
                                              <p:pRg st="7" end="7"/>
                                            </p:txEl>
                                          </p:spTgt>
                                        </p:tgtEl>
                                      </p:cBhvr>
                                    </p:animEffect>
                                    <p:anim calcmode="lin" valueType="num">
                                      <p:cBhvr>
                                        <p:cTn id="3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1000"/>
                                        <p:tgtEl>
                                          <p:spTgt spid="9">
                                            <p:txEl>
                                              <p:pRg st="9" end="9"/>
                                            </p:txEl>
                                          </p:spTgt>
                                        </p:tgtEl>
                                      </p:cBhvr>
                                    </p:animEffect>
                                    <p:anim calcmode="lin" valueType="num">
                                      <p:cBhvr>
                                        <p:cTn id="4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lgn="l"/>
            <a:r>
              <a:rPr lang="da-DK" sz="3600" b="1" smtClean="0"/>
              <a:t>Unges selvstændighedsproces</a:t>
            </a:r>
          </a:p>
        </p:txBody>
      </p:sp>
      <p:sp>
        <p:nvSpPr>
          <p:cNvPr id="3" name="Pladsholder til indhold 2"/>
          <p:cNvSpPr>
            <a:spLocks noGrp="1"/>
          </p:cNvSpPr>
          <p:nvPr>
            <p:ph idx="1"/>
          </p:nvPr>
        </p:nvSpPr>
        <p:spPr>
          <a:xfrm>
            <a:off x="468313" y="1628775"/>
            <a:ext cx="8229600" cy="4641850"/>
          </a:xfrm>
        </p:spPr>
        <p:txBody>
          <a:bodyPr/>
          <a:lstStyle/>
          <a:p>
            <a:r>
              <a:rPr lang="da-DK" sz="1600" smtClean="0"/>
              <a:t>Skal skabe en relativ uafhængighed fra forældre/familie</a:t>
            </a:r>
          </a:p>
          <a:p>
            <a:r>
              <a:rPr lang="da-DK" sz="1600" smtClean="0"/>
              <a:t>Skal skabe en selvidentitet</a:t>
            </a:r>
          </a:p>
          <a:p>
            <a:pPr>
              <a:buFont typeface="Arial" pitchFamily="34" charset="0"/>
              <a:buNone/>
            </a:pPr>
            <a:endParaRPr lang="da-DK" sz="2000" smtClean="0"/>
          </a:p>
          <a:p>
            <a:pPr>
              <a:buFont typeface="Arial" pitchFamily="34" charset="0"/>
              <a:buNone/>
            </a:pPr>
            <a:endParaRPr lang="da-DK" sz="2000" smtClean="0"/>
          </a:p>
          <a:p>
            <a:pPr>
              <a:buFont typeface="Arial" pitchFamily="34" charset="0"/>
              <a:buNone/>
            </a:pPr>
            <a:endParaRPr lang="da-DK" sz="2000" smtClean="0"/>
          </a:p>
          <a:p>
            <a:pPr>
              <a:buFont typeface="Arial" pitchFamily="34" charset="0"/>
              <a:buNone/>
            </a:pPr>
            <a:endParaRPr lang="da-DK" sz="2000" smtClean="0"/>
          </a:p>
          <a:p>
            <a:endParaRPr lang="da-DK" sz="2000" smtClean="0"/>
          </a:p>
          <a:p>
            <a:endParaRPr lang="da-DK" sz="2000" smtClean="0"/>
          </a:p>
          <a:p>
            <a:endParaRPr lang="da-DK" sz="1600" smtClean="0"/>
          </a:p>
          <a:p>
            <a:endParaRPr lang="da-DK" sz="1600" smtClean="0"/>
          </a:p>
          <a:p>
            <a:endParaRPr lang="da-DK" sz="1600" smtClean="0"/>
          </a:p>
          <a:p>
            <a:r>
              <a:rPr lang="da-DK" sz="1600" smtClean="0"/>
              <a:t>Skal styrke evner til at påtage sig en funktionel ”voksen” rolle i samfundet</a:t>
            </a:r>
          </a:p>
          <a:p>
            <a:r>
              <a:rPr lang="da-DK" sz="1600" smtClean="0"/>
              <a:t>Skal finde en plads i samfundet og opleve en følelse af tilhørsforhold </a:t>
            </a:r>
          </a:p>
          <a:p>
            <a:r>
              <a:rPr lang="da-DK" sz="1600" smtClean="0"/>
              <a:t>Processerne foregår i relationer og fællesskaber på forskellige sociale arenaer</a:t>
            </a:r>
          </a:p>
          <a:p>
            <a:pPr>
              <a:buFont typeface="Arial" pitchFamily="34" charset="0"/>
              <a:buNone/>
            </a:pPr>
            <a:endParaRPr lang="da-DK" smtClean="0"/>
          </a:p>
        </p:txBody>
      </p:sp>
      <p:sp>
        <p:nvSpPr>
          <p:cNvPr id="4" name="Pladsholder til sidefod 3"/>
          <p:cNvSpPr>
            <a:spLocks noGrp="1"/>
          </p:cNvSpPr>
          <p:nvPr>
            <p:ph type="ftr" sz="quarter" idx="11"/>
          </p:nvPr>
        </p:nvSpPr>
        <p:spPr/>
        <p:txBody>
          <a:bodyPr/>
          <a:lstStyle/>
          <a:p>
            <a:pPr>
              <a:defRPr/>
            </a:pPr>
            <a:r>
              <a:rPr lang="sv-SE" dirty="0" smtClean="0"/>
              <a:t>Ronny Højgaard Larsen - Pædagogisk Praksis</a:t>
            </a:r>
            <a:endParaRPr lang="da-DK" dirty="0"/>
          </a:p>
        </p:txBody>
      </p:sp>
      <p:graphicFrame>
        <p:nvGraphicFramePr>
          <p:cNvPr id="8" name="Diagram 7"/>
          <p:cNvGraphicFramePr/>
          <p:nvPr/>
        </p:nvGraphicFramePr>
        <p:xfrm>
          <a:off x="1547664" y="2276872"/>
          <a:ext cx="5328592"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lede 8" descr="images.png"/>
          <p:cNvPicPr>
            <a:picLocks noChangeAspect="1"/>
          </p:cNvPicPr>
          <p:nvPr/>
        </p:nvPicPr>
        <p:blipFill>
          <a:blip r:embed="rId8" cstate="print"/>
          <a:srcRect/>
          <a:stretch>
            <a:fillRect/>
          </a:stretch>
        </p:blipFill>
        <p:spPr bwMode="auto">
          <a:xfrm rot="5187133">
            <a:off x="3601244" y="2972594"/>
            <a:ext cx="1411287" cy="140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blinds(horizontal)">
                                      <p:cBhvr>
                                        <p:cTn id="18" dur="500"/>
                                        <p:tgtEl>
                                          <p:spTgt spid="3">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blinds(horizontal)">
                                      <p:cBhvr>
                                        <p:cTn id="21" dur="500"/>
                                        <p:tgtEl>
                                          <p:spTgt spid="3">
                                            <p:txEl>
                                              <p:pRg st="13" end="13"/>
                                            </p:txEl>
                                          </p:spTgt>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14124</TotalTime>
  <Pages>61</Pages>
  <Words>1740</Words>
  <Application>Microsoft Office PowerPoint</Application>
  <PresentationFormat>Skærmshow (4:3)</PresentationFormat>
  <Paragraphs>379</Paragraphs>
  <Slides>36</Slides>
  <Notes>23</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36</vt:i4>
      </vt:variant>
    </vt:vector>
  </HeadingPairs>
  <TitlesOfParts>
    <vt:vector size="47" baseType="lpstr">
      <vt:lpstr>ＭＳ Ｐゴシック</vt:lpstr>
      <vt:lpstr>AGaramond Bold</vt:lpstr>
      <vt:lpstr>Arial</vt:lpstr>
      <vt:lpstr>Calibri</vt:lpstr>
      <vt:lpstr>ITC Officina Sans Bold</vt:lpstr>
      <vt:lpstr>ITC Officina Sans Book</vt:lpstr>
      <vt:lpstr>ITC Officina Sans BookItalic</vt:lpstr>
      <vt:lpstr>Ninetysix K Bold</vt:lpstr>
      <vt:lpstr>OfficinaSansITC Bold</vt:lpstr>
      <vt:lpstr>Verdana</vt:lpstr>
      <vt:lpstr>Kontortema</vt:lpstr>
      <vt:lpstr>PowerPoint-præsentation</vt:lpstr>
      <vt:lpstr>Undervisningsbaseret vejledning</vt:lpstr>
      <vt:lpstr>Metodens læringsforståelse og pædagogiske principper</vt:lpstr>
      <vt:lpstr>Metodens værdigrundlag</vt:lpstr>
      <vt:lpstr> ”Rød tråd” og sammenhængskraft! </vt:lpstr>
      <vt:lpstr>Barometermåling 1: At måle sin bevidsthed om trivselsfaktorer</vt:lpstr>
      <vt:lpstr>”Verden er løbsk…”</vt:lpstr>
      <vt:lpstr>Selvansvar for sig selv - Ungeliv 2016</vt:lpstr>
      <vt:lpstr>Unges selvstændighedsproces</vt:lpstr>
      <vt:lpstr>De fleste har det heldigvis godt, men...</vt:lpstr>
      <vt:lpstr>Hvad kan skabe stress hos unge?</vt:lpstr>
      <vt:lpstr>Fakta om sårbare unge i Danmark</vt:lpstr>
      <vt:lpstr>Når man er presset over tid…</vt:lpstr>
      <vt:lpstr>Hokus pokus jeg kan ikke finde min fokus…</vt:lpstr>
      <vt:lpstr>Hvad kan gøre  udfordringerne større?</vt:lpstr>
      <vt:lpstr>Se signaler på mistrivsel</vt:lpstr>
      <vt:lpstr>Spot belastningerne og deres betydning</vt:lpstr>
      <vt:lpstr>PowerPoint-præsentation</vt:lpstr>
      <vt:lpstr>Tanker, følelser og handlinger hænger sammen!</vt:lpstr>
      <vt:lpstr>Rask/syg-kontinuum</vt:lpstr>
      <vt:lpstr>Hvad er mental sundhed?</vt:lpstr>
      <vt:lpstr>Jeg har den sygeste mentale sundhed</vt:lpstr>
      <vt:lpstr>Jeg har den sygeste mentale sundhed, fordi…?</vt:lpstr>
      <vt:lpstr>Mig, dig, vi og fællesskabet</vt:lpstr>
      <vt:lpstr>Dialogspil </vt:lpstr>
      <vt:lpstr>Mental Sundhed på skolen</vt:lpstr>
      <vt:lpstr>Møde på midten</vt:lpstr>
      <vt:lpstr>Tavlestafet</vt:lpstr>
      <vt:lpstr>Plakatkampagne om trivsel i fællesskabet!</vt:lpstr>
      <vt:lpstr>”Opskriften på den gode trivsel”</vt:lpstr>
      <vt:lpstr>Design en ”Trivsels-T-shirt”</vt:lpstr>
      <vt:lpstr>Trivsel er et fælles ansvar!</vt:lpstr>
      <vt:lpstr>Der er hjælp at hente</vt:lpstr>
      <vt:lpstr>Barometermåling 2: At måle sin bevidsthed om trivselsfaktorer</vt:lpstr>
      <vt:lpstr>Dagens meningsfulde perspektiver</vt:lpstr>
      <vt:lpstr> Tak for opmærksomheden…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PsykiatriFonden</dc:title>
  <dc:creator>JE</dc:creator>
  <cp:lastModifiedBy>Benny Wielandt - TEC</cp:lastModifiedBy>
  <cp:revision>665</cp:revision>
  <cp:lastPrinted>2014-06-15T15:18:45Z</cp:lastPrinted>
  <dcterms:created xsi:type="dcterms:W3CDTF">2011-06-27T06:30:20Z</dcterms:created>
  <dcterms:modified xsi:type="dcterms:W3CDTF">2016-11-10T14:03:52Z</dcterms:modified>
</cp:coreProperties>
</file>