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6" r:id="rId2"/>
    <p:sldId id="283" r:id="rId3"/>
    <p:sldId id="279" r:id="rId4"/>
    <p:sldId id="258" r:id="rId5"/>
    <p:sldId id="259" r:id="rId6"/>
    <p:sldId id="285" r:id="rId7"/>
    <p:sldId id="257" r:id="rId8"/>
    <p:sldId id="275" r:id="rId9"/>
    <p:sldId id="273" r:id="rId10"/>
    <p:sldId id="274" r:id="rId11"/>
    <p:sldId id="278" r:id="rId12"/>
    <p:sldId id="281" r:id="rId13"/>
    <p:sldId id="266" r:id="rId14"/>
    <p:sldId id="282" r:id="rId15"/>
    <p:sldId id="263" r:id="rId16"/>
    <p:sldId id="261" r:id="rId17"/>
    <p:sldId id="264" r:id="rId18"/>
    <p:sldId id="284" r:id="rId19"/>
  </p:sldIdLst>
  <p:sldSz cx="12192000" cy="6858000"/>
  <p:notesSz cx="6788150" cy="9923463"/>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jarke Malmstrøm Jensen" initials="BMJ"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23" d="100"/>
          <a:sy n="123" d="100"/>
        </p:scale>
        <p:origin x="-120" y="-31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571B918-167C-49CF-9767-0F2FA3EC050C}" type="doc">
      <dgm:prSet loTypeId="urn:microsoft.com/office/officeart/2005/8/layout/equation2" loCatId="relationship" qsTypeId="urn:microsoft.com/office/officeart/2005/8/quickstyle/simple1" qsCatId="simple" csTypeId="urn:microsoft.com/office/officeart/2005/8/colors/accent1_2" csCatId="accent1" phldr="1"/>
      <dgm:spPr/>
    </dgm:pt>
    <dgm:pt modelId="{9AE92F4A-12F6-4653-8AD4-3B13A8D99AB1}">
      <dgm:prSet phldrT="[Tekst]"/>
      <dgm:spPr/>
      <dgm:t>
        <a:bodyPr/>
        <a:lstStyle/>
        <a:p>
          <a:r>
            <a:rPr lang="da-DK" dirty="0">
              <a:solidFill>
                <a:schemeClr val="tx1"/>
              </a:solidFill>
            </a:rPr>
            <a:t>Vejleder</a:t>
          </a:r>
        </a:p>
      </dgm:t>
    </dgm:pt>
    <dgm:pt modelId="{141AE717-E1ED-4F5B-A723-29A597534899}" type="parTrans" cxnId="{F4A3E614-2A56-4384-BDA0-CBC5249899D6}">
      <dgm:prSet/>
      <dgm:spPr/>
      <dgm:t>
        <a:bodyPr/>
        <a:lstStyle/>
        <a:p>
          <a:endParaRPr lang="da-DK"/>
        </a:p>
      </dgm:t>
    </dgm:pt>
    <dgm:pt modelId="{122FD87D-F034-4E6F-968E-4B8BC34EACAB}" type="sibTrans" cxnId="{F4A3E614-2A56-4384-BDA0-CBC5249899D6}">
      <dgm:prSet/>
      <dgm:spPr/>
      <dgm:t>
        <a:bodyPr/>
        <a:lstStyle/>
        <a:p>
          <a:endParaRPr lang="da-DK"/>
        </a:p>
      </dgm:t>
    </dgm:pt>
    <dgm:pt modelId="{D0C0267A-227B-40D8-94D1-E486AC35A205}">
      <dgm:prSet phldrT="[Tekst]"/>
      <dgm:spPr/>
      <dgm:t>
        <a:bodyPr/>
        <a:lstStyle/>
        <a:p>
          <a:r>
            <a:rPr lang="da-DK" dirty="0">
              <a:solidFill>
                <a:schemeClr val="tx1"/>
              </a:solidFill>
            </a:rPr>
            <a:t>Ung/elev</a:t>
          </a:r>
        </a:p>
      </dgm:t>
    </dgm:pt>
    <dgm:pt modelId="{33D58E55-3816-4B80-AD3F-BFBC82D82841}" type="parTrans" cxnId="{D2F2627F-314C-4D2B-8414-EB38838EF1DF}">
      <dgm:prSet/>
      <dgm:spPr/>
      <dgm:t>
        <a:bodyPr/>
        <a:lstStyle/>
        <a:p>
          <a:endParaRPr lang="da-DK"/>
        </a:p>
      </dgm:t>
    </dgm:pt>
    <dgm:pt modelId="{911DB8D2-B60F-4C91-9CDC-C64B0F01D01D}" type="sibTrans" cxnId="{D2F2627F-314C-4D2B-8414-EB38838EF1DF}">
      <dgm:prSet/>
      <dgm:spPr/>
      <dgm:t>
        <a:bodyPr/>
        <a:lstStyle/>
        <a:p>
          <a:endParaRPr lang="da-DK"/>
        </a:p>
      </dgm:t>
    </dgm:pt>
    <dgm:pt modelId="{57235E1B-9183-421F-A91D-F8E5C16AB29E}">
      <dgm:prSet phldrT="[Tekst]"/>
      <dgm:spPr/>
      <dgm:t>
        <a:bodyPr/>
        <a:lstStyle/>
        <a:p>
          <a:r>
            <a:rPr lang="da-DK" dirty="0">
              <a:solidFill>
                <a:schemeClr val="tx1"/>
              </a:solidFill>
            </a:rPr>
            <a:t>Uddannelse</a:t>
          </a:r>
        </a:p>
      </dgm:t>
    </dgm:pt>
    <dgm:pt modelId="{D522F852-ABB1-48C8-A9AC-DA216DE796D0}" type="parTrans" cxnId="{B0925788-6A03-486C-9E5B-44CB7ACDCFEB}">
      <dgm:prSet/>
      <dgm:spPr/>
      <dgm:t>
        <a:bodyPr/>
        <a:lstStyle/>
        <a:p>
          <a:endParaRPr lang="da-DK"/>
        </a:p>
      </dgm:t>
    </dgm:pt>
    <dgm:pt modelId="{19A26E13-66BD-4A22-B091-04965D577EDC}" type="sibTrans" cxnId="{B0925788-6A03-486C-9E5B-44CB7ACDCFEB}">
      <dgm:prSet/>
      <dgm:spPr/>
      <dgm:t>
        <a:bodyPr/>
        <a:lstStyle/>
        <a:p>
          <a:endParaRPr lang="da-DK"/>
        </a:p>
      </dgm:t>
    </dgm:pt>
    <dgm:pt modelId="{DB747765-522F-44FC-9493-BCA0827DDE0B}" type="pres">
      <dgm:prSet presAssocID="{7571B918-167C-49CF-9767-0F2FA3EC050C}" presName="Name0" presStyleCnt="0">
        <dgm:presLayoutVars>
          <dgm:dir/>
          <dgm:resizeHandles val="exact"/>
        </dgm:presLayoutVars>
      </dgm:prSet>
      <dgm:spPr/>
    </dgm:pt>
    <dgm:pt modelId="{AD0CC7BC-C0B1-4051-B188-E94413E27EB9}" type="pres">
      <dgm:prSet presAssocID="{7571B918-167C-49CF-9767-0F2FA3EC050C}" presName="vNodes" presStyleCnt="0"/>
      <dgm:spPr/>
    </dgm:pt>
    <dgm:pt modelId="{32FEDE52-D81D-4D88-A4DE-CF32424575CC}" type="pres">
      <dgm:prSet presAssocID="{9AE92F4A-12F6-4653-8AD4-3B13A8D99AB1}" presName="node" presStyleLbl="node1" presStyleIdx="0" presStyleCnt="3">
        <dgm:presLayoutVars>
          <dgm:bulletEnabled val="1"/>
        </dgm:presLayoutVars>
      </dgm:prSet>
      <dgm:spPr/>
      <dgm:t>
        <a:bodyPr/>
        <a:lstStyle/>
        <a:p>
          <a:endParaRPr lang="da-DK"/>
        </a:p>
      </dgm:t>
    </dgm:pt>
    <dgm:pt modelId="{965A9DBD-9477-4C7D-8977-26CB77FF401B}" type="pres">
      <dgm:prSet presAssocID="{122FD87D-F034-4E6F-968E-4B8BC34EACAB}" presName="spacerT" presStyleCnt="0"/>
      <dgm:spPr/>
    </dgm:pt>
    <dgm:pt modelId="{AA6D06DE-E56B-46B1-AB7A-86F4C8D91799}" type="pres">
      <dgm:prSet presAssocID="{122FD87D-F034-4E6F-968E-4B8BC34EACAB}" presName="sibTrans" presStyleLbl="sibTrans2D1" presStyleIdx="0" presStyleCnt="2"/>
      <dgm:spPr/>
      <dgm:t>
        <a:bodyPr/>
        <a:lstStyle/>
        <a:p>
          <a:endParaRPr lang="da-DK"/>
        </a:p>
      </dgm:t>
    </dgm:pt>
    <dgm:pt modelId="{634F0885-E21E-4CD5-B152-1A1C75E7EA92}" type="pres">
      <dgm:prSet presAssocID="{122FD87D-F034-4E6F-968E-4B8BC34EACAB}" presName="spacerB" presStyleCnt="0"/>
      <dgm:spPr/>
    </dgm:pt>
    <dgm:pt modelId="{1B9C4BB6-7B84-48ED-91C1-192B2DB01313}" type="pres">
      <dgm:prSet presAssocID="{D0C0267A-227B-40D8-94D1-E486AC35A205}" presName="node" presStyleLbl="node1" presStyleIdx="1" presStyleCnt="3">
        <dgm:presLayoutVars>
          <dgm:bulletEnabled val="1"/>
        </dgm:presLayoutVars>
      </dgm:prSet>
      <dgm:spPr/>
      <dgm:t>
        <a:bodyPr/>
        <a:lstStyle/>
        <a:p>
          <a:endParaRPr lang="da-DK"/>
        </a:p>
      </dgm:t>
    </dgm:pt>
    <dgm:pt modelId="{C79A9B39-3C47-4FA4-9D61-E77D6C8337AF}" type="pres">
      <dgm:prSet presAssocID="{7571B918-167C-49CF-9767-0F2FA3EC050C}" presName="sibTransLast" presStyleLbl="sibTrans2D1" presStyleIdx="1" presStyleCnt="2"/>
      <dgm:spPr/>
      <dgm:t>
        <a:bodyPr/>
        <a:lstStyle/>
        <a:p>
          <a:endParaRPr lang="da-DK"/>
        </a:p>
      </dgm:t>
    </dgm:pt>
    <dgm:pt modelId="{2D52BD82-342B-4C60-BAF7-1E1F57730BF8}" type="pres">
      <dgm:prSet presAssocID="{7571B918-167C-49CF-9767-0F2FA3EC050C}" presName="connectorText" presStyleLbl="sibTrans2D1" presStyleIdx="1" presStyleCnt="2"/>
      <dgm:spPr/>
      <dgm:t>
        <a:bodyPr/>
        <a:lstStyle/>
        <a:p>
          <a:endParaRPr lang="da-DK"/>
        </a:p>
      </dgm:t>
    </dgm:pt>
    <dgm:pt modelId="{50860E28-A143-433C-9BB5-2712C87B6FD9}" type="pres">
      <dgm:prSet presAssocID="{7571B918-167C-49CF-9767-0F2FA3EC050C}" presName="lastNode" presStyleLbl="node1" presStyleIdx="2" presStyleCnt="3">
        <dgm:presLayoutVars>
          <dgm:bulletEnabled val="1"/>
        </dgm:presLayoutVars>
      </dgm:prSet>
      <dgm:spPr/>
      <dgm:t>
        <a:bodyPr/>
        <a:lstStyle/>
        <a:p>
          <a:endParaRPr lang="da-DK"/>
        </a:p>
      </dgm:t>
    </dgm:pt>
  </dgm:ptLst>
  <dgm:cxnLst>
    <dgm:cxn modelId="{A5BF890B-CCF0-4C23-8412-12BD168E85FE}" type="presOf" srcId="{57235E1B-9183-421F-A91D-F8E5C16AB29E}" destId="{50860E28-A143-433C-9BB5-2712C87B6FD9}" srcOrd="0" destOrd="0" presId="urn:microsoft.com/office/officeart/2005/8/layout/equation2"/>
    <dgm:cxn modelId="{E418EC3A-CABC-4830-A6A7-36710988A5FF}" type="presOf" srcId="{122FD87D-F034-4E6F-968E-4B8BC34EACAB}" destId="{AA6D06DE-E56B-46B1-AB7A-86F4C8D91799}" srcOrd="0" destOrd="0" presId="urn:microsoft.com/office/officeart/2005/8/layout/equation2"/>
    <dgm:cxn modelId="{B5C961D0-8B8B-4AB0-8F9A-FAC4B4154FB1}" type="presOf" srcId="{9AE92F4A-12F6-4653-8AD4-3B13A8D99AB1}" destId="{32FEDE52-D81D-4D88-A4DE-CF32424575CC}" srcOrd="0" destOrd="0" presId="urn:microsoft.com/office/officeart/2005/8/layout/equation2"/>
    <dgm:cxn modelId="{33ECDF9D-A64E-4A03-AA14-0ECDE0B01A1A}" type="presOf" srcId="{911DB8D2-B60F-4C91-9CDC-C64B0F01D01D}" destId="{C79A9B39-3C47-4FA4-9D61-E77D6C8337AF}" srcOrd="0" destOrd="0" presId="urn:microsoft.com/office/officeart/2005/8/layout/equation2"/>
    <dgm:cxn modelId="{204D29D1-983D-4D1A-9BA0-06BAC85ECD9B}" type="presOf" srcId="{D0C0267A-227B-40D8-94D1-E486AC35A205}" destId="{1B9C4BB6-7B84-48ED-91C1-192B2DB01313}" srcOrd="0" destOrd="0" presId="urn:microsoft.com/office/officeart/2005/8/layout/equation2"/>
    <dgm:cxn modelId="{96C4826A-6893-4A09-B664-956B76184767}" type="presOf" srcId="{911DB8D2-B60F-4C91-9CDC-C64B0F01D01D}" destId="{2D52BD82-342B-4C60-BAF7-1E1F57730BF8}" srcOrd="1" destOrd="0" presId="urn:microsoft.com/office/officeart/2005/8/layout/equation2"/>
    <dgm:cxn modelId="{6FE476CC-543C-4AEC-A5C6-3756A0A87059}" type="presOf" srcId="{7571B918-167C-49CF-9767-0F2FA3EC050C}" destId="{DB747765-522F-44FC-9493-BCA0827DDE0B}" srcOrd="0" destOrd="0" presId="urn:microsoft.com/office/officeart/2005/8/layout/equation2"/>
    <dgm:cxn modelId="{F4A3E614-2A56-4384-BDA0-CBC5249899D6}" srcId="{7571B918-167C-49CF-9767-0F2FA3EC050C}" destId="{9AE92F4A-12F6-4653-8AD4-3B13A8D99AB1}" srcOrd="0" destOrd="0" parTransId="{141AE717-E1ED-4F5B-A723-29A597534899}" sibTransId="{122FD87D-F034-4E6F-968E-4B8BC34EACAB}"/>
    <dgm:cxn modelId="{B0925788-6A03-486C-9E5B-44CB7ACDCFEB}" srcId="{7571B918-167C-49CF-9767-0F2FA3EC050C}" destId="{57235E1B-9183-421F-A91D-F8E5C16AB29E}" srcOrd="2" destOrd="0" parTransId="{D522F852-ABB1-48C8-A9AC-DA216DE796D0}" sibTransId="{19A26E13-66BD-4A22-B091-04965D577EDC}"/>
    <dgm:cxn modelId="{D2F2627F-314C-4D2B-8414-EB38838EF1DF}" srcId="{7571B918-167C-49CF-9767-0F2FA3EC050C}" destId="{D0C0267A-227B-40D8-94D1-E486AC35A205}" srcOrd="1" destOrd="0" parTransId="{33D58E55-3816-4B80-AD3F-BFBC82D82841}" sibTransId="{911DB8D2-B60F-4C91-9CDC-C64B0F01D01D}"/>
    <dgm:cxn modelId="{4E58A8F7-52EF-495F-828E-A35D2C3D55E4}" type="presParOf" srcId="{DB747765-522F-44FC-9493-BCA0827DDE0B}" destId="{AD0CC7BC-C0B1-4051-B188-E94413E27EB9}" srcOrd="0" destOrd="0" presId="urn:microsoft.com/office/officeart/2005/8/layout/equation2"/>
    <dgm:cxn modelId="{CB77AAEA-FCD2-4EE8-8C5B-72C34E9EC7D1}" type="presParOf" srcId="{AD0CC7BC-C0B1-4051-B188-E94413E27EB9}" destId="{32FEDE52-D81D-4D88-A4DE-CF32424575CC}" srcOrd="0" destOrd="0" presId="urn:microsoft.com/office/officeart/2005/8/layout/equation2"/>
    <dgm:cxn modelId="{D317B0C5-9363-4885-AAB9-17BB789F3E62}" type="presParOf" srcId="{AD0CC7BC-C0B1-4051-B188-E94413E27EB9}" destId="{965A9DBD-9477-4C7D-8977-26CB77FF401B}" srcOrd="1" destOrd="0" presId="urn:microsoft.com/office/officeart/2005/8/layout/equation2"/>
    <dgm:cxn modelId="{0180AEE6-3E78-411D-8667-6247F3AF2668}" type="presParOf" srcId="{AD0CC7BC-C0B1-4051-B188-E94413E27EB9}" destId="{AA6D06DE-E56B-46B1-AB7A-86F4C8D91799}" srcOrd="2" destOrd="0" presId="urn:microsoft.com/office/officeart/2005/8/layout/equation2"/>
    <dgm:cxn modelId="{A856FBEB-EB18-4872-9913-8FCCA448B48C}" type="presParOf" srcId="{AD0CC7BC-C0B1-4051-B188-E94413E27EB9}" destId="{634F0885-E21E-4CD5-B152-1A1C75E7EA92}" srcOrd="3" destOrd="0" presId="urn:microsoft.com/office/officeart/2005/8/layout/equation2"/>
    <dgm:cxn modelId="{44BEF318-B2F7-46E2-B8EB-95C7FF6A3EB4}" type="presParOf" srcId="{AD0CC7BC-C0B1-4051-B188-E94413E27EB9}" destId="{1B9C4BB6-7B84-48ED-91C1-192B2DB01313}" srcOrd="4" destOrd="0" presId="urn:microsoft.com/office/officeart/2005/8/layout/equation2"/>
    <dgm:cxn modelId="{8B9D715C-DA6D-4D89-8D77-F07592924052}" type="presParOf" srcId="{DB747765-522F-44FC-9493-BCA0827DDE0B}" destId="{C79A9B39-3C47-4FA4-9D61-E77D6C8337AF}" srcOrd="1" destOrd="0" presId="urn:microsoft.com/office/officeart/2005/8/layout/equation2"/>
    <dgm:cxn modelId="{B7EF43F1-CA4F-4D6E-BA9F-E83F579D7EF3}" type="presParOf" srcId="{C79A9B39-3C47-4FA4-9D61-E77D6C8337AF}" destId="{2D52BD82-342B-4C60-BAF7-1E1F57730BF8}" srcOrd="0" destOrd="0" presId="urn:microsoft.com/office/officeart/2005/8/layout/equation2"/>
    <dgm:cxn modelId="{5702C526-9ED7-4066-9175-C4107998DCB3}" type="presParOf" srcId="{DB747765-522F-44FC-9493-BCA0827DDE0B}" destId="{50860E28-A143-433C-9BB5-2712C87B6FD9}"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15BC7DB-0DE9-4880-A6A3-39550486430A}" type="doc">
      <dgm:prSet loTypeId="urn:microsoft.com/office/officeart/2005/8/layout/venn1" loCatId="relationship" qsTypeId="urn:microsoft.com/office/officeart/2005/8/quickstyle/simple1" qsCatId="simple" csTypeId="urn:microsoft.com/office/officeart/2005/8/colors/accent1_2" csCatId="accent1" phldr="1"/>
      <dgm:spPr/>
    </dgm:pt>
    <dgm:pt modelId="{321341DF-C518-45E2-8533-C1C34FDF7D89}">
      <dgm:prSet phldrT="[Tekst]" custT="1"/>
      <dgm:spPr/>
      <dgm:t>
        <a:bodyPr/>
        <a:lstStyle/>
        <a:p>
          <a:r>
            <a:rPr lang="da-DK" sz="2000" dirty="0"/>
            <a:t>Vejledning</a:t>
          </a:r>
        </a:p>
      </dgm:t>
    </dgm:pt>
    <dgm:pt modelId="{C680639A-3B0B-452D-90DA-85B8397134FD}" type="parTrans" cxnId="{164798FE-9AF5-48A2-9E5A-1BD6E67EC5A8}">
      <dgm:prSet/>
      <dgm:spPr/>
      <dgm:t>
        <a:bodyPr/>
        <a:lstStyle/>
        <a:p>
          <a:endParaRPr lang="da-DK"/>
        </a:p>
      </dgm:t>
    </dgm:pt>
    <dgm:pt modelId="{EF3AA6A7-E8A2-4D36-9033-F825F2AB49F0}" type="sibTrans" cxnId="{164798FE-9AF5-48A2-9E5A-1BD6E67EC5A8}">
      <dgm:prSet/>
      <dgm:spPr/>
      <dgm:t>
        <a:bodyPr/>
        <a:lstStyle/>
        <a:p>
          <a:endParaRPr lang="da-DK"/>
        </a:p>
      </dgm:t>
    </dgm:pt>
    <dgm:pt modelId="{EFA15ABB-5E1E-4296-A53E-13E06174D5A7}">
      <dgm:prSet phldrT="[Tekst]" custT="1"/>
      <dgm:spPr/>
      <dgm:t>
        <a:bodyPr/>
        <a:lstStyle/>
        <a:p>
          <a:pPr algn="ctr"/>
          <a:r>
            <a:rPr lang="da-DK" sz="2000" dirty="0"/>
            <a:t>Uddannelse</a:t>
          </a:r>
        </a:p>
      </dgm:t>
    </dgm:pt>
    <dgm:pt modelId="{B6DDE126-E97F-4CD3-A1FB-F0A941F03705}" type="parTrans" cxnId="{E6ECA01A-7FE2-4A22-A274-FFA746D9468D}">
      <dgm:prSet/>
      <dgm:spPr/>
      <dgm:t>
        <a:bodyPr/>
        <a:lstStyle/>
        <a:p>
          <a:endParaRPr lang="da-DK"/>
        </a:p>
      </dgm:t>
    </dgm:pt>
    <dgm:pt modelId="{198DD1C3-CDC9-4515-89F7-194AA33413A9}" type="sibTrans" cxnId="{E6ECA01A-7FE2-4A22-A274-FFA746D9468D}">
      <dgm:prSet/>
      <dgm:spPr/>
      <dgm:t>
        <a:bodyPr/>
        <a:lstStyle/>
        <a:p>
          <a:endParaRPr lang="da-DK"/>
        </a:p>
      </dgm:t>
    </dgm:pt>
    <dgm:pt modelId="{6D241E28-ED2C-4C17-BC32-14040DF5653E}" type="pres">
      <dgm:prSet presAssocID="{515BC7DB-0DE9-4880-A6A3-39550486430A}" presName="compositeShape" presStyleCnt="0">
        <dgm:presLayoutVars>
          <dgm:chMax val="7"/>
          <dgm:dir/>
          <dgm:resizeHandles val="exact"/>
        </dgm:presLayoutVars>
      </dgm:prSet>
      <dgm:spPr/>
    </dgm:pt>
    <dgm:pt modelId="{4237CC48-4435-4158-800E-F7258C776895}" type="pres">
      <dgm:prSet presAssocID="{321341DF-C518-45E2-8533-C1C34FDF7D89}" presName="circ1" presStyleLbl="vennNode1" presStyleIdx="0" presStyleCnt="2" custScaleX="163833" custLinFactNeighborX="-15005" custLinFactNeighborY="-417"/>
      <dgm:spPr/>
      <dgm:t>
        <a:bodyPr/>
        <a:lstStyle/>
        <a:p>
          <a:endParaRPr lang="da-DK"/>
        </a:p>
      </dgm:t>
    </dgm:pt>
    <dgm:pt modelId="{120DECE1-6DA4-4E75-897E-606538F5A580}" type="pres">
      <dgm:prSet presAssocID="{321341DF-C518-45E2-8533-C1C34FDF7D89}" presName="circ1Tx" presStyleLbl="revTx" presStyleIdx="0" presStyleCnt="0">
        <dgm:presLayoutVars>
          <dgm:chMax val="0"/>
          <dgm:chPref val="0"/>
          <dgm:bulletEnabled val="1"/>
        </dgm:presLayoutVars>
      </dgm:prSet>
      <dgm:spPr/>
      <dgm:t>
        <a:bodyPr/>
        <a:lstStyle/>
        <a:p>
          <a:endParaRPr lang="da-DK"/>
        </a:p>
      </dgm:t>
    </dgm:pt>
    <dgm:pt modelId="{D8DBE649-D3B3-4D36-A8B8-6B2FD897C283}" type="pres">
      <dgm:prSet presAssocID="{EFA15ABB-5E1E-4296-A53E-13E06174D5A7}" presName="circ2" presStyleLbl="vennNode1" presStyleIdx="1" presStyleCnt="2" custScaleX="162759" custLinFactNeighborX="37095" custLinFactNeighborY="834"/>
      <dgm:spPr/>
      <dgm:t>
        <a:bodyPr/>
        <a:lstStyle/>
        <a:p>
          <a:endParaRPr lang="da-DK"/>
        </a:p>
      </dgm:t>
    </dgm:pt>
    <dgm:pt modelId="{E1891436-60D2-42FE-88F1-871E493D49A5}" type="pres">
      <dgm:prSet presAssocID="{EFA15ABB-5E1E-4296-A53E-13E06174D5A7}" presName="circ2Tx" presStyleLbl="revTx" presStyleIdx="0" presStyleCnt="0">
        <dgm:presLayoutVars>
          <dgm:chMax val="0"/>
          <dgm:chPref val="0"/>
          <dgm:bulletEnabled val="1"/>
        </dgm:presLayoutVars>
      </dgm:prSet>
      <dgm:spPr/>
      <dgm:t>
        <a:bodyPr/>
        <a:lstStyle/>
        <a:p>
          <a:endParaRPr lang="da-DK"/>
        </a:p>
      </dgm:t>
    </dgm:pt>
  </dgm:ptLst>
  <dgm:cxnLst>
    <dgm:cxn modelId="{596E8F8E-76A5-4E7F-A9F9-AFADDF15E2F5}" type="presOf" srcId="{EFA15ABB-5E1E-4296-A53E-13E06174D5A7}" destId="{E1891436-60D2-42FE-88F1-871E493D49A5}" srcOrd="1" destOrd="0" presId="urn:microsoft.com/office/officeart/2005/8/layout/venn1"/>
    <dgm:cxn modelId="{E6ECA01A-7FE2-4A22-A274-FFA746D9468D}" srcId="{515BC7DB-0DE9-4880-A6A3-39550486430A}" destId="{EFA15ABB-5E1E-4296-A53E-13E06174D5A7}" srcOrd="1" destOrd="0" parTransId="{B6DDE126-E97F-4CD3-A1FB-F0A941F03705}" sibTransId="{198DD1C3-CDC9-4515-89F7-194AA33413A9}"/>
    <dgm:cxn modelId="{E399C1F6-DDEB-43C0-8449-6C4E578CADDC}" type="presOf" srcId="{515BC7DB-0DE9-4880-A6A3-39550486430A}" destId="{6D241E28-ED2C-4C17-BC32-14040DF5653E}" srcOrd="0" destOrd="0" presId="urn:microsoft.com/office/officeart/2005/8/layout/venn1"/>
    <dgm:cxn modelId="{0F310910-EBF8-430C-A133-A7A41989630E}" type="presOf" srcId="{321341DF-C518-45E2-8533-C1C34FDF7D89}" destId="{120DECE1-6DA4-4E75-897E-606538F5A580}" srcOrd="1" destOrd="0" presId="urn:microsoft.com/office/officeart/2005/8/layout/venn1"/>
    <dgm:cxn modelId="{164798FE-9AF5-48A2-9E5A-1BD6E67EC5A8}" srcId="{515BC7DB-0DE9-4880-A6A3-39550486430A}" destId="{321341DF-C518-45E2-8533-C1C34FDF7D89}" srcOrd="0" destOrd="0" parTransId="{C680639A-3B0B-452D-90DA-85B8397134FD}" sibTransId="{EF3AA6A7-E8A2-4D36-9033-F825F2AB49F0}"/>
    <dgm:cxn modelId="{E79B9EB1-F986-4246-9020-0F2686A17476}" type="presOf" srcId="{321341DF-C518-45E2-8533-C1C34FDF7D89}" destId="{4237CC48-4435-4158-800E-F7258C776895}" srcOrd="0" destOrd="0" presId="urn:microsoft.com/office/officeart/2005/8/layout/venn1"/>
    <dgm:cxn modelId="{A8BAF70B-9D87-47B4-9081-C1E34F29FC74}" type="presOf" srcId="{EFA15ABB-5E1E-4296-A53E-13E06174D5A7}" destId="{D8DBE649-D3B3-4D36-A8B8-6B2FD897C283}" srcOrd="0" destOrd="0" presId="urn:microsoft.com/office/officeart/2005/8/layout/venn1"/>
    <dgm:cxn modelId="{BB0EC41C-423C-48AE-B87D-AED9AC84C959}" type="presParOf" srcId="{6D241E28-ED2C-4C17-BC32-14040DF5653E}" destId="{4237CC48-4435-4158-800E-F7258C776895}" srcOrd="0" destOrd="0" presId="urn:microsoft.com/office/officeart/2005/8/layout/venn1"/>
    <dgm:cxn modelId="{05FDCFAF-44BB-4FFA-86FF-603889D4AF2D}" type="presParOf" srcId="{6D241E28-ED2C-4C17-BC32-14040DF5653E}" destId="{120DECE1-6DA4-4E75-897E-606538F5A580}" srcOrd="1" destOrd="0" presId="urn:microsoft.com/office/officeart/2005/8/layout/venn1"/>
    <dgm:cxn modelId="{0CDCA5FD-D18E-4367-AF30-9DDF3B98B073}" type="presParOf" srcId="{6D241E28-ED2C-4C17-BC32-14040DF5653E}" destId="{D8DBE649-D3B3-4D36-A8B8-6B2FD897C283}" srcOrd="2" destOrd="0" presId="urn:microsoft.com/office/officeart/2005/8/layout/venn1"/>
    <dgm:cxn modelId="{B7BEDC90-8FA2-49CE-B889-3D39203AB231}" type="presParOf" srcId="{6D241E28-ED2C-4C17-BC32-14040DF5653E}" destId="{E1891436-60D2-42FE-88F1-871E493D49A5}" srcOrd="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7B10D60-166E-4C6E-83EF-2E896C6C5781}" type="doc">
      <dgm:prSet loTypeId="urn:microsoft.com/office/officeart/2005/8/layout/venn1" loCatId="relationship" qsTypeId="urn:microsoft.com/office/officeart/2005/8/quickstyle/simple1" qsCatId="simple" csTypeId="urn:microsoft.com/office/officeart/2005/8/colors/accent1_2" csCatId="accent1" phldr="1"/>
      <dgm:spPr/>
    </dgm:pt>
    <dgm:pt modelId="{F0A86853-87DE-493E-976C-28C68C5A8E07}">
      <dgm:prSet phldrT="[Tekst]" custT="1"/>
      <dgm:spPr/>
      <dgm:t>
        <a:bodyPr/>
        <a:lstStyle/>
        <a:p>
          <a:r>
            <a:rPr lang="da-DK" sz="1800" dirty="0"/>
            <a:t>Meningsfuld</a:t>
          </a:r>
        </a:p>
      </dgm:t>
    </dgm:pt>
    <dgm:pt modelId="{A0F41DA1-F49A-431C-9509-F2B79168616C}" type="parTrans" cxnId="{04871E75-2BA9-4937-9409-0585C21F31E8}">
      <dgm:prSet/>
      <dgm:spPr/>
      <dgm:t>
        <a:bodyPr/>
        <a:lstStyle/>
        <a:p>
          <a:endParaRPr lang="da-DK"/>
        </a:p>
      </dgm:t>
    </dgm:pt>
    <dgm:pt modelId="{8242AC1C-CAC8-4302-9C37-A672F209AADD}" type="sibTrans" cxnId="{04871E75-2BA9-4937-9409-0585C21F31E8}">
      <dgm:prSet/>
      <dgm:spPr/>
      <dgm:t>
        <a:bodyPr/>
        <a:lstStyle/>
        <a:p>
          <a:endParaRPr lang="da-DK"/>
        </a:p>
      </dgm:t>
    </dgm:pt>
    <dgm:pt modelId="{F61E2704-374E-4CB8-8849-022217765170}">
      <dgm:prSet phldrT="[Tekst]" custT="1"/>
      <dgm:spPr/>
      <dgm:t>
        <a:bodyPr/>
        <a:lstStyle/>
        <a:p>
          <a:r>
            <a:rPr lang="da-DK" sz="1800" dirty="0"/>
            <a:t>Håndterbar</a:t>
          </a:r>
        </a:p>
      </dgm:t>
    </dgm:pt>
    <dgm:pt modelId="{5482B6A5-B34A-4552-BEE9-729916FE82C8}" type="parTrans" cxnId="{21F9FBCC-6C9F-4BB5-8CB6-42CC13C7FE89}">
      <dgm:prSet/>
      <dgm:spPr/>
      <dgm:t>
        <a:bodyPr/>
        <a:lstStyle/>
        <a:p>
          <a:endParaRPr lang="da-DK"/>
        </a:p>
      </dgm:t>
    </dgm:pt>
    <dgm:pt modelId="{7652B3F6-E45E-45CA-909C-7EC715D62785}" type="sibTrans" cxnId="{21F9FBCC-6C9F-4BB5-8CB6-42CC13C7FE89}">
      <dgm:prSet/>
      <dgm:spPr/>
      <dgm:t>
        <a:bodyPr/>
        <a:lstStyle/>
        <a:p>
          <a:endParaRPr lang="da-DK"/>
        </a:p>
      </dgm:t>
    </dgm:pt>
    <dgm:pt modelId="{F708C036-CCBB-46F8-A99A-652FA9041DC2}">
      <dgm:prSet phldrT="[Tekst]" custT="1"/>
      <dgm:spPr/>
      <dgm:t>
        <a:bodyPr/>
        <a:lstStyle/>
        <a:p>
          <a:r>
            <a:rPr lang="da-DK" sz="1800" dirty="0"/>
            <a:t>Begribelig</a:t>
          </a:r>
        </a:p>
      </dgm:t>
    </dgm:pt>
    <dgm:pt modelId="{699BD3F6-A57C-4246-A6C0-747C42F339D5}" type="parTrans" cxnId="{E5B7CF15-B6B5-4A60-9C52-A438857A16B4}">
      <dgm:prSet/>
      <dgm:spPr/>
      <dgm:t>
        <a:bodyPr/>
        <a:lstStyle/>
        <a:p>
          <a:endParaRPr lang="da-DK"/>
        </a:p>
      </dgm:t>
    </dgm:pt>
    <dgm:pt modelId="{5C91F872-F9CC-47A1-B7E9-668C4D01C98B}" type="sibTrans" cxnId="{E5B7CF15-B6B5-4A60-9C52-A438857A16B4}">
      <dgm:prSet/>
      <dgm:spPr/>
      <dgm:t>
        <a:bodyPr/>
        <a:lstStyle/>
        <a:p>
          <a:endParaRPr lang="da-DK"/>
        </a:p>
      </dgm:t>
    </dgm:pt>
    <dgm:pt modelId="{FDD3EA83-C4BF-46F0-9FE2-B59EEBF57A2D}" type="pres">
      <dgm:prSet presAssocID="{D7B10D60-166E-4C6E-83EF-2E896C6C5781}" presName="compositeShape" presStyleCnt="0">
        <dgm:presLayoutVars>
          <dgm:chMax val="7"/>
          <dgm:dir/>
          <dgm:resizeHandles val="exact"/>
        </dgm:presLayoutVars>
      </dgm:prSet>
      <dgm:spPr/>
    </dgm:pt>
    <dgm:pt modelId="{FA4601EF-9964-4531-9BB7-5DF8A5721C3A}" type="pres">
      <dgm:prSet presAssocID="{F0A86853-87DE-493E-976C-28C68C5A8E07}" presName="circ1" presStyleLbl="vennNode1" presStyleIdx="0" presStyleCnt="3"/>
      <dgm:spPr/>
      <dgm:t>
        <a:bodyPr/>
        <a:lstStyle/>
        <a:p>
          <a:endParaRPr lang="da-DK"/>
        </a:p>
      </dgm:t>
    </dgm:pt>
    <dgm:pt modelId="{36626AB3-1E1B-4068-B98F-CA1361BF36D8}" type="pres">
      <dgm:prSet presAssocID="{F0A86853-87DE-493E-976C-28C68C5A8E07}" presName="circ1Tx" presStyleLbl="revTx" presStyleIdx="0" presStyleCnt="0">
        <dgm:presLayoutVars>
          <dgm:chMax val="0"/>
          <dgm:chPref val="0"/>
          <dgm:bulletEnabled val="1"/>
        </dgm:presLayoutVars>
      </dgm:prSet>
      <dgm:spPr/>
      <dgm:t>
        <a:bodyPr/>
        <a:lstStyle/>
        <a:p>
          <a:endParaRPr lang="da-DK"/>
        </a:p>
      </dgm:t>
    </dgm:pt>
    <dgm:pt modelId="{EA4742AB-417E-48F7-B253-18072C9C7186}" type="pres">
      <dgm:prSet presAssocID="{F61E2704-374E-4CB8-8849-022217765170}" presName="circ2" presStyleLbl="vennNode1" presStyleIdx="1" presStyleCnt="3"/>
      <dgm:spPr/>
      <dgm:t>
        <a:bodyPr/>
        <a:lstStyle/>
        <a:p>
          <a:endParaRPr lang="da-DK"/>
        </a:p>
      </dgm:t>
    </dgm:pt>
    <dgm:pt modelId="{FD47D24D-9134-4960-A4CF-8C85A62CEF29}" type="pres">
      <dgm:prSet presAssocID="{F61E2704-374E-4CB8-8849-022217765170}" presName="circ2Tx" presStyleLbl="revTx" presStyleIdx="0" presStyleCnt="0">
        <dgm:presLayoutVars>
          <dgm:chMax val="0"/>
          <dgm:chPref val="0"/>
          <dgm:bulletEnabled val="1"/>
        </dgm:presLayoutVars>
      </dgm:prSet>
      <dgm:spPr/>
      <dgm:t>
        <a:bodyPr/>
        <a:lstStyle/>
        <a:p>
          <a:endParaRPr lang="da-DK"/>
        </a:p>
      </dgm:t>
    </dgm:pt>
    <dgm:pt modelId="{B0DC65FE-0FC3-4EBB-93E3-4FA1C8E32E68}" type="pres">
      <dgm:prSet presAssocID="{F708C036-CCBB-46F8-A99A-652FA9041DC2}" presName="circ3" presStyleLbl="vennNode1" presStyleIdx="2" presStyleCnt="3" custLinFactNeighborX="1421" custLinFactNeighborY="-947"/>
      <dgm:spPr/>
      <dgm:t>
        <a:bodyPr/>
        <a:lstStyle/>
        <a:p>
          <a:endParaRPr lang="da-DK"/>
        </a:p>
      </dgm:t>
    </dgm:pt>
    <dgm:pt modelId="{9B21FAB3-5049-409C-A4D8-3BB3DDF8EC70}" type="pres">
      <dgm:prSet presAssocID="{F708C036-CCBB-46F8-A99A-652FA9041DC2}" presName="circ3Tx" presStyleLbl="revTx" presStyleIdx="0" presStyleCnt="0">
        <dgm:presLayoutVars>
          <dgm:chMax val="0"/>
          <dgm:chPref val="0"/>
          <dgm:bulletEnabled val="1"/>
        </dgm:presLayoutVars>
      </dgm:prSet>
      <dgm:spPr/>
      <dgm:t>
        <a:bodyPr/>
        <a:lstStyle/>
        <a:p>
          <a:endParaRPr lang="da-DK"/>
        </a:p>
      </dgm:t>
    </dgm:pt>
  </dgm:ptLst>
  <dgm:cxnLst>
    <dgm:cxn modelId="{21F9FBCC-6C9F-4BB5-8CB6-42CC13C7FE89}" srcId="{D7B10D60-166E-4C6E-83EF-2E896C6C5781}" destId="{F61E2704-374E-4CB8-8849-022217765170}" srcOrd="1" destOrd="0" parTransId="{5482B6A5-B34A-4552-BEE9-729916FE82C8}" sibTransId="{7652B3F6-E45E-45CA-909C-7EC715D62785}"/>
    <dgm:cxn modelId="{04871E75-2BA9-4937-9409-0585C21F31E8}" srcId="{D7B10D60-166E-4C6E-83EF-2E896C6C5781}" destId="{F0A86853-87DE-493E-976C-28C68C5A8E07}" srcOrd="0" destOrd="0" parTransId="{A0F41DA1-F49A-431C-9509-F2B79168616C}" sibTransId="{8242AC1C-CAC8-4302-9C37-A672F209AADD}"/>
    <dgm:cxn modelId="{7F5CE2A2-5328-435C-B184-F26A4CF2A377}" type="presOf" srcId="{F61E2704-374E-4CB8-8849-022217765170}" destId="{FD47D24D-9134-4960-A4CF-8C85A62CEF29}" srcOrd="1" destOrd="0" presId="urn:microsoft.com/office/officeart/2005/8/layout/venn1"/>
    <dgm:cxn modelId="{E5B7CF15-B6B5-4A60-9C52-A438857A16B4}" srcId="{D7B10D60-166E-4C6E-83EF-2E896C6C5781}" destId="{F708C036-CCBB-46F8-A99A-652FA9041DC2}" srcOrd="2" destOrd="0" parTransId="{699BD3F6-A57C-4246-A6C0-747C42F339D5}" sibTransId="{5C91F872-F9CC-47A1-B7E9-668C4D01C98B}"/>
    <dgm:cxn modelId="{CDD8BB2D-3E5E-4106-8347-294B8072BAC4}" type="presOf" srcId="{F0A86853-87DE-493E-976C-28C68C5A8E07}" destId="{FA4601EF-9964-4531-9BB7-5DF8A5721C3A}" srcOrd="0" destOrd="0" presId="urn:microsoft.com/office/officeart/2005/8/layout/venn1"/>
    <dgm:cxn modelId="{DC1D9AAD-22D7-455D-B732-A973F6DC9195}" type="presOf" srcId="{F708C036-CCBB-46F8-A99A-652FA9041DC2}" destId="{9B21FAB3-5049-409C-A4D8-3BB3DDF8EC70}" srcOrd="1" destOrd="0" presId="urn:microsoft.com/office/officeart/2005/8/layout/venn1"/>
    <dgm:cxn modelId="{0BD936DB-18A2-4A3B-9A9F-4C2CC8A738FB}" type="presOf" srcId="{F0A86853-87DE-493E-976C-28C68C5A8E07}" destId="{36626AB3-1E1B-4068-B98F-CA1361BF36D8}" srcOrd="1" destOrd="0" presId="urn:microsoft.com/office/officeart/2005/8/layout/venn1"/>
    <dgm:cxn modelId="{934B6981-624D-4764-B13B-212C29E431C1}" type="presOf" srcId="{D7B10D60-166E-4C6E-83EF-2E896C6C5781}" destId="{FDD3EA83-C4BF-46F0-9FE2-B59EEBF57A2D}" srcOrd="0" destOrd="0" presId="urn:microsoft.com/office/officeart/2005/8/layout/venn1"/>
    <dgm:cxn modelId="{B751E2F8-FD58-434E-9A15-FAF476B23765}" type="presOf" srcId="{F61E2704-374E-4CB8-8849-022217765170}" destId="{EA4742AB-417E-48F7-B253-18072C9C7186}" srcOrd="0" destOrd="0" presId="urn:microsoft.com/office/officeart/2005/8/layout/venn1"/>
    <dgm:cxn modelId="{45ADBD16-FF7F-4D32-8225-314D83F24D1F}" type="presOf" srcId="{F708C036-CCBB-46F8-A99A-652FA9041DC2}" destId="{B0DC65FE-0FC3-4EBB-93E3-4FA1C8E32E68}" srcOrd="0" destOrd="0" presId="urn:microsoft.com/office/officeart/2005/8/layout/venn1"/>
    <dgm:cxn modelId="{D9099745-8E9D-4F57-A8CD-09682AD9A25E}" type="presParOf" srcId="{FDD3EA83-C4BF-46F0-9FE2-B59EEBF57A2D}" destId="{FA4601EF-9964-4531-9BB7-5DF8A5721C3A}" srcOrd="0" destOrd="0" presId="urn:microsoft.com/office/officeart/2005/8/layout/venn1"/>
    <dgm:cxn modelId="{893F805C-F6FD-416A-8464-F83A3437E6D0}" type="presParOf" srcId="{FDD3EA83-C4BF-46F0-9FE2-B59EEBF57A2D}" destId="{36626AB3-1E1B-4068-B98F-CA1361BF36D8}" srcOrd="1" destOrd="0" presId="urn:microsoft.com/office/officeart/2005/8/layout/venn1"/>
    <dgm:cxn modelId="{DC484831-3273-4238-889B-9CF3FB65C51F}" type="presParOf" srcId="{FDD3EA83-C4BF-46F0-9FE2-B59EEBF57A2D}" destId="{EA4742AB-417E-48F7-B253-18072C9C7186}" srcOrd="2" destOrd="0" presId="urn:microsoft.com/office/officeart/2005/8/layout/venn1"/>
    <dgm:cxn modelId="{FE08372D-B931-4E13-AAF5-59F3A08EF3D2}" type="presParOf" srcId="{FDD3EA83-C4BF-46F0-9FE2-B59EEBF57A2D}" destId="{FD47D24D-9134-4960-A4CF-8C85A62CEF29}" srcOrd="3" destOrd="0" presId="urn:microsoft.com/office/officeart/2005/8/layout/venn1"/>
    <dgm:cxn modelId="{B50F9A4A-C26F-4649-A140-09C62AFB1A33}" type="presParOf" srcId="{FDD3EA83-C4BF-46F0-9FE2-B59EEBF57A2D}" destId="{B0DC65FE-0FC3-4EBB-93E3-4FA1C8E32E68}" srcOrd="4" destOrd="0" presId="urn:microsoft.com/office/officeart/2005/8/layout/venn1"/>
    <dgm:cxn modelId="{9358448E-D2FC-443B-A31D-F373EF6B19EB}" type="presParOf" srcId="{FDD3EA83-C4BF-46F0-9FE2-B59EEBF57A2D}" destId="{9B21FAB3-5049-409C-A4D8-3BB3DDF8EC70}"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0ABE2C9-CCDA-4A2D-B6A7-947F4B59F853}" type="doc">
      <dgm:prSet loTypeId="urn:microsoft.com/office/officeart/2005/8/layout/venn1" loCatId="relationship" qsTypeId="urn:microsoft.com/office/officeart/2005/8/quickstyle/simple1" qsCatId="simple" csTypeId="urn:microsoft.com/office/officeart/2005/8/colors/accent1_2" csCatId="accent1" phldr="1"/>
      <dgm:spPr/>
    </dgm:pt>
    <dgm:pt modelId="{AFA4F1AC-F098-459D-A43D-2091C8128472}">
      <dgm:prSet phldrT="[Tekst]" custT="1"/>
      <dgm:spPr/>
      <dgm:t>
        <a:bodyPr/>
        <a:lstStyle/>
        <a:p>
          <a:r>
            <a:rPr lang="da-DK" sz="2000" dirty="0"/>
            <a:t>At vide</a:t>
          </a:r>
        </a:p>
      </dgm:t>
    </dgm:pt>
    <dgm:pt modelId="{38582F98-1AC4-4C45-8D85-654ECD780E5B}" type="parTrans" cxnId="{15947C28-65D9-4C5F-8A19-94A10AF0C48A}">
      <dgm:prSet/>
      <dgm:spPr/>
      <dgm:t>
        <a:bodyPr/>
        <a:lstStyle/>
        <a:p>
          <a:endParaRPr lang="da-DK"/>
        </a:p>
      </dgm:t>
    </dgm:pt>
    <dgm:pt modelId="{A6E42144-4D45-450E-AA6D-F52769FBEF4F}" type="sibTrans" cxnId="{15947C28-65D9-4C5F-8A19-94A10AF0C48A}">
      <dgm:prSet/>
      <dgm:spPr/>
      <dgm:t>
        <a:bodyPr/>
        <a:lstStyle/>
        <a:p>
          <a:endParaRPr lang="da-DK"/>
        </a:p>
      </dgm:t>
    </dgm:pt>
    <dgm:pt modelId="{20897FB2-2914-404B-AF12-3260AF2BCFE3}">
      <dgm:prSet phldrT="[Tekst]" custT="1"/>
      <dgm:spPr/>
      <dgm:t>
        <a:bodyPr/>
        <a:lstStyle/>
        <a:p>
          <a:r>
            <a:rPr lang="da-DK" sz="2000" dirty="0"/>
            <a:t>At kunne</a:t>
          </a:r>
        </a:p>
      </dgm:t>
    </dgm:pt>
    <dgm:pt modelId="{649D5B14-9ACC-43D4-B018-AA8B4B01B238}" type="parTrans" cxnId="{751AEDC7-EF2E-4716-9E6C-AE01784782C4}">
      <dgm:prSet/>
      <dgm:spPr/>
      <dgm:t>
        <a:bodyPr/>
        <a:lstStyle/>
        <a:p>
          <a:endParaRPr lang="da-DK"/>
        </a:p>
      </dgm:t>
    </dgm:pt>
    <dgm:pt modelId="{F9ED4FC7-29A5-48AA-AF7D-D750300832B7}" type="sibTrans" cxnId="{751AEDC7-EF2E-4716-9E6C-AE01784782C4}">
      <dgm:prSet/>
      <dgm:spPr/>
      <dgm:t>
        <a:bodyPr/>
        <a:lstStyle/>
        <a:p>
          <a:endParaRPr lang="da-DK"/>
        </a:p>
      </dgm:t>
    </dgm:pt>
    <dgm:pt modelId="{81F2856F-CB5C-40CF-ABF0-1F16C25167A3}">
      <dgm:prSet phldrT="[Tekst]" custT="1"/>
      <dgm:spPr/>
      <dgm:t>
        <a:bodyPr/>
        <a:lstStyle/>
        <a:p>
          <a:r>
            <a:rPr lang="da-DK" sz="2000" dirty="0"/>
            <a:t>At ville</a:t>
          </a:r>
        </a:p>
      </dgm:t>
    </dgm:pt>
    <dgm:pt modelId="{A23F0775-7952-4EAD-B8A2-67880C2C8FEF}" type="parTrans" cxnId="{131A1AB1-9B9D-44F4-A288-5590EAC55DC0}">
      <dgm:prSet/>
      <dgm:spPr/>
      <dgm:t>
        <a:bodyPr/>
        <a:lstStyle/>
        <a:p>
          <a:endParaRPr lang="da-DK"/>
        </a:p>
      </dgm:t>
    </dgm:pt>
    <dgm:pt modelId="{46526CAA-87FE-4823-B239-B61161DD2AE9}" type="sibTrans" cxnId="{131A1AB1-9B9D-44F4-A288-5590EAC55DC0}">
      <dgm:prSet/>
      <dgm:spPr/>
      <dgm:t>
        <a:bodyPr/>
        <a:lstStyle/>
        <a:p>
          <a:endParaRPr lang="da-DK"/>
        </a:p>
      </dgm:t>
    </dgm:pt>
    <dgm:pt modelId="{12754788-AFBB-4B2D-A0B8-E25BE117A6AC}" type="pres">
      <dgm:prSet presAssocID="{80ABE2C9-CCDA-4A2D-B6A7-947F4B59F853}" presName="compositeShape" presStyleCnt="0">
        <dgm:presLayoutVars>
          <dgm:chMax val="7"/>
          <dgm:dir/>
          <dgm:resizeHandles val="exact"/>
        </dgm:presLayoutVars>
      </dgm:prSet>
      <dgm:spPr/>
    </dgm:pt>
    <dgm:pt modelId="{756EF5C5-319D-4BC5-97E1-2149F444A71E}" type="pres">
      <dgm:prSet presAssocID="{AFA4F1AC-F098-459D-A43D-2091C8128472}" presName="circ1" presStyleLbl="vennNode1" presStyleIdx="0" presStyleCnt="3"/>
      <dgm:spPr/>
      <dgm:t>
        <a:bodyPr/>
        <a:lstStyle/>
        <a:p>
          <a:endParaRPr lang="da-DK"/>
        </a:p>
      </dgm:t>
    </dgm:pt>
    <dgm:pt modelId="{E6E22881-F025-428D-BE46-07B27C7C3081}" type="pres">
      <dgm:prSet presAssocID="{AFA4F1AC-F098-459D-A43D-2091C8128472}" presName="circ1Tx" presStyleLbl="revTx" presStyleIdx="0" presStyleCnt="0">
        <dgm:presLayoutVars>
          <dgm:chMax val="0"/>
          <dgm:chPref val="0"/>
          <dgm:bulletEnabled val="1"/>
        </dgm:presLayoutVars>
      </dgm:prSet>
      <dgm:spPr/>
      <dgm:t>
        <a:bodyPr/>
        <a:lstStyle/>
        <a:p>
          <a:endParaRPr lang="da-DK"/>
        </a:p>
      </dgm:t>
    </dgm:pt>
    <dgm:pt modelId="{0CEBFA5F-8F87-4CB2-B431-49894BF7900E}" type="pres">
      <dgm:prSet presAssocID="{20897FB2-2914-404B-AF12-3260AF2BCFE3}" presName="circ2" presStyleLbl="vennNode1" presStyleIdx="1" presStyleCnt="3" custLinFactNeighborY="655"/>
      <dgm:spPr/>
      <dgm:t>
        <a:bodyPr/>
        <a:lstStyle/>
        <a:p>
          <a:endParaRPr lang="da-DK"/>
        </a:p>
      </dgm:t>
    </dgm:pt>
    <dgm:pt modelId="{056BC66C-3649-491C-9E72-D3982A2795AF}" type="pres">
      <dgm:prSet presAssocID="{20897FB2-2914-404B-AF12-3260AF2BCFE3}" presName="circ2Tx" presStyleLbl="revTx" presStyleIdx="0" presStyleCnt="0">
        <dgm:presLayoutVars>
          <dgm:chMax val="0"/>
          <dgm:chPref val="0"/>
          <dgm:bulletEnabled val="1"/>
        </dgm:presLayoutVars>
      </dgm:prSet>
      <dgm:spPr/>
      <dgm:t>
        <a:bodyPr/>
        <a:lstStyle/>
        <a:p>
          <a:endParaRPr lang="da-DK"/>
        </a:p>
      </dgm:t>
    </dgm:pt>
    <dgm:pt modelId="{13DD2967-41E2-49EF-850B-8823870E6563}" type="pres">
      <dgm:prSet presAssocID="{81F2856F-CB5C-40CF-ABF0-1F16C25167A3}" presName="circ3" presStyleLbl="vennNode1" presStyleIdx="2" presStyleCnt="3"/>
      <dgm:spPr/>
      <dgm:t>
        <a:bodyPr/>
        <a:lstStyle/>
        <a:p>
          <a:endParaRPr lang="da-DK"/>
        </a:p>
      </dgm:t>
    </dgm:pt>
    <dgm:pt modelId="{3A67708C-4C26-4F2C-BD00-B54BF8BC8392}" type="pres">
      <dgm:prSet presAssocID="{81F2856F-CB5C-40CF-ABF0-1F16C25167A3}" presName="circ3Tx" presStyleLbl="revTx" presStyleIdx="0" presStyleCnt="0">
        <dgm:presLayoutVars>
          <dgm:chMax val="0"/>
          <dgm:chPref val="0"/>
          <dgm:bulletEnabled val="1"/>
        </dgm:presLayoutVars>
      </dgm:prSet>
      <dgm:spPr/>
      <dgm:t>
        <a:bodyPr/>
        <a:lstStyle/>
        <a:p>
          <a:endParaRPr lang="da-DK"/>
        </a:p>
      </dgm:t>
    </dgm:pt>
  </dgm:ptLst>
  <dgm:cxnLst>
    <dgm:cxn modelId="{15947C28-65D9-4C5F-8A19-94A10AF0C48A}" srcId="{80ABE2C9-CCDA-4A2D-B6A7-947F4B59F853}" destId="{AFA4F1AC-F098-459D-A43D-2091C8128472}" srcOrd="0" destOrd="0" parTransId="{38582F98-1AC4-4C45-8D85-654ECD780E5B}" sibTransId="{A6E42144-4D45-450E-AA6D-F52769FBEF4F}"/>
    <dgm:cxn modelId="{751AEDC7-EF2E-4716-9E6C-AE01784782C4}" srcId="{80ABE2C9-CCDA-4A2D-B6A7-947F4B59F853}" destId="{20897FB2-2914-404B-AF12-3260AF2BCFE3}" srcOrd="1" destOrd="0" parTransId="{649D5B14-9ACC-43D4-B018-AA8B4B01B238}" sibTransId="{F9ED4FC7-29A5-48AA-AF7D-D750300832B7}"/>
    <dgm:cxn modelId="{131A1AB1-9B9D-44F4-A288-5590EAC55DC0}" srcId="{80ABE2C9-CCDA-4A2D-B6A7-947F4B59F853}" destId="{81F2856F-CB5C-40CF-ABF0-1F16C25167A3}" srcOrd="2" destOrd="0" parTransId="{A23F0775-7952-4EAD-B8A2-67880C2C8FEF}" sibTransId="{46526CAA-87FE-4823-B239-B61161DD2AE9}"/>
    <dgm:cxn modelId="{4D4110E2-B60D-43CF-B503-750A0AD66DE7}" type="presOf" srcId="{AFA4F1AC-F098-459D-A43D-2091C8128472}" destId="{E6E22881-F025-428D-BE46-07B27C7C3081}" srcOrd="1" destOrd="0" presId="urn:microsoft.com/office/officeart/2005/8/layout/venn1"/>
    <dgm:cxn modelId="{9D2CEADB-741A-431C-9CFB-5BA93A937BA4}" type="presOf" srcId="{20897FB2-2914-404B-AF12-3260AF2BCFE3}" destId="{056BC66C-3649-491C-9E72-D3982A2795AF}" srcOrd="1" destOrd="0" presId="urn:microsoft.com/office/officeart/2005/8/layout/venn1"/>
    <dgm:cxn modelId="{011AA1EC-782D-4A05-97E5-CD1798293C01}" type="presOf" srcId="{80ABE2C9-CCDA-4A2D-B6A7-947F4B59F853}" destId="{12754788-AFBB-4B2D-A0B8-E25BE117A6AC}" srcOrd="0" destOrd="0" presId="urn:microsoft.com/office/officeart/2005/8/layout/venn1"/>
    <dgm:cxn modelId="{1F236084-F5DF-487A-A419-F4F1E0F48F3D}" type="presOf" srcId="{81F2856F-CB5C-40CF-ABF0-1F16C25167A3}" destId="{3A67708C-4C26-4F2C-BD00-B54BF8BC8392}" srcOrd="1" destOrd="0" presId="urn:microsoft.com/office/officeart/2005/8/layout/venn1"/>
    <dgm:cxn modelId="{E1E6ED03-7BA3-4479-A723-4C7C793B3458}" type="presOf" srcId="{AFA4F1AC-F098-459D-A43D-2091C8128472}" destId="{756EF5C5-319D-4BC5-97E1-2149F444A71E}" srcOrd="0" destOrd="0" presId="urn:microsoft.com/office/officeart/2005/8/layout/venn1"/>
    <dgm:cxn modelId="{5B71B5A9-0DCA-43EE-9128-2046B7B5B4A5}" type="presOf" srcId="{20897FB2-2914-404B-AF12-3260AF2BCFE3}" destId="{0CEBFA5F-8F87-4CB2-B431-49894BF7900E}" srcOrd="0" destOrd="0" presId="urn:microsoft.com/office/officeart/2005/8/layout/venn1"/>
    <dgm:cxn modelId="{EE2D1276-9FD6-4052-BA6B-95A72A5A97E3}" type="presOf" srcId="{81F2856F-CB5C-40CF-ABF0-1F16C25167A3}" destId="{13DD2967-41E2-49EF-850B-8823870E6563}" srcOrd="0" destOrd="0" presId="urn:microsoft.com/office/officeart/2005/8/layout/venn1"/>
    <dgm:cxn modelId="{1BF85435-767B-42FF-926E-596068B0B3B4}" type="presParOf" srcId="{12754788-AFBB-4B2D-A0B8-E25BE117A6AC}" destId="{756EF5C5-319D-4BC5-97E1-2149F444A71E}" srcOrd="0" destOrd="0" presId="urn:microsoft.com/office/officeart/2005/8/layout/venn1"/>
    <dgm:cxn modelId="{F96358B7-DCBA-4BD0-8CED-31F27EF2BC29}" type="presParOf" srcId="{12754788-AFBB-4B2D-A0B8-E25BE117A6AC}" destId="{E6E22881-F025-428D-BE46-07B27C7C3081}" srcOrd="1" destOrd="0" presId="urn:microsoft.com/office/officeart/2005/8/layout/venn1"/>
    <dgm:cxn modelId="{F883444A-A0F1-4014-9EC9-3D1CCA2B74FC}" type="presParOf" srcId="{12754788-AFBB-4B2D-A0B8-E25BE117A6AC}" destId="{0CEBFA5F-8F87-4CB2-B431-49894BF7900E}" srcOrd="2" destOrd="0" presId="urn:microsoft.com/office/officeart/2005/8/layout/venn1"/>
    <dgm:cxn modelId="{463CEC88-BFD5-474A-94B2-DE8952671EC2}" type="presParOf" srcId="{12754788-AFBB-4B2D-A0B8-E25BE117A6AC}" destId="{056BC66C-3649-491C-9E72-D3982A2795AF}" srcOrd="3" destOrd="0" presId="urn:microsoft.com/office/officeart/2005/8/layout/venn1"/>
    <dgm:cxn modelId="{E9D1FDED-CD15-40D9-9595-29DA69481344}" type="presParOf" srcId="{12754788-AFBB-4B2D-A0B8-E25BE117A6AC}" destId="{13DD2967-41E2-49EF-850B-8823870E6563}" srcOrd="4" destOrd="0" presId="urn:microsoft.com/office/officeart/2005/8/layout/venn1"/>
    <dgm:cxn modelId="{05553A14-236A-424D-B1C4-C7C7C092217E}" type="presParOf" srcId="{12754788-AFBB-4B2D-A0B8-E25BE117A6AC}" destId="{3A67708C-4C26-4F2C-BD00-B54BF8BC8392}"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FEDE52-D81D-4D88-A4DE-CF32424575CC}">
      <dsp:nvSpPr>
        <dsp:cNvPr id="0" name=""/>
        <dsp:cNvSpPr/>
      </dsp:nvSpPr>
      <dsp:spPr>
        <a:xfrm>
          <a:off x="2401951" y="147"/>
          <a:ext cx="1586582" cy="158658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da-DK" sz="2200" kern="1200" dirty="0">
              <a:solidFill>
                <a:schemeClr val="tx1"/>
              </a:solidFill>
            </a:rPr>
            <a:t>Vejleder</a:t>
          </a:r>
        </a:p>
      </dsp:txBody>
      <dsp:txXfrm>
        <a:off x="2634301" y="232497"/>
        <a:ext cx="1121882" cy="1121882"/>
      </dsp:txXfrm>
    </dsp:sp>
    <dsp:sp modelId="{AA6D06DE-E56B-46B1-AB7A-86F4C8D91799}">
      <dsp:nvSpPr>
        <dsp:cNvPr id="0" name=""/>
        <dsp:cNvSpPr/>
      </dsp:nvSpPr>
      <dsp:spPr>
        <a:xfrm>
          <a:off x="2735134" y="1715560"/>
          <a:ext cx="920217" cy="920217"/>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da-DK" sz="1500" kern="1200"/>
        </a:p>
      </dsp:txBody>
      <dsp:txXfrm>
        <a:off x="2857109" y="2067451"/>
        <a:ext cx="676267" cy="216435"/>
      </dsp:txXfrm>
    </dsp:sp>
    <dsp:sp modelId="{1B9C4BB6-7B84-48ED-91C1-192B2DB01313}">
      <dsp:nvSpPr>
        <dsp:cNvPr id="0" name=""/>
        <dsp:cNvSpPr/>
      </dsp:nvSpPr>
      <dsp:spPr>
        <a:xfrm>
          <a:off x="2401951" y="2764608"/>
          <a:ext cx="1586582" cy="158658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da-DK" sz="2200" kern="1200" dirty="0">
              <a:solidFill>
                <a:schemeClr val="tx1"/>
              </a:solidFill>
            </a:rPr>
            <a:t>Ung/elev</a:t>
          </a:r>
        </a:p>
      </dsp:txBody>
      <dsp:txXfrm>
        <a:off x="2634301" y="2996958"/>
        <a:ext cx="1121882" cy="1121882"/>
      </dsp:txXfrm>
    </dsp:sp>
    <dsp:sp modelId="{C79A9B39-3C47-4FA4-9D61-E77D6C8337AF}">
      <dsp:nvSpPr>
        <dsp:cNvPr id="0" name=""/>
        <dsp:cNvSpPr/>
      </dsp:nvSpPr>
      <dsp:spPr>
        <a:xfrm>
          <a:off x="4226521" y="1880564"/>
          <a:ext cx="504533" cy="59020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da-DK" sz="1800" kern="1200"/>
        </a:p>
      </dsp:txBody>
      <dsp:txXfrm>
        <a:off x="4226521" y="1998606"/>
        <a:ext cx="353173" cy="354124"/>
      </dsp:txXfrm>
    </dsp:sp>
    <dsp:sp modelId="{50860E28-A143-433C-9BB5-2712C87B6FD9}">
      <dsp:nvSpPr>
        <dsp:cNvPr id="0" name=""/>
        <dsp:cNvSpPr/>
      </dsp:nvSpPr>
      <dsp:spPr>
        <a:xfrm>
          <a:off x="4940483" y="589086"/>
          <a:ext cx="3173164" cy="317316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r>
            <a:rPr lang="da-DK" sz="3500" kern="1200" dirty="0">
              <a:solidFill>
                <a:schemeClr val="tx1"/>
              </a:solidFill>
            </a:rPr>
            <a:t>Uddannelse</a:t>
          </a:r>
        </a:p>
      </dsp:txBody>
      <dsp:txXfrm>
        <a:off x="5405182" y="1053785"/>
        <a:ext cx="2243766" cy="22437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37CC48-4435-4158-800E-F7258C776895}">
      <dsp:nvSpPr>
        <dsp:cNvPr id="0" name=""/>
        <dsp:cNvSpPr/>
      </dsp:nvSpPr>
      <dsp:spPr>
        <a:xfrm>
          <a:off x="974516" y="0"/>
          <a:ext cx="3460103" cy="211197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da-DK" sz="2000" kern="1200" dirty="0"/>
            <a:t>Vejledning</a:t>
          </a:r>
        </a:p>
      </dsp:txBody>
      <dsp:txXfrm>
        <a:off x="1457683" y="249046"/>
        <a:ext cx="1995014" cy="1613876"/>
      </dsp:txXfrm>
    </dsp:sp>
    <dsp:sp modelId="{D8DBE649-D3B3-4D36-A8B8-6B2FD897C283}">
      <dsp:nvSpPr>
        <dsp:cNvPr id="0" name=""/>
        <dsp:cNvSpPr/>
      </dsp:nvSpPr>
      <dsp:spPr>
        <a:xfrm>
          <a:off x="3608334" y="11551"/>
          <a:ext cx="3437421" cy="211197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da-DK" sz="2000" kern="1200" dirty="0"/>
            <a:t>Uddannelse</a:t>
          </a:r>
        </a:p>
      </dsp:txBody>
      <dsp:txXfrm>
        <a:off x="4583818" y="260598"/>
        <a:ext cx="1981936" cy="161387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1532" cy="497897"/>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sz="quarter" idx="1"/>
          </p:nvPr>
        </p:nvSpPr>
        <p:spPr>
          <a:xfrm>
            <a:off x="3845047" y="0"/>
            <a:ext cx="2941532" cy="497897"/>
          </a:xfrm>
          <a:prstGeom prst="rect">
            <a:avLst/>
          </a:prstGeom>
        </p:spPr>
        <p:txBody>
          <a:bodyPr vert="horz" lIns="91440" tIns="45720" rIns="91440" bIns="45720" rtlCol="0"/>
          <a:lstStyle>
            <a:lvl1pPr algn="r">
              <a:defRPr sz="1200"/>
            </a:lvl1pPr>
          </a:lstStyle>
          <a:p>
            <a:fld id="{D6D0FA47-3110-4BFD-B331-FD5A8E1E1657}" type="datetimeFigureOut">
              <a:rPr lang="da-DK" smtClean="0"/>
              <a:t>02-11-2016</a:t>
            </a:fld>
            <a:endParaRPr lang="da-DK"/>
          </a:p>
        </p:txBody>
      </p:sp>
      <p:sp>
        <p:nvSpPr>
          <p:cNvPr id="4" name="Pladsholder til sidefod 3"/>
          <p:cNvSpPr>
            <a:spLocks noGrp="1"/>
          </p:cNvSpPr>
          <p:nvPr>
            <p:ph type="ftr" sz="quarter" idx="2"/>
          </p:nvPr>
        </p:nvSpPr>
        <p:spPr>
          <a:xfrm>
            <a:off x="0" y="9425568"/>
            <a:ext cx="2941532" cy="497895"/>
          </a:xfrm>
          <a:prstGeom prst="rect">
            <a:avLst/>
          </a:prstGeom>
        </p:spPr>
        <p:txBody>
          <a:bodyPr vert="horz" lIns="91440" tIns="45720" rIns="91440" bIns="45720" rtlCol="0" anchor="b"/>
          <a:lstStyle>
            <a:lvl1pPr algn="l">
              <a:defRPr sz="1200"/>
            </a:lvl1pPr>
          </a:lstStyle>
          <a:p>
            <a:endParaRPr lang="da-DK"/>
          </a:p>
        </p:txBody>
      </p:sp>
      <p:sp>
        <p:nvSpPr>
          <p:cNvPr id="5" name="Pladsholder til slidenummer 4"/>
          <p:cNvSpPr>
            <a:spLocks noGrp="1"/>
          </p:cNvSpPr>
          <p:nvPr>
            <p:ph type="sldNum" sz="quarter" idx="3"/>
          </p:nvPr>
        </p:nvSpPr>
        <p:spPr>
          <a:xfrm>
            <a:off x="3845047" y="9425568"/>
            <a:ext cx="2941532" cy="497895"/>
          </a:xfrm>
          <a:prstGeom prst="rect">
            <a:avLst/>
          </a:prstGeom>
        </p:spPr>
        <p:txBody>
          <a:bodyPr vert="horz" lIns="91440" tIns="45720" rIns="91440" bIns="45720" rtlCol="0" anchor="b"/>
          <a:lstStyle>
            <a:lvl1pPr algn="r">
              <a:defRPr sz="1200"/>
            </a:lvl1pPr>
          </a:lstStyle>
          <a:p>
            <a:fld id="{D2DE67AA-E9D7-4F52-93C3-BAF9AF4D41F0}" type="slidenum">
              <a:rPr lang="da-DK" smtClean="0"/>
              <a:t>‹nr.›</a:t>
            </a:fld>
            <a:endParaRPr lang="da-DK"/>
          </a:p>
        </p:txBody>
      </p:sp>
    </p:spTree>
    <p:extLst>
      <p:ext uri="{BB962C8B-B14F-4D97-AF65-F5344CB8AC3E}">
        <p14:creationId xmlns:p14="http://schemas.microsoft.com/office/powerpoint/2010/main" val="1889680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1532" cy="497897"/>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45047" y="0"/>
            <a:ext cx="2941532" cy="497897"/>
          </a:xfrm>
          <a:prstGeom prst="rect">
            <a:avLst/>
          </a:prstGeom>
        </p:spPr>
        <p:txBody>
          <a:bodyPr vert="horz" lIns="91440" tIns="45720" rIns="91440" bIns="45720" rtlCol="0"/>
          <a:lstStyle>
            <a:lvl1pPr algn="r">
              <a:defRPr sz="1200"/>
            </a:lvl1pPr>
          </a:lstStyle>
          <a:p>
            <a:fld id="{8A79EA0A-A8AF-4596-B210-5E73CF48FBA7}" type="datetimeFigureOut">
              <a:rPr lang="da-DK" smtClean="0"/>
              <a:t>02-11-2016</a:t>
            </a:fld>
            <a:endParaRPr lang="da-DK"/>
          </a:p>
        </p:txBody>
      </p:sp>
      <p:sp>
        <p:nvSpPr>
          <p:cNvPr id="4" name="Pladsholder til slidebillede 3"/>
          <p:cNvSpPr>
            <a:spLocks noGrp="1" noRot="1" noChangeAspect="1"/>
          </p:cNvSpPr>
          <p:nvPr>
            <p:ph type="sldImg" idx="2"/>
          </p:nvPr>
        </p:nvSpPr>
        <p:spPr>
          <a:xfrm>
            <a:off x="417513" y="1239838"/>
            <a:ext cx="5953125" cy="3349625"/>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78815" y="4775666"/>
            <a:ext cx="5430520" cy="3907364"/>
          </a:xfrm>
          <a:prstGeom prst="rect">
            <a:avLst/>
          </a:prstGeom>
        </p:spPr>
        <p:txBody>
          <a:bodyPr vert="horz" lIns="91440" tIns="45720" rIns="91440" bIns="45720" rtlCol="0"/>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9425568"/>
            <a:ext cx="2941532" cy="497895"/>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45047" y="9425568"/>
            <a:ext cx="2941532" cy="497895"/>
          </a:xfrm>
          <a:prstGeom prst="rect">
            <a:avLst/>
          </a:prstGeom>
        </p:spPr>
        <p:txBody>
          <a:bodyPr vert="horz" lIns="91440" tIns="45720" rIns="91440" bIns="45720" rtlCol="0" anchor="b"/>
          <a:lstStyle>
            <a:lvl1pPr algn="r">
              <a:defRPr sz="1200"/>
            </a:lvl1pPr>
          </a:lstStyle>
          <a:p>
            <a:fld id="{E53796EF-9374-46A1-BD4C-206752375075}" type="slidenum">
              <a:rPr lang="da-DK" smtClean="0"/>
              <a:t>‹nr.›</a:t>
            </a:fld>
            <a:endParaRPr lang="da-DK"/>
          </a:p>
        </p:txBody>
      </p:sp>
    </p:spTree>
    <p:extLst>
      <p:ext uri="{BB962C8B-B14F-4D97-AF65-F5344CB8AC3E}">
        <p14:creationId xmlns:p14="http://schemas.microsoft.com/office/powerpoint/2010/main" val="3695258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Pladsholder til diasbillede 1"/>
          <p:cNvSpPr>
            <a:spLocks noGrp="1" noRot="1" noChangeAspect="1" noTextEdit="1"/>
          </p:cNvSpPr>
          <p:nvPr>
            <p:ph type="sldImg"/>
          </p:nvPr>
        </p:nvSpPr>
        <p:spPr>
          <a:ln/>
        </p:spPr>
      </p:sp>
      <p:sp>
        <p:nvSpPr>
          <p:cNvPr id="47107" name="Pladsholder til no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a-DK" altLang="da-DK">
                <a:latin typeface="Verdana" panose="020B0604030504040204" pitchFamily="34" charset="0"/>
                <a:ea typeface="ＭＳ Ｐゴシック" panose="020B0600070205080204" pitchFamily="34" charset="-128"/>
              </a:rPr>
              <a:t>10 min </a:t>
            </a:r>
          </a:p>
          <a:p>
            <a:r>
              <a:rPr lang="da-DK" altLang="da-DK">
                <a:latin typeface="Verdana" panose="020B0604030504040204" pitchFamily="34" charset="0"/>
                <a:ea typeface="ＭＳ Ｐゴシック" panose="020B0600070205080204" pitchFamily="34" charset="-128"/>
              </a:rPr>
              <a:t>Hvad er vi gode til i klassen?</a:t>
            </a:r>
          </a:p>
          <a:p>
            <a:r>
              <a:rPr lang="da-DK" altLang="da-DK">
                <a:latin typeface="Verdana" panose="020B0604030504040204" pitchFamily="34" charset="0"/>
                <a:ea typeface="ＭＳ Ｐゴシック" panose="020B0600070205080204" pitchFamily="34" charset="-128"/>
              </a:rPr>
              <a:t>- Hvad lavede vi sidst gang, du havde det sjovt på klassen?</a:t>
            </a:r>
          </a:p>
          <a:p>
            <a:r>
              <a:rPr lang="da-DK" altLang="da-DK">
                <a:latin typeface="Verdana" panose="020B0604030504040204" pitchFamily="34" charset="0"/>
                <a:ea typeface="ＭＳ Ｐゴシック" panose="020B0600070205080204" pitchFamily="34" charset="-128"/>
              </a:rPr>
              <a:t>- Er der noget du kan gøre, hvis du selv eller en anden har en dårlig dag i skolen?</a:t>
            </a:r>
          </a:p>
          <a:p>
            <a:r>
              <a:rPr lang="da-DK" altLang="da-DK">
                <a:latin typeface="Verdana" panose="020B0604030504040204" pitchFamily="34" charset="0"/>
                <a:ea typeface="ＭＳ Ｐゴシック" panose="020B0600070205080204" pitchFamily="34" charset="-128"/>
              </a:rPr>
              <a:t>- Er der noget vi kunne blive bedre til i klassen, så det ville være et endnu rarere sted at være? </a:t>
            </a:r>
          </a:p>
        </p:txBody>
      </p:sp>
      <p:sp>
        <p:nvSpPr>
          <p:cNvPr id="47108" name="Pladsholder til dias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defRPr sz="2400">
                <a:solidFill>
                  <a:schemeClr val="tx1"/>
                </a:solidFill>
                <a:latin typeface="Arial" panose="020B0604020202020204" pitchFamily="34" charset="0"/>
                <a:ea typeface="ＭＳ Ｐゴシック" panose="020B0600070205080204" pitchFamily="34" charset="-128"/>
              </a:defRPr>
            </a:lvl1pPr>
            <a:lvl2pPr marL="742950" indent="-285750" defTabSz="919163">
              <a:defRPr sz="2400">
                <a:solidFill>
                  <a:schemeClr val="tx1"/>
                </a:solidFill>
                <a:latin typeface="Arial" panose="020B0604020202020204" pitchFamily="34" charset="0"/>
                <a:ea typeface="ＭＳ Ｐゴシック" panose="020B0600070205080204" pitchFamily="34" charset="-128"/>
              </a:defRPr>
            </a:lvl2pPr>
            <a:lvl3pPr marL="1143000" indent="-228600" defTabSz="919163">
              <a:defRPr sz="2400">
                <a:solidFill>
                  <a:schemeClr val="tx1"/>
                </a:solidFill>
                <a:latin typeface="Arial" panose="020B0604020202020204" pitchFamily="34" charset="0"/>
                <a:ea typeface="ＭＳ Ｐゴシック" panose="020B0600070205080204" pitchFamily="34" charset="-128"/>
              </a:defRPr>
            </a:lvl3pPr>
            <a:lvl4pPr marL="1600200" indent="-228600" defTabSz="919163">
              <a:defRPr sz="2400">
                <a:solidFill>
                  <a:schemeClr val="tx1"/>
                </a:solidFill>
                <a:latin typeface="Arial" panose="020B0604020202020204" pitchFamily="34" charset="0"/>
                <a:ea typeface="ＭＳ Ｐゴシック" panose="020B0600070205080204" pitchFamily="34" charset="-128"/>
              </a:defRPr>
            </a:lvl4pPr>
            <a:lvl5pPr marL="2057400" indent="-228600" defTabSz="919163">
              <a:defRPr sz="2400">
                <a:solidFill>
                  <a:schemeClr val="tx1"/>
                </a:solidFill>
                <a:latin typeface="Arial" panose="020B0604020202020204" pitchFamily="34" charset="0"/>
                <a:ea typeface="ＭＳ Ｐゴシック" panose="020B0600070205080204" pitchFamily="34" charset="-128"/>
              </a:defRPr>
            </a:lvl5pPr>
            <a:lvl6pPr marL="2514600" indent="-228600" defTabSz="9191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defTabSz="9191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defTabSz="9191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defTabSz="9191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81B3BC42-0C19-41BD-A7F4-9B7115CE8A4B}" type="slidenum">
              <a:rPr lang="da-DK" altLang="da-DK" sz="1200" smtClean="0">
                <a:latin typeface="Verdana" panose="020B0604030504040204" pitchFamily="34" charset="0"/>
              </a:rPr>
              <a:pPr/>
              <a:t>9</a:t>
            </a:fld>
            <a:endParaRPr lang="da-DK" altLang="da-DK" sz="1200">
              <a:latin typeface="Verdana" panose="020B0604030504040204" pitchFamily="34" charset="0"/>
            </a:endParaRPr>
          </a:p>
        </p:txBody>
      </p:sp>
    </p:spTree>
    <p:extLst>
      <p:ext uri="{BB962C8B-B14F-4D97-AF65-F5344CB8AC3E}">
        <p14:creationId xmlns:p14="http://schemas.microsoft.com/office/powerpoint/2010/main" val="1381402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Pladsholder til diasbillede 1"/>
          <p:cNvSpPr>
            <a:spLocks noGrp="1" noRot="1" noChangeAspect="1" noTextEdit="1"/>
          </p:cNvSpPr>
          <p:nvPr>
            <p:ph type="sldImg"/>
          </p:nvPr>
        </p:nvSpPr>
        <p:spPr>
          <a:ln/>
        </p:spPr>
      </p:sp>
      <p:sp>
        <p:nvSpPr>
          <p:cNvPr id="49155" name="Pladsholder til no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a-DK" altLang="da-DK">
                <a:latin typeface="Verdana" panose="020B0604030504040204" pitchFamily="34" charset="0"/>
                <a:ea typeface="ＭＳ Ｐゴシック" panose="020B0600070205080204" pitchFamily="34" charset="-128"/>
              </a:rPr>
              <a:t>10 min</a:t>
            </a:r>
          </a:p>
        </p:txBody>
      </p:sp>
    </p:spTree>
    <p:extLst>
      <p:ext uri="{BB962C8B-B14F-4D97-AF65-F5344CB8AC3E}">
        <p14:creationId xmlns:p14="http://schemas.microsoft.com/office/powerpoint/2010/main" val="12413325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Pladsholder til slidebillede 1"/>
          <p:cNvSpPr>
            <a:spLocks noGrp="1" noRot="1" noChangeAspect="1" noTextEdit="1"/>
          </p:cNvSpPr>
          <p:nvPr>
            <p:ph type="sldImg"/>
          </p:nvPr>
        </p:nvSpPr>
        <p:spPr>
          <a:ln/>
        </p:spPr>
      </p:sp>
      <p:sp>
        <p:nvSpPr>
          <p:cNvPr id="45059" name="Pladsholder til no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a-DK" altLang="da-DK">
                <a:latin typeface="Verdana" panose="020B0604030504040204" pitchFamily="34" charset="0"/>
                <a:ea typeface="ＭＳ Ｐゴシック" panose="020B0600070205080204" pitchFamily="34" charset="-128"/>
              </a:rPr>
              <a:t>Herfra vender perspektivet: hvordan kan skolen og underviserne inddrage eleverne til at engagere sig egen og andres trivsel. Deltagerne har nu etableret en ide om deres rolle og har en skitse om konkrete tiltag de kunne tænke sig at indføre. Hvordan og i hvilket omfang skal eleverne inddrages. </a:t>
            </a:r>
          </a:p>
        </p:txBody>
      </p:sp>
      <p:sp>
        <p:nvSpPr>
          <p:cNvPr id="45060" name="Pladsholder til slide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defRPr sz="2400">
                <a:solidFill>
                  <a:schemeClr val="tx1"/>
                </a:solidFill>
                <a:latin typeface="Arial" panose="020B0604020202020204" pitchFamily="34" charset="0"/>
                <a:ea typeface="ＭＳ Ｐゴシック" panose="020B0600070205080204" pitchFamily="34" charset="-128"/>
              </a:defRPr>
            </a:lvl1pPr>
            <a:lvl2pPr marL="742950" indent="-285750" defTabSz="919163">
              <a:defRPr sz="2400">
                <a:solidFill>
                  <a:schemeClr val="tx1"/>
                </a:solidFill>
                <a:latin typeface="Arial" panose="020B0604020202020204" pitchFamily="34" charset="0"/>
                <a:ea typeface="ＭＳ Ｐゴシック" panose="020B0600070205080204" pitchFamily="34" charset="-128"/>
              </a:defRPr>
            </a:lvl2pPr>
            <a:lvl3pPr marL="1143000" indent="-228600" defTabSz="919163">
              <a:defRPr sz="2400">
                <a:solidFill>
                  <a:schemeClr val="tx1"/>
                </a:solidFill>
                <a:latin typeface="Arial" panose="020B0604020202020204" pitchFamily="34" charset="0"/>
                <a:ea typeface="ＭＳ Ｐゴシック" panose="020B0600070205080204" pitchFamily="34" charset="-128"/>
              </a:defRPr>
            </a:lvl3pPr>
            <a:lvl4pPr marL="1600200" indent="-228600" defTabSz="919163">
              <a:defRPr sz="2400">
                <a:solidFill>
                  <a:schemeClr val="tx1"/>
                </a:solidFill>
                <a:latin typeface="Arial" panose="020B0604020202020204" pitchFamily="34" charset="0"/>
                <a:ea typeface="ＭＳ Ｐゴシック" panose="020B0600070205080204" pitchFamily="34" charset="-128"/>
              </a:defRPr>
            </a:lvl4pPr>
            <a:lvl5pPr marL="2057400" indent="-228600" defTabSz="919163">
              <a:defRPr sz="2400">
                <a:solidFill>
                  <a:schemeClr val="tx1"/>
                </a:solidFill>
                <a:latin typeface="Arial" panose="020B0604020202020204" pitchFamily="34" charset="0"/>
                <a:ea typeface="ＭＳ Ｐゴシック" panose="020B0600070205080204" pitchFamily="34" charset="-128"/>
              </a:defRPr>
            </a:lvl5pPr>
            <a:lvl6pPr marL="2514600" indent="-228600" defTabSz="9191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defTabSz="9191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defTabSz="9191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defTabSz="9191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EFFE2495-86F8-4F1A-9AF8-39CA6816DFE3}" type="slidenum">
              <a:rPr lang="da-DK" altLang="da-DK" sz="1200" smtClean="0">
                <a:latin typeface="Verdana" panose="020B0604030504040204" pitchFamily="34" charset="0"/>
              </a:rPr>
              <a:pPr/>
              <a:t>13</a:t>
            </a:fld>
            <a:endParaRPr lang="da-DK" altLang="da-DK" sz="1200">
              <a:latin typeface="Verdana" panose="020B0604030504040204" pitchFamily="34" charset="0"/>
            </a:endParaRPr>
          </a:p>
        </p:txBody>
      </p:sp>
    </p:spTree>
    <p:extLst>
      <p:ext uri="{BB962C8B-B14F-4D97-AF65-F5344CB8AC3E}">
        <p14:creationId xmlns:p14="http://schemas.microsoft.com/office/powerpoint/2010/main" val="10929328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Pladsholder til slidebillede 1"/>
          <p:cNvSpPr>
            <a:spLocks noGrp="1" noRot="1" noChangeAspect="1" noTextEdit="1"/>
          </p:cNvSpPr>
          <p:nvPr>
            <p:ph type="sldImg"/>
          </p:nvPr>
        </p:nvSpPr>
        <p:spPr>
          <a:ln/>
        </p:spPr>
      </p:sp>
      <p:sp>
        <p:nvSpPr>
          <p:cNvPr id="60419" name="Pladsholder til no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a-DK" altLang="da-DK">
                <a:latin typeface="Verdana" panose="020B0604030504040204" pitchFamily="34" charset="0"/>
                <a:ea typeface="ＭＳ Ｐゴシック" panose="020B0600070205080204" pitchFamily="34" charset="-128"/>
              </a:rPr>
              <a:t>10 min. Sence of coherence: følelse, men også en kompetence. Både en forudsætning for at anvende sine kompetencer og et udtryk for kompetence. Knyytter an til oplevelse og erfaringer, at opleve at kunne mestre, også en kognitiv og følelsesmæssiig dimension.</a:t>
            </a:r>
          </a:p>
        </p:txBody>
      </p:sp>
      <p:sp>
        <p:nvSpPr>
          <p:cNvPr id="60420" name="Pladsholder til slide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9638">
              <a:defRPr sz="2400">
                <a:solidFill>
                  <a:schemeClr val="tx1"/>
                </a:solidFill>
                <a:latin typeface="Arial" panose="020B0604020202020204" pitchFamily="34" charset="0"/>
                <a:ea typeface="ＭＳ Ｐゴシック" panose="020B0600070205080204" pitchFamily="34" charset="-128"/>
              </a:defRPr>
            </a:lvl1pPr>
            <a:lvl2pPr marL="735013" indent="-282575" defTabSz="909638">
              <a:defRPr sz="2400">
                <a:solidFill>
                  <a:schemeClr val="tx1"/>
                </a:solidFill>
                <a:latin typeface="Arial" panose="020B0604020202020204" pitchFamily="34" charset="0"/>
                <a:ea typeface="ＭＳ Ｐゴシック" panose="020B0600070205080204" pitchFamily="34" charset="-128"/>
              </a:defRPr>
            </a:lvl2pPr>
            <a:lvl3pPr marL="1131888" indent="-225425" defTabSz="909638">
              <a:defRPr sz="2400">
                <a:solidFill>
                  <a:schemeClr val="tx1"/>
                </a:solidFill>
                <a:latin typeface="Arial" panose="020B0604020202020204" pitchFamily="34" charset="0"/>
                <a:ea typeface="ＭＳ Ｐゴシック" panose="020B0600070205080204" pitchFamily="34" charset="-128"/>
              </a:defRPr>
            </a:lvl3pPr>
            <a:lvl4pPr marL="1584325" indent="-225425" defTabSz="909638">
              <a:defRPr sz="2400">
                <a:solidFill>
                  <a:schemeClr val="tx1"/>
                </a:solidFill>
                <a:latin typeface="Arial" panose="020B0604020202020204" pitchFamily="34" charset="0"/>
                <a:ea typeface="ＭＳ Ｐゴシック" panose="020B0600070205080204" pitchFamily="34" charset="-128"/>
              </a:defRPr>
            </a:lvl4pPr>
            <a:lvl5pPr marL="2036763" indent="-225425" defTabSz="909638">
              <a:defRPr sz="2400">
                <a:solidFill>
                  <a:schemeClr val="tx1"/>
                </a:solidFill>
                <a:latin typeface="Arial" panose="020B0604020202020204" pitchFamily="34" charset="0"/>
                <a:ea typeface="ＭＳ Ｐゴシック" panose="020B0600070205080204" pitchFamily="34" charset="-128"/>
              </a:defRPr>
            </a:lvl5pPr>
            <a:lvl6pPr marL="2493963" indent="-225425" defTabSz="9096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51163" indent="-225425" defTabSz="9096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08363" indent="-225425" defTabSz="9096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65563" indent="-225425" defTabSz="9096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880732C8-F285-46CE-B42B-0BEFD3135C08}" type="slidenum">
              <a:rPr lang="da-DK" altLang="da-DK" sz="1200">
                <a:latin typeface="Verdana" panose="020B0604030504040204" pitchFamily="34" charset="0"/>
              </a:rPr>
              <a:pPr/>
              <a:t>14</a:t>
            </a:fld>
            <a:endParaRPr lang="da-DK" altLang="da-DK" sz="1200">
              <a:latin typeface="Verdana" panose="020B0604030504040204" pitchFamily="34" charset="0"/>
            </a:endParaRPr>
          </a:p>
        </p:txBody>
      </p:sp>
    </p:spTree>
    <p:extLst>
      <p:ext uri="{BB962C8B-B14F-4D97-AF65-F5344CB8AC3E}">
        <p14:creationId xmlns:p14="http://schemas.microsoft.com/office/powerpoint/2010/main" val="10566466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Pladsholder til slidebillede 1"/>
          <p:cNvSpPr>
            <a:spLocks noGrp="1" noRot="1" noChangeAspect="1" noTextEdit="1"/>
          </p:cNvSpPr>
          <p:nvPr>
            <p:ph type="sldImg"/>
          </p:nvPr>
        </p:nvSpPr>
        <p:spPr>
          <a:ln/>
        </p:spPr>
      </p:sp>
      <p:sp>
        <p:nvSpPr>
          <p:cNvPr id="38915" name="Pladsholder til no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a-DK" altLang="da-DK">
                <a:latin typeface="Verdana" panose="020B0604030504040204" pitchFamily="34" charset="0"/>
                <a:ea typeface="ＭＳ Ｐゴシック" panose="020B0600070205080204" pitchFamily="34" charset="-128"/>
              </a:rPr>
              <a:t>5 min</a:t>
            </a:r>
          </a:p>
        </p:txBody>
      </p:sp>
      <p:sp>
        <p:nvSpPr>
          <p:cNvPr id="38916" name="Pladsholder til slide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defRPr sz="2400">
                <a:solidFill>
                  <a:schemeClr val="tx1"/>
                </a:solidFill>
                <a:latin typeface="Arial" panose="020B0604020202020204" pitchFamily="34" charset="0"/>
                <a:ea typeface="ＭＳ Ｐゴシック" panose="020B0600070205080204" pitchFamily="34" charset="-128"/>
              </a:defRPr>
            </a:lvl1pPr>
            <a:lvl2pPr marL="742950" indent="-285750" defTabSz="919163">
              <a:defRPr sz="2400">
                <a:solidFill>
                  <a:schemeClr val="tx1"/>
                </a:solidFill>
                <a:latin typeface="Arial" panose="020B0604020202020204" pitchFamily="34" charset="0"/>
                <a:ea typeface="ＭＳ Ｐゴシック" panose="020B0600070205080204" pitchFamily="34" charset="-128"/>
              </a:defRPr>
            </a:lvl2pPr>
            <a:lvl3pPr marL="1143000" indent="-228600" defTabSz="919163">
              <a:defRPr sz="2400">
                <a:solidFill>
                  <a:schemeClr val="tx1"/>
                </a:solidFill>
                <a:latin typeface="Arial" panose="020B0604020202020204" pitchFamily="34" charset="0"/>
                <a:ea typeface="ＭＳ Ｐゴシック" panose="020B0600070205080204" pitchFamily="34" charset="-128"/>
              </a:defRPr>
            </a:lvl3pPr>
            <a:lvl4pPr marL="1600200" indent="-228600" defTabSz="919163">
              <a:defRPr sz="2400">
                <a:solidFill>
                  <a:schemeClr val="tx1"/>
                </a:solidFill>
                <a:latin typeface="Arial" panose="020B0604020202020204" pitchFamily="34" charset="0"/>
                <a:ea typeface="ＭＳ Ｐゴシック" panose="020B0600070205080204" pitchFamily="34" charset="-128"/>
              </a:defRPr>
            </a:lvl4pPr>
            <a:lvl5pPr marL="2057400" indent="-228600" defTabSz="919163">
              <a:defRPr sz="2400">
                <a:solidFill>
                  <a:schemeClr val="tx1"/>
                </a:solidFill>
                <a:latin typeface="Arial" panose="020B0604020202020204" pitchFamily="34" charset="0"/>
                <a:ea typeface="ＭＳ Ｐゴシック" panose="020B0600070205080204" pitchFamily="34" charset="-128"/>
              </a:defRPr>
            </a:lvl5pPr>
            <a:lvl6pPr marL="2514600" indent="-228600" defTabSz="9191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defTabSz="9191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defTabSz="9191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defTabSz="9191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FD55F2CD-78C9-40CB-8E63-28D56D2D5FEC}" type="slidenum">
              <a:rPr lang="da-DK" altLang="da-DK" sz="1200" smtClean="0">
                <a:latin typeface="Verdana" panose="020B0604030504040204" pitchFamily="34" charset="0"/>
              </a:rPr>
              <a:pPr/>
              <a:t>15</a:t>
            </a:fld>
            <a:endParaRPr lang="da-DK" altLang="da-DK" sz="1200">
              <a:latin typeface="Verdana" panose="020B0604030504040204" pitchFamily="34" charset="0"/>
            </a:endParaRPr>
          </a:p>
        </p:txBody>
      </p:sp>
    </p:spTree>
    <p:extLst>
      <p:ext uri="{BB962C8B-B14F-4D97-AF65-F5344CB8AC3E}">
        <p14:creationId xmlns:p14="http://schemas.microsoft.com/office/powerpoint/2010/main" val="745399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Pladsholder til slidebillede 1"/>
          <p:cNvSpPr>
            <a:spLocks noGrp="1" noRot="1" noChangeAspect="1" noTextEdit="1"/>
          </p:cNvSpPr>
          <p:nvPr>
            <p:ph type="sldImg"/>
          </p:nvPr>
        </p:nvSpPr>
        <p:spPr>
          <a:ln/>
        </p:spPr>
      </p:sp>
      <p:sp>
        <p:nvSpPr>
          <p:cNvPr id="34819" name="Pladsholder til no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a-DK" altLang="da-DK">
                <a:latin typeface="Verdana" panose="020B0604030504040204" pitchFamily="34" charset="0"/>
                <a:ea typeface="ＭＳ Ｐゴシック" panose="020B0600070205080204" pitchFamily="34" charset="-128"/>
              </a:rPr>
              <a:t>5 min</a:t>
            </a:r>
          </a:p>
        </p:txBody>
      </p:sp>
      <p:sp>
        <p:nvSpPr>
          <p:cNvPr id="34820" name="Pladsholder til slide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defRPr sz="2400">
                <a:solidFill>
                  <a:schemeClr val="tx1"/>
                </a:solidFill>
                <a:latin typeface="Arial" panose="020B0604020202020204" pitchFamily="34" charset="0"/>
                <a:ea typeface="ＭＳ Ｐゴシック" panose="020B0600070205080204" pitchFamily="34" charset="-128"/>
              </a:defRPr>
            </a:lvl1pPr>
            <a:lvl2pPr marL="742950" indent="-285750" defTabSz="919163">
              <a:defRPr sz="2400">
                <a:solidFill>
                  <a:schemeClr val="tx1"/>
                </a:solidFill>
                <a:latin typeface="Arial" panose="020B0604020202020204" pitchFamily="34" charset="0"/>
                <a:ea typeface="ＭＳ Ｐゴシック" panose="020B0600070205080204" pitchFamily="34" charset="-128"/>
              </a:defRPr>
            </a:lvl2pPr>
            <a:lvl3pPr marL="1143000" indent="-228600" defTabSz="919163">
              <a:defRPr sz="2400">
                <a:solidFill>
                  <a:schemeClr val="tx1"/>
                </a:solidFill>
                <a:latin typeface="Arial" panose="020B0604020202020204" pitchFamily="34" charset="0"/>
                <a:ea typeface="ＭＳ Ｐゴシック" panose="020B0600070205080204" pitchFamily="34" charset="-128"/>
              </a:defRPr>
            </a:lvl3pPr>
            <a:lvl4pPr marL="1600200" indent="-228600" defTabSz="919163">
              <a:defRPr sz="2400">
                <a:solidFill>
                  <a:schemeClr val="tx1"/>
                </a:solidFill>
                <a:latin typeface="Arial" panose="020B0604020202020204" pitchFamily="34" charset="0"/>
                <a:ea typeface="ＭＳ Ｐゴシック" panose="020B0600070205080204" pitchFamily="34" charset="-128"/>
              </a:defRPr>
            </a:lvl4pPr>
            <a:lvl5pPr marL="2057400" indent="-228600" defTabSz="919163">
              <a:defRPr sz="2400">
                <a:solidFill>
                  <a:schemeClr val="tx1"/>
                </a:solidFill>
                <a:latin typeface="Arial" panose="020B0604020202020204" pitchFamily="34" charset="0"/>
                <a:ea typeface="ＭＳ Ｐゴシック" panose="020B0600070205080204" pitchFamily="34" charset="-128"/>
              </a:defRPr>
            </a:lvl5pPr>
            <a:lvl6pPr marL="2514600" indent="-228600" defTabSz="9191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defTabSz="9191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defTabSz="9191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defTabSz="9191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7B73A73D-8619-42D3-84E6-D49BA78EEA6C}" type="slidenum">
              <a:rPr lang="da-DK" altLang="da-DK" sz="1200" smtClean="0">
                <a:latin typeface="Verdana" panose="020B0604030504040204" pitchFamily="34" charset="0"/>
              </a:rPr>
              <a:pPr/>
              <a:t>16</a:t>
            </a:fld>
            <a:endParaRPr lang="da-DK" altLang="da-DK" sz="1200">
              <a:latin typeface="Verdana" panose="020B0604030504040204" pitchFamily="34" charset="0"/>
            </a:endParaRPr>
          </a:p>
        </p:txBody>
      </p:sp>
    </p:spTree>
    <p:extLst>
      <p:ext uri="{BB962C8B-B14F-4D97-AF65-F5344CB8AC3E}">
        <p14:creationId xmlns:p14="http://schemas.microsoft.com/office/powerpoint/2010/main" val="40123357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Pladsholder til slidebillede 1"/>
          <p:cNvSpPr>
            <a:spLocks noGrp="1" noRot="1" noChangeAspect="1" noTextEdit="1"/>
          </p:cNvSpPr>
          <p:nvPr>
            <p:ph type="sldImg"/>
          </p:nvPr>
        </p:nvSpPr>
        <p:spPr>
          <a:ln/>
        </p:spPr>
      </p:sp>
      <p:sp>
        <p:nvSpPr>
          <p:cNvPr id="40963" name="Pladsholder til no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a-DK" altLang="da-DK">
                <a:latin typeface="Verdana" panose="020B0604030504040204" pitchFamily="34" charset="0"/>
                <a:ea typeface="ＭＳ Ｐゴシック" panose="020B0600070205080204" pitchFamily="34" charset="-128"/>
              </a:rPr>
              <a:t>5-10 min</a:t>
            </a:r>
          </a:p>
        </p:txBody>
      </p:sp>
      <p:sp>
        <p:nvSpPr>
          <p:cNvPr id="40964" name="Pladsholder til slide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defRPr sz="2400">
                <a:solidFill>
                  <a:schemeClr val="tx1"/>
                </a:solidFill>
                <a:latin typeface="Arial" panose="020B0604020202020204" pitchFamily="34" charset="0"/>
                <a:ea typeface="ＭＳ Ｐゴシック" panose="020B0600070205080204" pitchFamily="34" charset="-128"/>
              </a:defRPr>
            </a:lvl1pPr>
            <a:lvl2pPr marL="742950" indent="-285750" defTabSz="919163">
              <a:defRPr sz="2400">
                <a:solidFill>
                  <a:schemeClr val="tx1"/>
                </a:solidFill>
                <a:latin typeface="Arial" panose="020B0604020202020204" pitchFamily="34" charset="0"/>
                <a:ea typeface="ＭＳ Ｐゴシック" panose="020B0600070205080204" pitchFamily="34" charset="-128"/>
              </a:defRPr>
            </a:lvl2pPr>
            <a:lvl3pPr marL="1143000" indent="-228600" defTabSz="919163">
              <a:defRPr sz="2400">
                <a:solidFill>
                  <a:schemeClr val="tx1"/>
                </a:solidFill>
                <a:latin typeface="Arial" panose="020B0604020202020204" pitchFamily="34" charset="0"/>
                <a:ea typeface="ＭＳ Ｐゴシック" panose="020B0600070205080204" pitchFamily="34" charset="-128"/>
              </a:defRPr>
            </a:lvl3pPr>
            <a:lvl4pPr marL="1600200" indent="-228600" defTabSz="919163">
              <a:defRPr sz="2400">
                <a:solidFill>
                  <a:schemeClr val="tx1"/>
                </a:solidFill>
                <a:latin typeface="Arial" panose="020B0604020202020204" pitchFamily="34" charset="0"/>
                <a:ea typeface="ＭＳ Ｐゴシック" panose="020B0600070205080204" pitchFamily="34" charset="-128"/>
              </a:defRPr>
            </a:lvl4pPr>
            <a:lvl5pPr marL="2057400" indent="-228600" defTabSz="919163">
              <a:defRPr sz="2400">
                <a:solidFill>
                  <a:schemeClr val="tx1"/>
                </a:solidFill>
                <a:latin typeface="Arial" panose="020B0604020202020204" pitchFamily="34" charset="0"/>
                <a:ea typeface="ＭＳ Ｐゴシック" panose="020B0600070205080204" pitchFamily="34" charset="-128"/>
              </a:defRPr>
            </a:lvl5pPr>
            <a:lvl6pPr marL="2514600" indent="-228600" defTabSz="9191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defTabSz="9191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defTabSz="9191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defTabSz="9191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1F789F03-ED6F-4718-9680-D7FB51361007}" type="slidenum">
              <a:rPr lang="da-DK" altLang="da-DK" sz="1200" smtClean="0">
                <a:latin typeface="Verdana" panose="020B0604030504040204" pitchFamily="34" charset="0"/>
              </a:rPr>
              <a:pPr/>
              <a:t>17</a:t>
            </a:fld>
            <a:endParaRPr lang="da-DK" altLang="da-DK" sz="1200">
              <a:latin typeface="Verdana" panose="020B0604030504040204" pitchFamily="34" charset="0"/>
            </a:endParaRPr>
          </a:p>
        </p:txBody>
      </p:sp>
    </p:spTree>
    <p:extLst>
      <p:ext uri="{BB962C8B-B14F-4D97-AF65-F5344CB8AC3E}">
        <p14:creationId xmlns:p14="http://schemas.microsoft.com/office/powerpoint/2010/main" val="594471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a-DK"/>
              <a:t>Klik for at redigere i master</a:t>
            </a:r>
          </a:p>
        </p:txBody>
      </p:sp>
      <p:sp>
        <p:nvSpPr>
          <p:cNvPr id="3" name="U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p:cNvSpPr>
            <a:spLocks noGrp="1"/>
          </p:cNvSpPr>
          <p:nvPr>
            <p:ph type="dt" sz="half" idx="10"/>
          </p:nvPr>
        </p:nvSpPr>
        <p:spPr/>
        <p:txBody>
          <a:bodyPr/>
          <a:lstStyle/>
          <a:p>
            <a:fld id="{BCF7B40C-3CDB-4B02-8212-B0F83D2138E7}" type="datetime1">
              <a:rPr lang="da-DK" smtClean="0"/>
              <a:t>02-11-2016</a:t>
            </a:fld>
            <a:endParaRPr lang="da-DK"/>
          </a:p>
        </p:txBody>
      </p:sp>
      <p:sp>
        <p:nvSpPr>
          <p:cNvPr id="5" name="Pladsholder til sidefod 4"/>
          <p:cNvSpPr>
            <a:spLocks noGrp="1"/>
          </p:cNvSpPr>
          <p:nvPr>
            <p:ph type="ftr" sz="quarter" idx="11"/>
          </p:nvPr>
        </p:nvSpPr>
        <p:spPr/>
        <p:txBody>
          <a:bodyPr/>
          <a:lstStyle/>
          <a:p>
            <a:r>
              <a:rPr lang="da-DK"/>
              <a:t>www.læringskompagniet.dk</a:t>
            </a:r>
          </a:p>
        </p:txBody>
      </p:sp>
      <p:sp>
        <p:nvSpPr>
          <p:cNvPr id="6" name="Pladsholder til slidenummer 5"/>
          <p:cNvSpPr>
            <a:spLocks noGrp="1"/>
          </p:cNvSpPr>
          <p:nvPr>
            <p:ph type="sldNum" sz="quarter" idx="12"/>
          </p:nvPr>
        </p:nvSpPr>
        <p:spPr/>
        <p:txBody>
          <a:bodyPr/>
          <a:lstStyle/>
          <a:p>
            <a:fld id="{533467BF-B573-44B1-9CEC-F10B0CA10693}" type="slidenum">
              <a:rPr lang="da-DK" smtClean="0"/>
              <a:t>‹nr.›</a:t>
            </a:fld>
            <a:endParaRPr lang="da-DK"/>
          </a:p>
        </p:txBody>
      </p:sp>
    </p:spTree>
    <p:extLst>
      <p:ext uri="{BB962C8B-B14F-4D97-AF65-F5344CB8AC3E}">
        <p14:creationId xmlns:p14="http://schemas.microsoft.com/office/powerpoint/2010/main" val="480854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lodret titel 2"/>
          <p:cNvSpPr>
            <a:spLocks noGrp="1"/>
          </p:cNvSpPr>
          <p:nvPr>
            <p:ph type="body" orient="vert" idx="1"/>
          </p:nvPr>
        </p:nvSpPr>
        <p:spPr/>
        <p:txBody>
          <a:bodyPr vert="eaVert"/>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851D1F25-23B8-4C5C-95BB-CF8957E59DC2}" type="datetime1">
              <a:rPr lang="da-DK" smtClean="0"/>
              <a:t>02-11-2016</a:t>
            </a:fld>
            <a:endParaRPr lang="da-DK"/>
          </a:p>
        </p:txBody>
      </p:sp>
      <p:sp>
        <p:nvSpPr>
          <p:cNvPr id="5" name="Pladsholder til sidefod 4"/>
          <p:cNvSpPr>
            <a:spLocks noGrp="1"/>
          </p:cNvSpPr>
          <p:nvPr>
            <p:ph type="ftr" sz="quarter" idx="11"/>
          </p:nvPr>
        </p:nvSpPr>
        <p:spPr/>
        <p:txBody>
          <a:bodyPr/>
          <a:lstStyle/>
          <a:p>
            <a:r>
              <a:rPr lang="da-DK"/>
              <a:t>www.læringskompagniet.dk</a:t>
            </a:r>
          </a:p>
        </p:txBody>
      </p:sp>
      <p:sp>
        <p:nvSpPr>
          <p:cNvPr id="6" name="Pladsholder til slidenummer 5"/>
          <p:cNvSpPr>
            <a:spLocks noGrp="1"/>
          </p:cNvSpPr>
          <p:nvPr>
            <p:ph type="sldNum" sz="quarter" idx="12"/>
          </p:nvPr>
        </p:nvSpPr>
        <p:spPr/>
        <p:txBody>
          <a:bodyPr/>
          <a:lstStyle/>
          <a:p>
            <a:fld id="{533467BF-B573-44B1-9CEC-F10B0CA10693}" type="slidenum">
              <a:rPr lang="da-DK" smtClean="0"/>
              <a:t>‹nr.›</a:t>
            </a:fld>
            <a:endParaRPr lang="da-DK"/>
          </a:p>
        </p:txBody>
      </p:sp>
    </p:spTree>
    <p:extLst>
      <p:ext uri="{BB962C8B-B14F-4D97-AF65-F5344CB8AC3E}">
        <p14:creationId xmlns:p14="http://schemas.microsoft.com/office/powerpoint/2010/main" val="165396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8724900" y="365125"/>
            <a:ext cx="2628900" cy="5811838"/>
          </a:xfrm>
        </p:spPr>
        <p:txBody>
          <a:bodyPr vert="eaVert"/>
          <a:lstStyle/>
          <a:p>
            <a:r>
              <a:rPr lang="da-DK"/>
              <a:t>Klik for at redigere i master</a:t>
            </a:r>
          </a:p>
        </p:txBody>
      </p:sp>
      <p:sp>
        <p:nvSpPr>
          <p:cNvPr id="3" name="Pladsholder til lodret titel 2"/>
          <p:cNvSpPr>
            <a:spLocks noGrp="1"/>
          </p:cNvSpPr>
          <p:nvPr>
            <p:ph type="body" orient="vert" idx="1"/>
          </p:nvPr>
        </p:nvSpPr>
        <p:spPr>
          <a:xfrm>
            <a:off x="838200" y="365125"/>
            <a:ext cx="7734300" cy="5811838"/>
          </a:xfrm>
        </p:spPr>
        <p:txBody>
          <a:bodyPr vert="eaVert"/>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EEE3B42A-0B1E-40B9-B0AF-21FFB42EA754}" type="datetime1">
              <a:rPr lang="da-DK" smtClean="0"/>
              <a:t>02-11-2016</a:t>
            </a:fld>
            <a:endParaRPr lang="da-DK"/>
          </a:p>
        </p:txBody>
      </p:sp>
      <p:sp>
        <p:nvSpPr>
          <p:cNvPr id="5" name="Pladsholder til sidefod 4"/>
          <p:cNvSpPr>
            <a:spLocks noGrp="1"/>
          </p:cNvSpPr>
          <p:nvPr>
            <p:ph type="ftr" sz="quarter" idx="11"/>
          </p:nvPr>
        </p:nvSpPr>
        <p:spPr/>
        <p:txBody>
          <a:bodyPr/>
          <a:lstStyle/>
          <a:p>
            <a:r>
              <a:rPr lang="da-DK"/>
              <a:t>www.læringskompagniet.dk</a:t>
            </a:r>
          </a:p>
        </p:txBody>
      </p:sp>
      <p:sp>
        <p:nvSpPr>
          <p:cNvPr id="6" name="Pladsholder til slidenummer 5"/>
          <p:cNvSpPr>
            <a:spLocks noGrp="1"/>
          </p:cNvSpPr>
          <p:nvPr>
            <p:ph type="sldNum" sz="quarter" idx="12"/>
          </p:nvPr>
        </p:nvSpPr>
        <p:spPr/>
        <p:txBody>
          <a:bodyPr/>
          <a:lstStyle/>
          <a:p>
            <a:fld id="{533467BF-B573-44B1-9CEC-F10B0CA10693}" type="slidenum">
              <a:rPr lang="da-DK" smtClean="0"/>
              <a:t>‹nr.›</a:t>
            </a:fld>
            <a:endParaRPr lang="da-DK"/>
          </a:p>
        </p:txBody>
      </p:sp>
    </p:spTree>
    <p:extLst>
      <p:ext uri="{BB962C8B-B14F-4D97-AF65-F5344CB8AC3E}">
        <p14:creationId xmlns:p14="http://schemas.microsoft.com/office/powerpoint/2010/main" val="2299454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indhold 2"/>
          <p:cNvSpPr>
            <a:spLocks noGrp="1"/>
          </p:cNvSpPr>
          <p:nvPr>
            <p:ph idx="1"/>
          </p:nvPr>
        </p:nvSpPr>
        <p:spPr/>
        <p:txBody>
          <a:body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0B35C406-19C1-45C8-9027-64B11827ADA0}" type="datetime1">
              <a:rPr lang="da-DK" smtClean="0"/>
              <a:t>02-11-2016</a:t>
            </a:fld>
            <a:endParaRPr lang="da-DK"/>
          </a:p>
        </p:txBody>
      </p:sp>
      <p:sp>
        <p:nvSpPr>
          <p:cNvPr id="5" name="Pladsholder til sidefod 4"/>
          <p:cNvSpPr>
            <a:spLocks noGrp="1"/>
          </p:cNvSpPr>
          <p:nvPr>
            <p:ph type="ftr" sz="quarter" idx="11"/>
          </p:nvPr>
        </p:nvSpPr>
        <p:spPr/>
        <p:txBody>
          <a:bodyPr/>
          <a:lstStyle/>
          <a:p>
            <a:r>
              <a:rPr lang="da-DK"/>
              <a:t>www.læringskompagniet.dk</a:t>
            </a:r>
          </a:p>
        </p:txBody>
      </p:sp>
      <p:sp>
        <p:nvSpPr>
          <p:cNvPr id="6" name="Pladsholder til slidenummer 5"/>
          <p:cNvSpPr>
            <a:spLocks noGrp="1"/>
          </p:cNvSpPr>
          <p:nvPr>
            <p:ph type="sldNum" sz="quarter" idx="12"/>
          </p:nvPr>
        </p:nvSpPr>
        <p:spPr/>
        <p:txBody>
          <a:bodyPr/>
          <a:lstStyle/>
          <a:p>
            <a:fld id="{533467BF-B573-44B1-9CEC-F10B0CA10693}" type="slidenum">
              <a:rPr lang="da-DK" smtClean="0"/>
              <a:t>‹nr.›</a:t>
            </a:fld>
            <a:endParaRPr lang="da-DK"/>
          </a:p>
        </p:txBody>
      </p:sp>
    </p:spTree>
    <p:extLst>
      <p:ext uri="{BB962C8B-B14F-4D97-AF65-F5344CB8AC3E}">
        <p14:creationId xmlns:p14="http://schemas.microsoft.com/office/powerpoint/2010/main" val="2103100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a-DK"/>
              <a:t>Klik for at redigere i master</a:t>
            </a:r>
          </a:p>
        </p:txBody>
      </p:sp>
      <p:sp>
        <p:nvSpPr>
          <p:cNvPr id="3" name="Pladsholder til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Rediger typografien i masterens</a:t>
            </a:r>
          </a:p>
        </p:txBody>
      </p:sp>
      <p:sp>
        <p:nvSpPr>
          <p:cNvPr id="4" name="Pladsholder til dato 3"/>
          <p:cNvSpPr>
            <a:spLocks noGrp="1"/>
          </p:cNvSpPr>
          <p:nvPr>
            <p:ph type="dt" sz="half" idx="10"/>
          </p:nvPr>
        </p:nvSpPr>
        <p:spPr/>
        <p:txBody>
          <a:bodyPr/>
          <a:lstStyle/>
          <a:p>
            <a:fld id="{A3A00344-968F-4B07-A5BE-B61557C62A03}" type="datetime1">
              <a:rPr lang="da-DK" smtClean="0"/>
              <a:t>02-11-2016</a:t>
            </a:fld>
            <a:endParaRPr lang="da-DK"/>
          </a:p>
        </p:txBody>
      </p:sp>
      <p:sp>
        <p:nvSpPr>
          <p:cNvPr id="5" name="Pladsholder til sidefod 4"/>
          <p:cNvSpPr>
            <a:spLocks noGrp="1"/>
          </p:cNvSpPr>
          <p:nvPr>
            <p:ph type="ftr" sz="quarter" idx="11"/>
          </p:nvPr>
        </p:nvSpPr>
        <p:spPr/>
        <p:txBody>
          <a:bodyPr/>
          <a:lstStyle/>
          <a:p>
            <a:r>
              <a:rPr lang="da-DK"/>
              <a:t>www.læringskompagniet.dk</a:t>
            </a:r>
          </a:p>
        </p:txBody>
      </p:sp>
      <p:sp>
        <p:nvSpPr>
          <p:cNvPr id="6" name="Pladsholder til slidenummer 5"/>
          <p:cNvSpPr>
            <a:spLocks noGrp="1"/>
          </p:cNvSpPr>
          <p:nvPr>
            <p:ph type="sldNum" sz="quarter" idx="12"/>
          </p:nvPr>
        </p:nvSpPr>
        <p:spPr/>
        <p:txBody>
          <a:bodyPr/>
          <a:lstStyle/>
          <a:p>
            <a:fld id="{533467BF-B573-44B1-9CEC-F10B0CA10693}" type="slidenum">
              <a:rPr lang="da-DK" smtClean="0"/>
              <a:t>‹nr.›</a:t>
            </a:fld>
            <a:endParaRPr lang="da-DK"/>
          </a:p>
        </p:txBody>
      </p:sp>
    </p:spTree>
    <p:extLst>
      <p:ext uri="{BB962C8B-B14F-4D97-AF65-F5344CB8AC3E}">
        <p14:creationId xmlns:p14="http://schemas.microsoft.com/office/powerpoint/2010/main" val="4287119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indhold 2"/>
          <p:cNvSpPr>
            <a:spLocks noGrp="1"/>
          </p:cNvSpPr>
          <p:nvPr>
            <p:ph sz="half" idx="1"/>
          </p:nvPr>
        </p:nvSpPr>
        <p:spPr>
          <a:xfrm>
            <a:off x="838200" y="1825625"/>
            <a:ext cx="5181600" cy="4351338"/>
          </a:xfrm>
        </p:spPr>
        <p:txBody>
          <a:body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p:cNvSpPr>
            <a:spLocks noGrp="1"/>
          </p:cNvSpPr>
          <p:nvPr>
            <p:ph sz="half" idx="2"/>
          </p:nvPr>
        </p:nvSpPr>
        <p:spPr>
          <a:xfrm>
            <a:off x="6172200" y="1825625"/>
            <a:ext cx="5181600" cy="4351338"/>
          </a:xfrm>
        </p:spPr>
        <p:txBody>
          <a:body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p:cNvSpPr>
            <a:spLocks noGrp="1"/>
          </p:cNvSpPr>
          <p:nvPr>
            <p:ph type="dt" sz="half" idx="10"/>
          </p:nvPr>
        </p:nvSpPr>
        <p:spPr/>
        <p:txBody>
          <a:bodyPr/>
          <a:lstStyle/>
          <a:p>
            <a:fld id="{80FF0524-088E-457A-BB37-C36B60E4F8B9}" type="datetime1">
              <a:rPr lang="da-DK" smtClean="0"/>
              <a:t>02-11-2016</a:t>
            </a:fld>
            <a:endParaRPr lang="da-DK"/>
          </a:p>
        </p:txBody>
      </p:sp>
      <p:sp>
        <p:nvSpPr>
          <p:cNvPr id="6" name="Pladsholder til sidefod 5"/>
          <p:cNvSpPr>
            <a:spLocks noGrp="1"/>
          </p:cNvSpPr>
          <p:nvPr>
            <p:ph type="ftr" sz="quarter" idx="11"/>
          </p:nvPr>
        </p:nvSpPr>
        <p:spPr/>
        <p:txBody>
          <a:bodyPr/>
          <a:lstStyle/>
          <a:p>
            <a:r>
              <a:rPr lang="da-DK"/>
              <a:t>www.læringskompagniet.dk</a:t>
            </a:r>
          </a:p>
        </p:txBody>
      </p:sp>
      <p:sp>
        <p:nvSpPr>
          <p:cNvPr id="7" name="Pladsholder til slidenummer 6"/>
          <p:cNvSpPr>
            <a:spLocks noGrp="1"/>
          </p:cNvSpPr>
          <p:nvPr>
            <p:ph type="sldNum" sz="quarter" idx="12"/>
          </p:nvPr>
        </p:nvSpPr>
        <p:spPr/>
        <p:txBody>
          <a:bodyPr/>
          <a:lstStyle/>
          <a:p>
            <a:fld id="{533467BF-B573-44B1-9CEC-F10B0CA10693}" type="slidenum">
              <a:rPr lang="da-DK" smtClean="0"/>
              <a:t>‹nr.›</a:t>
            </a:fld>
            <a:endParaRPr lang="da-DK"/>
          </a:p>
        </p:txBody>
      </p:sp>
    </p:spTree>
    <p:extLst>
      <p:ext uri="{BB962C8B-B14F-4D97-AF65-F5344CB8AC3E}">
        <p14:creationId xmlns:p14="http://schemas.microsoft.com/office/powerpoint/2010/main" val="1414521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a-DK"/>
              <a:t>Klik for at redigere i master</a:t>
            </a:r>
          </a:p>
        </p:txBody>
      </p:sp>
      <p:sp>
        <p:nvSpPr>
          <p:cNvPr id="3" name="Pladsholder til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Rediger typografien i masterens</a:t>
            </a:r>
          </a:p>
        </p:txBody>
      </p:sp>
      <p:sp>
        <p:nvSpPr>
          <p:cNvPr id="4" name="Pladsholder til indhold 3"/>
          <p:cNvSpPr>
            <a:spLocks noGrp="1"/>
          </p:cNvSpPr>
          <p:nvPr>
            <p:ph sz="half" idx="2"/>
          </p:nvPr>
        </p:nvSpPr>
        <p:spPr>
          <a:xfrm>
            <a:off x="839788" y="2505075"/>
            <a:ext cx="5157787" cy="3684588"/>
          </a:xfrm>
        </p:spPr>
        <p:txBody>
          <a:body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Rediger typografien i masterens</a:t>
            </a:r>
          </a:p>
        </p:txBody>
      </p:sp>
      <p:sp>
        <p:nvSpPr>
          <p:cNvPr id="6" name="Pladsholder til indhold 5"/>
          <p:cNvSpPr>
            <a:spLocks noGrp="1"/>
          </p:cNvSpPr>
          <p:nvPr>
            <p:ph sz="quarter" idx="4"/>
          </p:nvPr>
        </p:nvSpPr>
        <p:spPr>
          <a:xfrm>
            <a:off x="6172200" y="2505075"/>
            <a:ext cx="5183188" cy="3684588"/>
          </a:xfrm>
        </p:spPr>
        <p:txBody>
          <a:body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p:cNvSpPr>
            <a:spLocks noGrp="1"/>
          </p:cNvSpPr>
          <p:nvPr>
            <p:ph type="dt" sz="half" idx="10"/>
          </p:nvPr>
        </p:nvSpPr>
        <p:spPr/>
        <p:txBody>
          <a:bodyPr/>
          <a:lstStyle/>
          <a:p>
            <a:fld id="{3209089B-84DC-414D-8EC4-D551ECD2EE4C}" type="datetime1">
              <a:rPr lang="da-DK" smtClean="0"/>
              <a:t>02-11-2016</a:t>
            </a:fld>
            <a:endParaRPr lang="da-DK"/>
          </a:p>
        </p:txBody>
      </p:sp>
      <p:sp>
        <p:nvSpPr>
          <p:cNvPr id="8" name="Pladsholder til sidefod 7"/>
          <p:cNvSpPr>
            <a:spLocks noGrp="1"/>
          </p:cNvSpPr>
          <p:nvPr>
            <p:ph type="ftr" sz="quarter" idx="11"/>
          </p:nvPr>
        </p:nvSpPr>
        <p:spPr/>
        <p:txBody>
          <a:bodyPr/>
          <a:lstStyle/>
          <a:p>
            <a:r>
              <a:rPr lang="da-DK"/>
              <a:t>www.læringskompagniet.dk</a:t>
            </a:r>
          </a:p>
        </p:txBody>
      </p:sp>
      <p:sp>
        <p:nvSpPr>
          <p:cNvPr id="9" name="Pladsholder til slidenummer 8"/>
          <p:cNvSpPr>
            <a:spLocks noGrp="1"/>
          </p:cNvSpPr>
          <p:nvPr>
            <p:ph type="sldNum" sz="quarter" idx="12"/>
          </p:nvPr>
        </p:nvSpPr>
        <p:spPr/>
        <p:txBody>
          <a:bodyPr/>
          <a:lstStyle/>
          <a:p>
            <a:fld id="{533467BF-B573-44B1-9CEC-F10B0CA10693}" type="slidenum">
              <a:rPr lang="da-DK" smtClean="0"/>
              <a:t>‹nr.›</a:t>
            </a:fld>
            <a:endParaRPr lang="da-DK"/>
          </a:p>
        </p:txBody>
      </p:sp>
    </p:spTree>
    <p:extLst>
      <p:ext uri="{BB962C8B-B14F-4D97-AF65-F5344CB8AC3E}">
        <p14:creationId xmlns:p14="http://schemas.microsoft.com/office/powerpoint/2010/main" val="2371493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dato 2"/>
          <p:cNvSpPr>
            <a:spLocks noGrp="1"/>
          </p:cNvSpPr>
          <p:nvPr>
            <p:ph type="dt" sz="half" idx="10"/>
          </p:nvPr>
        </p:nvSpPr>
        <p:spPr/>
        <p:txBody>
          <a:bodyPr/>
          <a:lstStyle/>
          <a:p>
            <a:fld id="{3A5A581C-5F74-49AF-A5D6-21E575EF5C87}" type="datetime1">
              <a:rPr lang="da-DK" smtClean="0"/>
              <a:t>02-11-2016</a:t>
            </a:fld>
            <a:endParaRPr lang="da-DK"/>
          </a:p>
        </p:txBody>
      </p:sp>
      <p:sp>
        <p:nvSpPr>
          <p:cNvPr id="4" name="Pladsholder til sidefod 3"/>
          <p:cNvSpPr>
            <a:spLocks noGrp="1"/>
          </p:cNvSpPr>
          <p:nvPr>
            <p:ph type="ftr" sz="quarter" idx="11"/>
          </p:nvPr>
        </p:nvSpPr>
        <p:spPr/>
        <p:txBody>
          <a:bodyPr/>
          <a:lstStyle/>
          <a:p>
            <a:r>
              <a:rPr lang="da-DK"/>
              <a:t>www.læringskompagniet.dk</a:t>
            </a:r>
          </a:p>
        </p:txBody>
      </p:sp>
      <p:sp>
        <p:nvSpPr>
          <p:cNvPr id="5" name="Pladsholder til slidenummer 4"/>
          <p:cNvSpPr>
            <a:spLocks noGrp="1"/>
          </p:cNvSpPr>
          <p:nvPr>
            <p:ph type="sldNum" sz="quarter" idx="12"/>
          </p:nvPr>
        </p:nvSpPr>
        <p:spPr/>
        <p:txBody>
          <a:bodyPr/>
          <a:lstStyle/>
          <a:p>
            <a:fld id="{533467BF-B573-44B1-9CEC-F10B0CA10693}" type="slidenum">
              <a:rPr lang="da-DK" smtClean="0"/>
              <a:t>‹nr.›</a:t>
            </a:fld>
            <a:endParaRPr lang="da-DK"/>
          </a:p>
        </p:txBody>
      </p:sp>
    </p:spTree>
    <p:extLst>
      <p:ext uri="{BB962C8B-B14F-4D97-AF65-F5344CB8AC3E}">
        <p14:creationId xmlns:p14="http://schemas.microsoft.com/office/powerpoint/2010/main" val="1045615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381A1381-8905-4E5B-BFAA-E96946CF7B61}" type="datetime1">
              <a:rPr lang="da-DK" smtClean="0"/>
              <a:t>02-11-2016</a:t>
            </a:fld>
            <a:endParaRPr lang="da-DK"/>
          </a:p>
        </p:txBody>
      </p:sp>
      <p:sp>
        <p:nvSpPr>
          <p:cNvPr id="3" name="Pladsholder til sidefod 2"/>
          <p:cNvSpPr>
            <a:spLocks noGrp="1"/>
          </p:cNvSpPr>
          <p:nvPr>
            <p:ph type="ftr" sz="quarter" idx="11"/>
          </p:nvPr>
        </p:nvSpPr>
        <p:spPr/>
        <p:txBody>
          <a:bodyPr/>
          <a:lstStyle/>
          <a:p>
            <a:r>
              <a:rPr lang="da-DK"/>
              <a:t>www.læringskompagniet.dk</a:t>
            </a:r>
          </a:p>
        </p:txBody>
      </p:sp>
      <p:sp>
        <p:nvSpPr>
          <p:cNvPr id="4" name="Pladsholder til slidenummer 3"/>
          <p:cNvSpPr>
            <a:spLocks noGrp="1"/>
          </p:cNvSpPr>
          <p:nvPr>
            <p:ph type="sldNum" sz="quarter" idx="12"/>
          </p:nvPr>
        </p:nvSpPr>
        <p:spPr/>
        <p:txBody>
          <a:bodyPr/>
          <a:lstStyle/>
          <a:p>
            <a:fld id="{533467BF-B573-44B1-9CEC-F10B0CA10693}" type="slidenum">
              <a:rPr lang="da-DK" smtClean="0"/>
              <a:t>‹nr.›</a:t>
            </a:fld>
            <a:endParaRPr lang="da-DK"/>
          </a:p>
        </p:txBody>
      </p:sp>
    </p:spTree>
    <p:extLst>
      <p:ext uri="{BB962C8B-B14F-4D97-AF65-F5344CB8AC3E}">
        <p14:creationId xmlns:p14="http://schemas.microsoft.com/office/powerpoint/2010/main" val="350477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a:t>Klik for at redigere i master</a:t>
            </a:r>
          </a:p>
        </p:txBody>
      </p:sp>
      <p:sp>
        <p:nvSpPr>
          <p:cNvPr id="3" name="Pladsholder til ind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Rediger typografien i masterens</a:t>
            </a:r>
          </a:p>
        </p:txBody>
      </p:sp>
      <p:sp>
        <p:nvSpPr>
          <p:cNvPr id="5" name="Pladsholder til dato 4"/>
          <p:cNvSpPr>
            <a:spLocks noGrp="1"/>
          </p:cNvSpPr>
          <p:nvPr>
            <p:ph type="dt" sz="half" idx="10"/>
          </p:nvPr>
        </p:nvSpPr>
        <p:spPr/>
        <p:txBody>
          <a:bodyPr/>
          <a:lstStyle/>
          <a:p>
            <a:fld id="{F439583A-5836-419A-A346-E1EBA1E8EFC8}" type="datetime1">
              <a:rPr lang="da-DK" smtClean="0"/>
              <a:t>02-11-2016</a:t>
            </a:fld>
            <a:endParaRPr lang="da-DK"/>
          </a:p>
        </p:txBody>
      </p:sp>
      <p:sp>
        <p:nvSpPr>
          <p:cNvPr id="6" name="Pladsholder til sidefod 5"/>
          <p:cNvSpPr>
            <a:spLocks noGrp="1"/>
          </p:cNvSpPr>
          <p:nvPr>
            <p:ph type="ftr" sz="quarter" idx="11"/>
          </p:nvPr>
        </p:nvSpPr>
        <p:spPr/>
        <p:txBody>
          <a:bodyPr/>
          <a:lstStyle/>
          <a:p>
            <a:r>
              <a:rPr lang="da-DK"/>
              <a:t>www.læringskompagniet.dk</a:t>
            </a:r>
          </a:p>
        </p:txBody>
      </p:sp>
      <p:sp>
        <p:nvSpPr>
          <p:cNvPr id="7" name="Pladsholder til slidenummer 6"/>
          <p:cNvSpPr>
            <a:spLocks noGrp="1"/>
          </p:cNvSpPr>
          <p:nvPr>
            <p:ph type="sldNum" sz="quarter" idx="12"/>
          </p:nvPr>
        </p:nvSpPr>
        <p:spPr/>
        <p:txBody>
          <a:bodyPr/>
          <a:lstStyle/>
          <a:p>
            <a:fld id="{533467BF-B573-44B1-9CEC-F10B0CA10693}" type="slidenum">
              <a:rPr lang="da-DK" smtClean="0"/>
              <a:t>‹nr.›</a:t>
            </a:fld>
            <a:endParaRPr lang="da-DK"/>
          </a:p>
        </p:txBody>
      </p:sp>
    </p:spTree>
    <p:extLst>
      <p:ext uri="{BB962C8B-B14F-4D97-AF65-F5344CB8AC3E}">
        <p14:creationId xmlns:p14="http://schemas.microsoft.com/office/powerpoint/2010/main" val="3996719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a:t>Klik for at redigere i master</a:t>
            </a:r>
          </a:p>
        </p:txBody>
      </p:sp>
      <p:sp>
        <p:nvSpPr>
          <p:cNvPr id="3" name="Pladsholder til bille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Rediger typografien i masterens</a:t>
            </a:r>
          </a:p>
        </p:txBody>
      </p:sp>
      <p:sp>
        <p:nvSpPr>
          <p:cNvPr id="5" name="Pladsholder til dato 4"/>
          <p:cNvSpPr>
            <a:spLocks noGrp="1"/>
          </p:cNvSpPr>
          <p:nvPr>
            <p:ph type="dt" sz="half" idx="10"/>
          </p:nvPr>
        </p:nvSpPr>
        <p:spPr/>
        <p:txBody>
          <a:bodyPr/>
          <a:lstStyle/>
          <a:p>
            <a:fld id="{EBF0B455-8131-4615-AA5E-CB9EBA6ABDD1}" type="datetime1">
              <a:rPr lang="da-DK" smtClean="0"/>
              <a:t>02-11-2016</a:t>
            </a:fld>
            <a:endParaRPr lang="da-DK"/>
          </a:p>
        </p:txBody>
      </p:sp>
      <p:sp>
        <p:nvSpPr>
          <p:cNvPr id="6" name="Pladsholder til sidefod 5"/>
          <p:cNvSpPr>
            <a:spLocks noGrp="1"/>
          </p:cNvSpPr>
          <p:nvPr>
            <p:ph type="ftr" sz="quarter" idx="11"/>
          </p:nvPr>
        </p:nvSpPr>
        <p:spPr/>
        <p:txBody>
          <a:bodyPr/>
          <a:lstStyle/>
          <a:p>
            <a:r>
              <a:rPr lang="da-DK"/>
              <a:t>www.læringskompagniet.dk</a:t>
            </a:r>
          </a:p>
        </p:txBody>
      </p:sp>
      <p:sp>
        <p:nvSpPr>
          <p:cNvPr id="7" name="Pladsholder til slidenummer 6"/>
          <p:cNvSpPr>
            <a:spLocks noGrp="1"/>
          </p:cNvSpPr>
          <p:nvPr>
            <p:ph type="sldNum" sz="quarter" idx="12"/>
          </p:nvPr>
        </p:nvSpPr>
        <p:spPr/>
        <p:txBody>
          <a:bodyPr/>
          <a:lstStyle/>
          <a:p>
            <a:fld id="{533467BF-B573-44B1-9CEC-F10B0CA10693}" type="slidenum">
              <a:rPr lang="da-DK" smtClean="0"/>
              <a:t>‹nr.›</a:t>
            </a:fld>
            <a:endParaRPr lang="da-DK"/>
          </a:p>
        </p:txBody>
      </p:sp>
    </p:spTree>
    <p:extLst>
      <p:ext uri="{BB962C8B-B14F-4D97-AF65-F5344CB8AC3E}">
        <p14:creationId xmlns:p14="http://schemas.microsoft.com/office/powerpoint/2010/main" val="556701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i master</a:t>
            </a:r>
          </a:p>
        </p:txBody>
      </p:sp>
      <p:sp>
        <p:nvSpPr>
          <p:cNvPr id="3" name="Pladsholder til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F19987-A8B0-4FD5-A664-872E9EF1B67E}" type="datetime1">
              <a:rPr lang="da-DK" smtClean="0"/>
              <a:t>02-11-2016</a:t>
            </a:fld>
            <a:endParaRPr lang="da-DK"/>
          </a:p>
        </p:txBody>
      </p:sp>
      <p:sp>
        <p:nvSpPr>
          <p:cNvPr id="5" name="Pladsholder til sidefod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a-DK"/>
              <a:t>www.læringskompagniet.dk</a:t>
            </a:r>
          </a:p>
        </p:txBody>
      </p:sp>
      <p:sp>
        <p:nvSpPr>
          <p:cNvPr id="6" name="Pladsholder til sli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67BF-B573-44B1-9CEC-F10B0CA10693}" type="slidenum">
              <a:rPr lang="da-DK" smtClean="0"/>
              <a:t>‹nr.›</a:t>
            </a:fld>
            <a:endParaRPr lang="da-DK"/>
          </a:p>
        </p:txBody>
      </p:sp>
    </p:spTree>
    <p:extLst>
      <p:ext uri="{BB962C8B-B14F-4D97-AF65-F5344CB8AC3E}">
        <p14:creationId xmlns:p14="http://schemas.microsoft.com/office/powerpoint/2010/main" val="38614160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dirty="0"/>
              <a:t>Sambakonference</a:t>
            </a:r>
          </a:p>
        </p:txBody>
      </p:sp>
      <p:sp>
        <p:nvSpPr>
          <p:cNvPr id="3" name="Undertitel 2"/>
          <p:cNvSpPr>
            <a:spLocks noGrp="1"/>
          </p:cNvSpPr>
          <p:nvPr>
            <p:ph type="subTitle" idx="1"/>
          </p:nvPr>
        </p:nvSpPr>
        <p:spPr/>
        <p:txBody>
          <a:bodyPr/>
          <a:lstStyle/>
          <a:p>
            <a:r>
              <a:rPr lang="da-DK" dirty="0"/>
              <a:t>Hotel Nyborg Strand 28. oktober 2016</a:t>
            </a:r>
          </a:p>
        </p:txBody>
      </p:sp>
      <p:sp>
        <p:nvSpPr>
          <p:cNvPr id="4" name="Pladsholder til sidefod 3"/>
          <p:cNvSpPr>
            <a:spLocks noGrp="1"/>
          </p:cNvSpPr>
          <p:nvPr>
            <p:ph type="ftr" sz="quarter" idx="11"/>
          </p:nvPr>
        </p:nvSpPr>
        <p:spPr/>
        <p:txBody>
          <a:bodyPr/>
          <a:lstStyle/>
          <a:p>
            <a:r>
              <a:rPr lang="da-DK"/>
              <a:t>www.læringskompagniet.dk</a:t>
            </a:r>
          </a:p>
        </p:txBody>
      </p:sp>
    </p:spTree>
    <p:extLst>
      <p:ext uri="{BB962C8B-B14F-4D97-AF65-F5344CB8AC3E}">
        <p14:creationId xmlns:p14="http://schemas.microsoft.com/office/powerpoint/2010/main" val="40555780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kstboks 7"/>
          <p:cNvSpPr txBox="1"/>
          <p:nvPr/>
        </p:nvSpPr>
        <p:spPr>
          <a:xfrm>
            <a:off x="1230313" y="522424"/>
            <a:ext cx="3168650" cy="400050"/>
          </a:xfrm>
          <a:prstGeom prst="rect">
            <a:avLst/>
          </a:prstGeom>
          <a:noFill/>
        </p:spPr>
        <p:txBody>
          <a:bodyPr>
            <a:spAutoFit/>
          </a:bodyPr>
          <a:lstStyle/>
          <a:p>
            <a:pPr>
              <a:defRPr/>
            </a:pPr>
            <a:r>
              <a:rPr lang="da-DK" sz="2000" dirty="0"/>
              <a:t>   Praksisfællesskab</a:t>
            </a:r>
          </a:p>
        </p:txBody>
      </p:sp>
      <p:pic>
        <p:nvPicPr>
          <p:cNvPr id="48132" name="Picture 4" descr="http://t0.gstatic.com/images?q=tbn:ANd9GcQVbDRIFlW4cI7PVKXWcZqZLnqJKz-y-H4G2HHLZJk3Q9BqUkO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59763" y="4392613"/>
            <a:ext cx="1746250" cy="152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kstboks 10"/>
          <p:cNvSpPr txBox="1"/>
          <p:nvPr/>
        </p:nvSpPr>
        <p:spPr>
          <a:xfrm>
            <a:off x="4224339" y="5421314"/>
            <a:ext cx="3959225" cy="923925"/>
          </a:xfrm>
          <a:prstGeom prst="rect">
            <a:avLst/>
          </a:prstGeom>
          <a:noFill/>
        </p:spPr>
        <p:txBody>
          <a:bodyPr>
            <a:spAutoFit/>
          </a:bodyPr>
          <a:lstStyle/>
          <a:p>
            <a:pPr algn="ctr">
              <a:defRPr/>
            </a:pPr>
            <a:r>
              <a:rPr lang="da-DK" dirty="0"/>
              <a:t>Deltagelse: handling, samtale,</a:t>
            </a:r>
          </a:p>
          <a:p>
            <a:pPr algn="ctr">
              <a:defRPr/>
            </a:pPr>
            <a:r>
              <a:rPr lang="da-DK" dirty="0"/>
              <a:t>tænkning, følelse og tilhørsforhold</a:t>
            </a:r>
          </a:p>
          <a:p>
            <a:pPr>
              <a:defRPr/>
            </a:pPr>
            <a:endParaRPr lang="da-DK" dirty="0"/>
          </a:p>
        </p:txBody>
      </p:sp>
      <p:sp>
        <p:nvSpPr>
          <p:cNvPr id="12" name="Tekstboks 11"/>
          <p:cNvSpPr txBox="1"/>
          <p:nvPr/>
        </p:nvSpPr>
        <p:spPr>
          <a:xfrm>
            <a:off x="7972426" y="3724276"/>
            <a:ext cx="2538413" cy="676275"/>
          </a:xfrm>
          <a:prstGeom prst="rect">
            <a:avLst/>
          </a:prstGeom>
          <a:noFill/>
        </p:spPr>
        <p:txBody>
          <a:bodyPr>
            <a:spAutoFit/>
          </a:bodyPr>
          <a:lstStyle/>
          <a:p>
            <a:pPr algn="ctr">
              <a:defRPr/>
            </a:pPr>
            <a:endParaRPr lang="da-DK" sz="2000" dirty="0"/>
          </a:p>
          <a:p>
            <a:pPr>
              <a:defRPr/>
            </a:pPr>
            <a:r>
              <a:rPr lang="da-DK" dirty="0"/>
              <a:t>Deltagelsesidentitet</a:t>
            </a:r>
          </a:p>
        </p:txBody>
      </p:sp>
      <p:sp>
        <p:nvSpPr>
          <p:cNvPr id="48135" name="Tekstboks 1"/>
          <p:cNvSpPr txBox="1">
            <a:spLocks noChangeArrowheads="1"/>
          </p:cNvSpPr>
          <p:nvPr/>
        </p:nvSpPr>
        <p:spPr bwMode="auto">
          <a:xfrm>
            <a:off x="6238876" y="1295400"/>
            <a:ext cx="3890963"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buFont typeface="Arial" panose="020B0604020202020204" pitchFamily="34" charset="0"/>
              <a:buChar char="•"/>
            </a:pPr>
            <a:r>
              <a:rPr lang="da-DK" altLang="da-DK" sz="1800"/>
              <a:t>Læring er en bevægelse, hvor man går fra at være en perifer til legitim deltager. </a:t>
            </a:r>
          </a:p>
          <a:p>
            <a:pPr>
              <a:buFont typeface="Arial" panose="020B0604020202020204" pitchFamily="34" charset="0"/>
              <a:buChar char="•"/>
            </a:pPr>
            <a:r>
              <a:rPr lang="da-DK" altLang="da-DK" sz="1800"/>
              <a:t>Igennem sin deltagelse i praksisfællesskabet udvikler man faglige og sociale kompetencer.  </a:t>
            </a:r>
          </a:p>
        </p:txBody>
      </p:sp>
      <p:sp>
        <p:nvSpPr>
          <p:cNvPr id="2" name="Titel 1"/>
          <p:cNvSpPr>
            <a:spLocks noGrp="1"/>
          </p:cNvSpPr>
          <p:nvPr>
            <p:ph type="title"/>
          </p:nvPr>
        </p:nvSpPr>
        <p:spPr/>
        <p:txBody>
          <a:bodyPr/>
          <a:lstStyle/>
          <a:p>
            <a:endParaRPr lang="da-DK"/>
          </a:p>
        </p:txBody>
      </p:sp>
      <p:pic>
        <p:nvPicPr>
          <p:cNvPr id="7" name="Pladsholder til indhold 6"/>
          <p:cNvPicPr>
            <a:picLocks noGrp="1" noChangeAspect="1"/>
          </p:cNvPicPr>
          <p:nvPr>
            <p:ph idx="1"/>
          </p:nvPr>
        </p:nvPicPr>
        <p:blipFill>
          <a:blip r:embed="rId4"/>
          <a:stretch>
            <a:fillRect/>
          </a:stretch>
        </p:blipFill>
        <p:spPr>
          <a:xfrm>
            <a:off x="681672" y="1786281"/>
            <a:ext cx="3964497" cy="2614270"/>
          </a:xfrm>
          <a:prstGeom prst="rect">
            <a:avLst/>
          </a:prstGeom>
        </p:spPr>
      </p:pic>
      <p:pic>
        <p:nvPicPr>
          <p:cNvPr id="9" name="Billede 8"/>
          <p:cNvPicPr>
            <a:picLocks noChangeAspect="1"/>
          </p:cNvPicPr>
          <p:nvPr/>
        </p:nvPicPr>
        <p:blipFill>
          <a:blip r:embed="rId5"/>
          <a:stretch>
            <a:fillRect/>
          </a:stretch>
        </p:blipFill>
        <p:spPr>
          <a:xfrm>
            <a:off x="540067" y="1239216"/>
            <a:ext cx="4762500" cy="3171825"/>
          </a:xfrm>
          <a:prstGeom prst="rect">
            <a:avLst/>
          </a:prstGeom>
        </p:spPr>
      </p:pic>
      <p:pic>
        <p:nvPicPr>
          <p:cNvPr id="10" name="Billede 9"/>
          <p:cNvPicPr>
            <a:picLocks noChangeAspect="1"/>
          </p:cNvPicPr>
          <p:nvPr/>
        </p:nvPicPr>
        <p:blipFill>
          <a:blip r:embed="rId6"/>
          <a:stretch>
            <a:fillRect/>
          </a:stretch>
        </p:blipFill>
        <p:spPr>
          <a:xfrm>
            <a:off x="970661" y="1550950"/>
            <a:ext cx="3708695" cy="2467968"/>
          </a:xfrm>
          <a:prstGeom prst="rect">
            <a:avLst/>
          </a:prstGeom>
        </p:spPr>
      </p:pic>
      <p:sp>
        <p:nvSpPr>
          <p:cNvPr id="13" name="Pladsholder til sidefod 12"/>
          <p:cNvSpPr>
            <a:spLocks noGrp="1"/>
          </p:cNvSpPr>
          <p:nvPr>
            <p:ph type="ftr" sz="quarter" idx="11"/>
          </p:nvPr>
        </p:nvSpPr>
        <p:spPr/>
        <p:txBody>
          <a:bodyPr/>
          <a:lstStyle/>
          <a:p>
            <a:r>
              <a:rPr lang="da-DK"/>
              <a:t>www.læringskompagniet.dk</a:t>
            </a:r>
          </a:p>
        </p:txBody>
      </p:sp>
    </p:spTree>
    <p:extLst>
      <p:ext uri="{BB962C8B-B14F-4D97-AF65-F5344CB8AC3E}">
        <p14:creationId xmlns:p14="http://schemas.microsoft.com/office/powerpoint/2010/main" val="3850432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nodeType="clickEffect">
                                  <p:stCondLst>
                                    <p:cond delay="0"/>
                                  </p:stCondLst>
                                  <p:childTnLst>
                                    <p:anim calcmode="lin" valueType="num">
                                      <p:cBhvr additive="base">
                                        <p:cTn id="12" dur="500"/>
                                        <p:tgtEl>
                                          <p:spTgt spid="7"/>
                                        </p:tgtEl>
                                        <p:attrNameLst>
                                          <p:attrName>ppt_x</p:attrName>
                                        </p:attrNameLst>
                                      </p:cBhvr>
                                      <p:tavLst>
                                        <p:tav tm="0">
                                          <p:val>
                                            <p:strVal val="ppt_x"/>
                                          </p:val>
                                        </p:tav>
                                        <p:tav tm="100000">
                                          <p:val>
                                            <p:strVal val="ppt_x"/>
                                          </p:val>
                                        </p:tav>
                                      </p:tavLst>
                                    </p:anim>
                                    <p:anim calcmode="lin" valueType="num">
                                      <p:cBhvr additive="base">
                                        <p:cTn id="13" dur="500"/>
                                        <p:tgtEl>
                                          <p:spTgt spid="7"/>
                                        </p:tgtEl>
                                        <p:attrNameLst>
                                          <p:attrName>ppt_y</p:attrName>
                                        </p:attrNameLst>
                                      </p:cBhvr>
                                      <p:tavLst>
                                        <p:tav tm="0">
                                          <p:val>
                                            <p:strVal val="ppt_y"/>
                                          </p:val>
                                        </p:tav>
                                        <p:tav tm="100000">
                                          <p:val>
                                            <p:strVal val="1+ppt_h/2"/>
                                          </p:val>
                                        </p:tav>
                                      </p:tavLst>
                                    </p:anim>
                                    <p:set>
                                      <p:cBhvr>
                                        <p:cTn id="14" dur="1" fill="hold">
                                          <p:stCondLst>
                                            <p:cond delay="499"/>
                                          </p:stCondLst>
                                        </p:cTn>
                                        <p:tgtEl>
                                          <p:spTgt spid="7"/>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nodeType="clickEffect">
                                  <p:stCondLst>
                                    <p:cond delay="0"/>
                                  </p:stCondLst>
                                  <p:childTnLst>
                                    <p:anim calcmode="lin" valueType="num">
                                      <p:cBhvr additive="base">
                                        <p:cTn id="24" dur="500"/>
                                        <p:tgtEl>
                                          <p:spTgt spid="9"/>
                                        </p:tgtEl>
                                        <p:attrNameLst>
                                          <p:attrName>ppt_x</p:attrName>
                                        </p:attrNameLst>
                                      </p:cBhvr>
                                      <p:tavLst>
                                        <p:tav tm="0">
                                          <p:val>
                                            <p:strVal val="ppt_x"/>
                                          </p:val>
                                        </p:tav>
                                        <p:tav tm="100000">
                                          <p:val>
                                            <p:strVal val="ppt_x"/>
                                          </p:val>
                                        </p:tav>
                                      </p:tavLst>
                                    </p:anim>
                                    <p:anim calcmode="lin" valueType="num">
                                      <p:cBhvr additive="base">
                                        <p:cTn id="25" dur="500"/>
                                        <p:tgtEl>
                                          <p:spTgt spid="9"/>
                                        </p:tgtEl>
                                        <p:attrNameLst>
                                          <p:attrName>ppt_y</p:attrName>
                                        </p:attrNameLst>
                                      </p:cBhvr>
                                      <p:tavLst>
                                        <p:tav tm="0">
                                          <p:val>
                                            <p:strVal val="ppt_y"/>
                                          </p:val>
                                        </p:tav>
                                        <p:tav tm="100000">
                                          <p:val>
                                            <p:strVal val="1+ppt_h/2"/>
                                          </p:val>
                                        </p:tav>
                                      </p:tavLst>
                                    </p:anim>
                                    <p:set>
                                      <p:cBhvr>
                                        <p:cTn id="26" dur="1" fill="hold">
                                          <p:stCondLst>
                                            <p:cond delay="499"/>
                                          </p:stCondLst>
                                        </p:cTn>
                                        <p:tgtEl>
                                          <p:spTgt spid="9"/>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sz="2400" b="1" dirty="0"/>
              <a:t>Samskabelse: læringen begynder med vejledningen</a:t>
            </a:r>
          </a:p>
        </p:txBody>
      </p:sp>
      <p:sp>
        <p:nvSpPr>
          <p:cNvPr id="3" name="Pladsholder til indhold 2"/>
          <p:cNvSpPr>
            <a:spLocks noGrp="1"/>
          </p:cNvSpPr>
          <p:nvPr>
            <p:ph idx="1"/>
          </p:nvPr>
        </p:nvSpPr>
        <p:spPr/>
        <p:txBody>
          <a:bodyPr>
            <a:normAutofit/>
          </a:bodyPr>
          <a:lstStyle/>
          <a:p>
            <a:pPr marL="0" indent="0">
              <a:buNone/>
            </a:pPr>
            <a:r>
              <a:rPr lang="da-DK" sz="2000" dirty="0"/>
              <a:t>Læringen begynder med vejledningen:</a:t>
            </a:r>
          </a:p>
        </p:txBody>
      </p:sp>
      <p:sp>
        <p:nvSpPr>
          <p:cNvPr id="8" name="Kombinationstegning: figur 7"/>
          <p:cNvSpPr/>
          <p:nvPr/>
        </p:nvSpPr>
        <p:spPr>
          <a:xfrm>
            <a:off x="2748532" y="3113178"/>
            <a:ext cx="2231708" cy="1090049"/>
          </a:xfrm>
          <a:custGeom>
            <a:avLst/>
            <a:gdLst>
              <a:gd name="connsiteX0" fmla="*/ 0 w 2231708"/>
              <a:gd name="connsiteY0" fmla="*/ 545025 h 1090049"/>
              <a:gd name="connsiteX1" fmla="*/ 1115854 w 2231708"/>
              <a:gd name="connsiteY1" fmla="*/ 0 h 1090049"/>
              <a:gd name="connsiteX2" fmla="*/ 2231708 w 2231708"/>
              <a:gd name="connsiteY2" fmla="*/ 545025 h 1090049"/>
              <a:gd name="connsiteX3" fmla="*/ 1115854 w 2231708"/>
              <a:gd name="connsiteY3" fmla="*/ 1090050 h 1090049"/>
              <a:gd name="connsiteX4" fmla="*/ 0 w 2231708"/>
              <a:gd name="connsiteY4" fmla="*/ 545025 h 10900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1708" h="1090049">
                <a:moveTo>
                  <a:pt x="0" y="545025"/>
                </a:moveTo>
                <a:cubicBezTo>
                  <a:pt x="0" y="244016"/>
                  <a:pt x="499585" y="0"/>
                  <a:pt x="1115854" y="0"/>
                </a:cubicBezTo>
                <a:cubicBezTo>
                  <a:pt x="1732123" y="0"/>
                  <a:pt x="2231708" y="244016"/>
                  <a:pt x="2231708" y="545025"/>
                </a:cubicBezTo>
                <a:cubicBezTo>
                  <a:pt x="2231708" y="846034"/>
                  <a:pt x="1732123" y="1090050"/>
                  <a:pt x="1115854" y="1090050"/>
                </a:cubicBezTo>
                <a:cubicBezTo>
                  <a:pt x="499585" y="1090050"/>
                  <a:pt x="0" y="846034"/>
                  <a:pt x="0" y="545025"/>
                </a:cubicBezTo>
                <a:close/>
              </a:path>
            </a:pathLst>
          </a:cu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349686" tIns="182494" rIns="349686" bIns="182494" numCol="1" spcCol="1270" anchor="ctr" anchorCtr="0">
            <a:noAutofit/>
          </a:bodyPr>
          <a:lstStyle/>
          <a:p>
            <a:pPr marL="0" lvl="0" indent="0" algn="ctr" defTabSz="800100">
              <a:lnSpc>
                <a:spcPct val="90000"/>
              </a:lnSpc>
              <a:spcBef>
                <a:spcPct val="0"/>
              </a:spcBef>
              <a:spcAft>
                <a:spcPct val="35000"/>
              </a:spcAft>
              <a:buNone/>
            </a:pPr>
            <a:r>
              <a:rPr lang="da-DK" sz="1800" kern="1200" dirty="0"/>
              <a:t>Vejleder</a:t>
            </a:r>
          </a:p>
        </p:txBody>
      </p:sp>
      <p:sp>
        <p:nvSpPr>
          <p:cNvPr id="9" name="Kombinationstegning: figur 8"/>
          <p:cNvSpPr/>
          <p:nvPr/>
        </p:nvSpPr>
        <p:spPr>
          <a:xfrm rot="1191240">
            <a:off x="5688360" y="2806587"/>
            <a:ext cx="1893232" cy="842703"/>
          </a:xfrm>
          <a:custGeom>
            <a:avLst/>
            <a:gdLst>
              <a:gd name="connsiteX0" fmla="*/ 0 w 1893232"/>
              <a:gd name="connsiteY0" fmla="*/ 421352 h 842703"/>
              <a:gd name="connsiteX1" fmla="*/ 946616 w 1893232"/>
              <a:gd name="connsiteY1" fmla="*/ 0 h 842703"/>
              <a:gd name="connsiteX2" fmla="*/ 1893232 w 1893232"/>
              <a:gd name="connsiteY2" fmla="*/ 421352 h 842703"/>
              <a:gd name="connsiteX3" fmla="*/ 946616 w 1893232"/>
              <a:gd name="connsiteY3" fmla="*/ 842704 h 842703"/>
              <a:gd name="connsiteX4" fmla="*/ 0 w 1893232"/>
              <a:gd name="connsiteY4" fmla="*/ 421352 h 8427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3232" h="842703">
                <a:moveTo>
                  <a:pt x="0" y="421352"/>
                </a:moveTo>
                <a:cubicBezTo>
                  <a:pt x="0" y="188646"/>
                  <a:pt x="423814" y="0"/>
                  <a:pt x="946616" y="0"/>
                </a:cubicBezTo>
                <a:cubicBezTo>
                  <a:pt x="1469418" y="0"/>
                  <a:pt x="1893232" y="188646"/>
                  <a:pt x="1893232" y="421352"/>
                </a:cubicBezTo>
                <a:cubicBezTo>
                  <a:pt x="1893232" y="654058"/>
                  <a:pt x="1469418" y="842704"/>
                  <a:pt x="946616" y="842704"/>
                </a:cubicBezTo>
                <a:cubicBezTo>
                  <a:pt x="423814" y="842704"/>
                  <a:pt x="0" y="654058"/>
                  <a:pt x="0" y="421352"/>
                </a:cubicBezTo>
                <a:close/>
              </a:path>
            </a:pathLst>
          </a:cu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300117" tIns="146270" rIns="300116" bIns="146271" numCol="1" spcCol="1270" anchor="ctr" anchorCtr="0">
            <a:noAutofit/>
          </a:bodyPr>
          <a:lstStyle/>
          <a:p>
            <a:pPr marL="0" lvl="0" indent="0" algn="ctr" defTabSz="800100">
              <a:lnSpc>
                <a:spcPct val="90000"/>
              </a:lnSpc>
              <a:spcBef>
                <a:spcPct val="0"/>
              </a:spcBef>
              <a:spcAft>
                <a:spcPct val="35000"/>
              </a:spcAft>
              <a:buNone/>
            </a:pPr>
            <a:r>
              <a:rPr lang="da-DK" sz="1800" kern="1200" dirty="0"/>
              <a:t>Vejleder</a:t>
            </a:r>
          </a:p>
        </p:txBody>
      </p:sp>
      <p:grpSp>
        <p:nvGrpSpPr>
          <p:cNvPr id="13" name="Gruppe 12"/>
          <p:cNvGrpSpPr/>
          <p:nvPr/>
        </p:nvGrpSpPr>
        <p:grpSpPr>
          <a:xfrm>
            <a:off x="3892194" y="2682377"/>
            <a:ext cx="4046213" cy="2986448"/>
            <a:chOff x="4154490" y="2743596"/>
            <a:chExt cx="4046213" cy="2986448"/>
          </a:xfrm>
        </p:grpSpPr>
        <p:sp>
          <p:nvSpPr>
            <p:cNvPr id="7" name="Kombinationstegning: figur 6"/>
            <p:cNvSpPr/>
            <p:nvPr/>
          </p:nvSpPr>
          <p:spPr>
            <a:xfrm>
              <a:off x="4154490" y="2743596"/>
              <a:ext cx="4046213" cy="2986448"/>
            </a:xfrm>
            <a:custGeom>
              <a:avLst/>
              <a:gdLst>
                <a:gd name="connsiteX0" fmla="*/ 0 w 4046213"/>
                <a:gd name="connsiteY0" fmla="*/ 1493224 h 2986448"/>
                <a:gd name="connsiteX1" fmla="*/ 2023107 w 4046213"/>
                <a:gd name="connsiteY1" fmla="*/ 0 h 2986448"/>
                <a:gd name="connsiteX2" fmla="*/ 4046214 w 4046213"/>
                <a:gd name="connsiteY2" fmla="*/ 1493224 h 2986448"/>
                <a:gd name="connsiteX3" fmla="*/ 2023107 w 4046213"/>
                <a:gd name="connsiteY3" fmla="*/ 2986448 h 2986448"/>
                <a:gd name="connsiteX4" fmla="*/ 0 w 4046213"/>
                <a:gd name="connsiteY4" fmla="*/ 1493224 h 29864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46213" h="2986448">
                  <a:moveTo>
                    <a:pt x="0" y="1493224"/>
                  </a:moveTo>
                  <a:cubicBezTo>
                    <a:pt x="0" y="668539"/>
                    <a:pt x="905776" y="0"/>
                    <a:pt x="2023107" y="0"/>
                  </a:cubicBezTo>
                  <a:cubicBezTo>
                    <a:pt x="3140438" y="0"/>
                    <a:pt x="4046214" y="668539"/>
                    <a:pt x="4046214" y="1493224"/>
                  </a:cubicBezTo>
                  <a:cubicBezTo>
                    <a:pt x="4046214" y="2317909"/>
                    <a:pt x="3140438" y="2986448"/>
                    <a:pt x="2023107" y="2986448"/>
                  </a:cubicBezTo>
                  <a:cubicBezTo>
                    <a:pt x="905776" y="2986448"/>
                    <a:pt x="0" y="2317909"/>
                    <a:pt x="0" y="1493224"/>
                  </a:cubicBezTo>
                  <a:close/>
                </a:path>
              </a:pathLst>
            </a:cu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631924" tIns="476725" rIns="631924" bIns="476725" numCol="1" spcCol="1270" anchor="ctr" anchorCtr="0">
              <a:noAutofit/>
            </a:bodyPr>
            <a:lstStyle/>
            <a:p>
              <a:pPr marL="0" lvl="0" indent="0" algn="ctr" defTabSz="1377950">
                <a:lnSpc>
                  <a:spcPct val="90000"/>
                </a:lnSpc>
                <a:spcBef>
                  <a:spcPct val="0"/>
                </a:spcBef>
                <a:spcAft>
                  <a:spcPct val="35000"/>
                </a:spcAft>
                <a:buNone/>
              </a:pPr>
              <a:r>
                <a:rPr lang="da-DK" sz="3100" kern="1200" dirty="0"/>
                <a:t>Praksisfællesskab</a:t>
              </a:r>
            </a:p>
          </p:txBody>
        </p:sp>
        <p:sp>
          <p:nvSpPr>
            <p:cNvPr id="10" name="Kombinationstegning: figur 9"/>
            <p:cNvSpPr/>
            <p:nvPr/>
          </p:nvSpPr>
          <p:spPr>
            <a:xfrm rot="20637577">
              <a:off x="4443496" y="2913489"/>
              <a:ext cx="2175293" cy="919979"/>
            </a:xfrm>
            <a:custGeom>
              <a:avLst/>
              <a:gdLst>
                <a:gd name="connsiteX0" fmla="*/ 0 w 2175293"/>
                <a:gd name="connsiteY0" fmla="*/ 459990 h 919979"/>
                <a:gd name="connsiteX1" fmla="*/ 1087647 w 2175293"/>
                <a:gd name="connsiteY1" fmla="*/ 0 h 919979"/>
                <a:gd name="connsiteX2" fmla="*/ 2175294 w 2175293"/>
                <a:gd name="connsiteY2" fmla="*/ 459990 h 919979"/>
                <a:gd name="connsiteX3" fmla="*/ 1087647 w 2175293"/>
                <a:gd name="connsiteY3" fmla="*/ 919980 h 919979"/>
                <a:gd name="connsiteX4" fmla="*/ 0 w 2175293"/>
                <a:gd name="connsiteY4" fmla="*/ 459990 h 9199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75293" h="919979">
                  <a:moveTo>
                    <a:pt x="0" y="459990"/>
                  </a:moveTo>
                  <a:cubicBezTo>
                    <a:pt x="0" y="205945"/>
                    <a:pt x="486956" y="0"/>
                    <a:pt x="1087647" y="0"/>
                  </a:cubicBezTo>
                  <a:cubicBezTo>
                    <a:pt x="1688338" y="0"/>
                    <a:pt x="2175294" y="205945"/>
                    <a:pt x="2175294" y="459990"/>
                  </a:cubicBezTo>
                  <a:cubicBezTo>
                    <a:pt x="2175294" y="714035"/>
                    <a:pt x="1688338" y="919980"/>
                    <a:pt x="1087647" y="919980"/>
                  </a:cubicBezTo>
                  <a:cubicBezTo>
                    <a:pt x="486956" y="919980"/>
                    <a:pt x="0" y="714035"/>
                    <a:pt x="0" y="459990"/>
                  </a:cubicBezTo>
                  <a:close/>
                </a:path>
              </a:pathLst>
            </a:cu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341423" tIns="157588" rIns="341424" bIns="157587" numCol="1" spcCol="1270" anchor="ctr" anchorCtr="0">
              <a:noAutofit/>
            </a:bodyPr>
            <a:lstStyle/>
            <a:p>
              <a:pPr marL="0" lvl="0" indent="0" algn="ctr" defTabSz="800100">
                <a:lnSpc>
                  <a:spcPct val="90000"/>
                </a:lnSpc>
                <a:spcBef>
                  <a:spcPct val="0"/>
                </a:spcBef>
                <a:spcAft>
                  <a:spcPct val="35000"/>
                </a:spcAft>
                <a:buNone/>
              </a:pPr>
              <a:r>
                <a:rPr lang="da-DK" sz="1800" kern="1200" dirty="0"/>
                <a:t>Undervisning</a:t>
              </a:r>
            </a:p>
          </p:txBody>
        </p:sp>
      </p:grpSp>
      <p:sp>
        <p:nvSpPr>
          <p:cNvPr id="11" name="Kombinationstegning: figur 10"/>
          <p:cNvSpPr/>
          <p:nvPr/>
        </p:nvSpPr>
        <p:spPr>
          <a:xfrm>
            <a:off x="5566576" y="3316670"/>
            <a:ext cx="1251434" cy="428165"/>
          </a:xfrm>
          <a:custGeom>
            <a:avLst/>
            <a:gdLst>
              <a:gd name="connsiteX0" fmla="*/ 0 w 1251434"/>
              <a:gd name="connsiteY0" fmla="*/ 214083 h 428165"/>
              <a:gd name="connsiteX1" fmla="*/ 625717 w 1251434"/>
              <a:gd name="connsiteY1" fmla="*/ 0 h 428165"/>
              <a:gd name="connsiteX2" fmla="*/ 1251434 w 1251434"/>
              <a:gd name="connsiteY2" fmla="*/ 214083 h 428165"/>
              <a:gd name="connsiteX3" fmla="*/ 625717 w 1251434"/>
              <a:gd name="connsiteY3" fmla="*/ 428166 h 428165"/>
              <a:gd name="connsiteX4" fmla="*/ 0 w 1251434"/>
              <a:gd name="connsiteY4" fmla="*/ 214083 h 4281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1434" h="428165">
                <a:moveTo>
                  <a:pt x="0" y="214083"/>
                </a:moveTo>
                <a:cubicBezTo>
                  <a:pt x="0" y="95848"/>
                  <a:pt x="280143" y="0"/>
                  <a:pt x="625717" y="0"/>
                </a:cubicBezTo>
                <a:cubicBezTo>
                  <a:pt x="971291" y="0"/>
                  <a:pt x="1251434" y="95848"/>
                  <a:pt x="1251434" y="214083"/>
                </a:cubicBezTo>
                <a:cubicBezTo>
                  <a:pt x="1251434" y="332318"/>
                  <a:pt x="971291" y="428166"/>
                  <a:pt x="625717" y="428166"/>
                </a:cubicBezTo>
                <a:cubicBezTo>
                  <a:pt x="280143" y="428166"/>
                  <a:pt x="0" y="332318"/>
                  <a:pt x="0" y="214083"/>
                </a:cubicBezTo>
                <a:close/>
              </a:path>
            </a:pathLst>
          </a:cu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206128" tIns="85563" rIns="206128" bIns="85563" numCol="1" spcCol="1270" anchor="ctr" anchorCtr="0">
            <a:noAutofit/>
          </a:bodyPr>
          <a:lstStyle/>
          <a:p>
            <a:pPr marL="0" lvl="0" indent="0" algn="ctr" defTabSz="800100">
              <a:lnSpc>
                <a:spcPct val="90000"/>
              </a:lnSpc>
              <a:spcBef>
                <a:spcPct val="0"/>
              </a:spcBef>
              <a:spcAft>
                <a:spcPct val="35000"/>
              </a:spcAft>
              <a:buNone/>
            </a:pPr>
            <a:r>
              <a:rPr lang="da-DK" sz="1800" kern="1200" dirty="0"/>
              <a:t>Elev</a:t>
            </a:r>
          </a:p>
        </p:txBody>
      </p:sp>
      <p:sp>
        <p:nvSpPr>
          <p:cNvPr id="12" name="Kombinationstegning: figur 11"/>
          <p:cNvSpPr/>
          <p:nvPr/>
        </p:nvSpPr>
        <p:spPr>
          <a:xfrm>
            <a:off x="3252070" y="2705859"/>
            <a:ext cx="1251434" cy="602115"/>
          </a:xfrm>
          <a:custGeom>
            <a:avLst/>
            <a:gdLst>
              <a:gd name="connsiteX0" fmla="*/ 0 w 1251434"/>
              <a:gd name="connsiteY0" fmla="*/ 301058 h 602115"/>
              <a:gd name="connsiteX1" fmla="*/ 625717 w 1251434"/>
              <a:gd name="connsiteY1" fmla="*/ 0 h 602115"/>
              <a:gd name="connsiteX2" fmla="*/ 1251434 w 1251434"/>
              <a:gd name="connsiteY2" fmla="*/ 301058 h 602115"/>
              <a:gd name="connsiteX3" fmla="*/ 625717 w 1251434"/>
              <a:gd name="connsiteY3" fmla="*/ 602116 h 602115"/>
              <a:gd name="connsiteX4" fmla="*/ 0 w 1251434"/>
              <a:gd name="connsiteY4" fmla="*/ 301058 h 6021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1434" h="602115">
                <a:moveTo>
                  <a:pt x="0" y="301058"/>
                </a:moveTo>
                <a:cubicBezTo>
                  <a:pt x="0" y="134788"/>
                  <a:pt x="280143" y="0"/>
                  <a:pt x="625717" y="0"/>
                </a:cubicBezTo>
                <a:cubicBezTo>
                  <a:pt x="971291" y="0"/>
                  <a:pt x="1251434" y="134788"/>
                  <a:pt x="1251434" y="301058"/>
                </a:cubicBezTo>
                <a:cubicBezTo>
                  <a:pt x="1251434" y="467328"/>
                  <a:pt x="971291" y="602116"/>
                  <a:pt x="625717" y="602116"/>
                </a:cubicBezTo>
                <a:cubicBezTo>
                  <a:pt x="280143" y="602116"/>
                  <a:pt x="0" y="467328"/>
                  <a:pt x="0" y="301058"/>
                </a:cubicBezTo>
                <a:close/>
              </a:path>
            </a:pathLst>
          </a:cu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206128" tIns="111038" rIns="206128" bIns="111038" numCol="1" spcCol="1270" anchor="ctr" anchorCtr="0">
            <a:noAutofit/>
          </a:bodyPr>
          <a:lstStyle/>
          <a:p>
            <a:pPr marL="0" lvl="0" indent="0" algn="ctr" defTabSz="800100">
              <a:lnSpc>
                <a:spcPct val="90000"/>
              </a:lnSpc>
              <a:spcBef>
                <a:spcPct val="0"/>
              </a:spcBef>
              <a:spcAft>
                <a:spcPct val="35000"/>
              </a:spcAft>
              <a:buNone/>
            </a:pPr>
            <a:r>
              <a:rPr lang="da-DK" sz="1800" kern="1200" dirty="0"/>
              <a:t>Elev</a:t>
            </a:r>
          </a:p>
        </p:txBody>
      </p:sp>
      <p:sp>
        <p:nvSpPr>
          <p:cNvPr id="4" name="Pladsholder til sidefod 3"/>
          <p:cNvSpPr>
            <a:spLocks noGrp="1"/>
          </p:cNvSpPr>
          <p:nvPr>
            <p:ph type="ftr" sz="quarter" idx="11"/>
          </p:nvPr>
        </p:nvSpPr>
        <p:spPr/>
        <p:txBody>
          <a:bodyPr/>
          <a:lstStyle/>
          <a:p>
            <a:r>
              <a:rPr lang="da-DK"/>
              <a:t>www.læringskompagniet.dk</a:t>
            </a:r>
          </a:p>
        </p:txBody>
      </p:sp>
    </p:spTree>
    <p:extLst>
      <p:ext uri="{BB962C8B-B14F-4D97-AF65-F5344CB8AC3E}">
        <p14:creationId xmlns:p14="http://schemas.microsoft.com/office/powerpoint/2010/main" val="2619067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xit" presetSubtype="4" fill="hold" grpId="1" nodeType="clickEffect">
                                  <p:stCondLst>
                                    <p:cond delay="0"/>
                                  </p:stCondLst>
                                  <p:childTnLst>
                                    <p:anim calcmode="lin" valueType="num">
                                      <p:cBhvr additive="base">
                                        <p:cTn id="14" dur="500"/>
                                        <p:tgtEl>
                                          <p:spTgt spid="12"/>
                                        </p:tgtEl>
                                        <p:attrNameLst>
                                          <p:attrName>ppt_x</p:attrName>
                                        </p:attrNameLst>
                                      </p:cBhvr>
                                      <p:tavLst>
                                        <p:tav tm="0">
                                          <p:val>
                                            <p:strVal val="ppt_x"/>
                                          </p:val>
                                        </p:tav>
                                        <p:tav tm="100000">
                                          <p:val>
                                            <p:strVal val="ppt_x"/>
                                          </p:val>
                                        </p:tav>
                                      </p:tavLst>
                                    </p:anim>
                                    <p:anim calcmode="lin" valueType="num">
                                      <p:cBhvr additive="base">
                                        <p:cTn id="15" dur="500"/>
                                        <p:tgtEl>
                                          <p:spTgt spid="12"/>
                                        </p:tgtEl>
                                        <p:attrNameLst>
                                          <p:attrName>ppt_y</p:attrName>
                                        </p:attrNameLst>
                                      </p:cBhvr>
                                      <p:tavLst>
                                        <p:tav tm="0">
                                          <p:val>
                                            <p:strVal val="ppt_y"/>
                                          </p:val>
                                        </p:tav>
                                        <p:tav tm="100000">
                                          <p:val>
                                            <p:strVal val="1+ppt_h/2"/>
                                          </p:val>
                                        </p:tav>
                                      </p:tavLst>
                                    </p:anim>
                                    <p:set>
                                      <p:cBhvr>
                                        <p:cTn id="16" dur="1" fill="hold">
                                          <p:stCondLst>
                                            <p:cond delay="499"/>
                                          </p:stCondLst>
                                        </p:cTn>
                                        <p:tgtEl>
                                          <p:spTgt spid="12"/>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2" presetClass="exit" presetSubtype="4" fill="hold" grpId="1" nodeType="clickEffect">
                                  <p:stCondLst>
                                    <p:cond delay="0"/>
                                  </p:stCondLst>
                                  <p:childTnLst>
                                    <p:anim calcmode="lin" valueType="num">
                                      <p:cBhvr additive="base">
                                        <p:cTn id="20" dur="500"/>
                                        <p:tgtEl>
                                          <p:spTgt spid="8"/>
                                        </p:tgtEl>
                                        <p:attrNameLst>
                                          <p:attrName>ppt_x</p:attrName>
                                        </p:attrNameLst>
                                      </p:cBhvr>
                                      <p:tavLst>
                                        <p:tav tm="0">
                                          <p:val>
                                            <p:strVal val="ppt_x"/>
                                          </p:val>
                                        </p:tav>
                                        <p:tav tm="100000">
                                          <p:val>
                                            <p:strVal val="ppt_x"/>
                                          </p:val>
                                        </p:tav>
                                      </p:tavLst>
                                    </p:anim>
                                    <p:anim calcmode="lin" valueType="num">
                                      <p:cBhvr additive="base">
                                        <p:cTn id="21" dur="500"/>
                                        <p:tgtEl>
                                          <p:spTgt spid="8"/>
                                        </p:tgtEl>
                                        <p:attrNameLst>
                                          <p:attrName>ppt_y</p:attrName>
                                        </p:attrNameLst>
                                      </p:cBhvr>
                                      <p:tavLst>
                                        <p:tav tm="0">
                                          <p:val>
                                            <p:strVal val="ppt_y"/>
                                          </p:val>
                                        </p:tav>
                                        <p:tav tm="100000">
                                          <p:val>
                                            <p:strVal val="1+ppt_h/2"/>
                                          </p:val>
                                        </p:tav>
                                      </p:tavLst>
                                    </p:anim>
                                    <p:set>
                                      <p:cBhvr>
                                        <p:cTn id="22" dur="1" fill="hold">
                                          <p:stCondLst>
                                            <p:cond delay="499"/>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 presetClass="exit" presetSubtype="4" fill="hold" grpId="1" nodeType="clickEffect">
                                  <p:stCondLst>
                                    <p:cond delay="0"/>
                                  </p:stCondLst>
                                  <p:childTnLst>
                                    <p:anim calcmode="lin" valueType="num">
                                      <p:cBhvr additive="base">
                                        <p:cTn id="34" dur="500"/>
                                        <p:tgtEl>
                                          <p:spTgt spid="11"/>
                                        </p:tgtEl>
                                        <p:attrNameLst>
                                          <p:attrName>ppt_x</p:attrName>
                                        </p:attrNameLst>
                                      </p:cBhvr>
                                      <p:tavLst>
                                        <p:tav tm="0">
                                          <p:val>
                                            <p:strVal val="ppt_x"/>
                                          </p:val>
                                        </p:tav>
                                        <p:tav tm="100000">
                                          <p:val>
                                            <p:strVal val="ppt_x"/>
                                          </p:val>
                                        </p:tav>
                                      </p:tavLst>
                                    </p:anim>
                                    <p:anim calcmode="lin" valueType="num">
                                      <p:cBhvr additive="base">
                                        <p:cTn id="35" dur="500"/>
                                        <p:tgtEl>
                                          <p:spTgt spid="11"/>
                                        </p:tgtEl>
                                        <p:attrNameLst>
                                          <p:attrName>ppt_y</p:attrName>
                                        </p:attrNameLst>
                                      </p:cBhvr>
                                      <p:tavLst>
                                        <p:tav tm="0">
                                          <p:val>
                                            <p:strVal val="ppt_y"/>
                                          </p:val>
                                        </p:tav>
                                        <p:tav tm="100000">
                                          <p:val>
                                            <p:strVal val="1+ppt_h/2"/>
                                          </p:val>
                                        </p:tav>
                                      </p:tavLst>
                                    </p:anim>
                                    <p:set>
                                      <p:cBhvr>
                                        <p:cTn id="36" dur="1" fill="hold">
                                          <p:stCondLst>
                                            <p:cond delay="499"/>
                                          </p:stCondLst>
                                        </p:cTn>
                                        <p:tgtEl>
                                          <p:spTgt spid="11"/>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2" presetClass="exit" presetSubtype="4" fill="hold" grpId="1" nodeType="clickEffect">
                                  <p:stCondLst>
                                    <p:cond delay="0"/>
                                  </p:stCondLst>
                                  <p:childTnLst>
                                    <p:anim calcmode="lin" valueType="num">
                                      <p:cBhvr additive="base">
                                        <p:cTn id="40" dur="500"/>
                                        <p:tgtEl>
                                          <p:spTgt spid="9"/>
                                        </p:tgtEl>
                                        <p:attrNameLst>
                                          <p:attrName>ppt_x</p:attrName>
                                        </p:attrNameLst>
                                      </p:cBhvr>
                                      <p:tavLst>
                                        <p:tav tm="0">
                                          <p:val>
                                            <p:strVal val="ppt_x"/>
                                          </p:val>
                                        </p:tav>
                                        <p:tav tm="100000">
                                          <p:val>
                                            <p:strVal val="ppt_x"/>
                                          </p:val>
                                        </p:tav>
                                      </p:tavLst>
                                    </p:anim>
                                    <p:anim calcmode="lin" valueType="num">
                                      <p:cBhvr additive="base">
                                        <p:cTn id="41" dur="500"/>
                                        <p:tgtEl>
                                          <p:spTgt spid="9"/>
                                        </p:tgtEl>
                                        <p:attrNameLst>
                                          <p:attrName>ppt_y</p:attrName>
                                        </p:attrNameLst>
                                      </p:cBhvr>
                                      <p:tavLst>
                                        <p:tav tm="0">
                                          <p:val>
                                            <p:strVal val="ppt_y"/>
                                          </p:val>
                                        </p:tav>
                                        <p:tav tm="100000">
                                          <p:val>
                                            <p:strVal val="1+ppt_h/2"/>
                                          </p:val>
                                        </p:tav>
                                      </p:tavLst>
                                    </p:anim>
                                    <p:set>
                                      <p:cBhvr>
                                        <p:cTn id="42"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9" grpId="0" animBg="1"/>
      <p:bldP spid="9" grpId="1" animBg="1"/>
      <p:bldP spid="11" grpId="0" animBg="1"/>
      <p:bldP spid="11" grpId="1" animBg="1"/>
      <p:bldP spid="12" grpId="0" animBg="1"/>
      <p:bldP spid="12"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sz="2400" b="1" dirty="0"/>
              <a:t>Fælles kommunikation om undervisning og læring</a:t>
            </a:r>
          </a:p>
        </p:txBody>
      </p:sp>
      <p:graphicFrame>
        <p:nvGraphicFramePr>
          <p:cNvPr id="4" name="Pladsholder til indhold 3"/>
          <p:cNvGraphicFramePr>
            <a:graphicFrameLocks noGrp="1"/>
          </p:cNvGraphicFramePr>
          <p:nvPr>
            <p:ph idx="1"/>
            <p:extLst>
              <p:ext uri="{D42A27DB-BD31-4B8C-83A1-F6EECF244321}">
                <p14:modId xmlns:p14="http://schemas.microsoft.com/office/powerpoint/2010/main" val="1123886327"/>
              </p:ext>
            </p:extLst>
          </p:nvPr>
        </p:nvGraphicFramePr>
        <p:xfrm>
          <a:off x="2213113" y="2912305"/>
          <a:ext cx="7553738" cy="21235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Billedforklaring: streg med kant og fremhævningsstreg 4"/>
          <p:cNvSpPr/>
          <p:nvPr/>
        </p:nvSpPr>
        <p:spPr>
          <a:xfrm>
            <a:off x="8225980" y="5197269"/>
            <a:ext cx="2173356" cy="1481827"/>
          </a:xfrm>
          <a:prstGeom prst="accentBorderCallout1">
            <a:avLst>
              <a:gd name="adj1" fmla="val 18750"/>
              <a:gd name="adj2" fmla="val -8333"/>
              <a:gd name="adj3" fmla="val -82530"/>
              <a:gd name="adj4" fmla="val -9138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t>Analog: Udtryk afspejler indhold </a:t>
            </a:r>
          </a:p>
        </p:txBody>
      </p:sp>
      <p:sp>
        <p:nvSpPr>
          <p:cNvPr id="6" name="Billedforklaring: streg med kant og fremhævningsstreg 5"/>
          <p:cNvSpPr/>
          <p:nvPr/>
        </p:nvSpPr>
        <p:spPr>
          <a:xfrm>
            <a:off x="8106710" y="1142104"/>
            <a:ext cx="2173356" cy="1481827"/>
          </a:xfrm>
          <a:prstGeom prst="accentBorderCallout1">
            <a:avLst>
              <a:gd name="adj1" fmla="val 18750"/>
              <a:gd name="adj2" fmla="val -8333"/>
              <a:gd name="adj3" fmla="val 169666"/>
              <a:gd name="adj4" fmla="val -8528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t>Digital: Ingen umiddelbar forbindelse mellem udtryk og indhold </a:t>
            </a:r>
          </a:p>
        </p:txBody>
      </p:sp>
      <p:sp>
        <p:nvSpPr>
          <p:cNvPr id="7" name="Pladsholder til sidefod 6"/>
          <p:cNvSpPr>
            <a:spLocks noGrp="1"/>
          </p:cNvSpPr>
          <p:nvPr>
            <p:ph type="ftr" sz="quarter" idx="11"/>
          </p:nvPr>
        </p:nvSpPr>
        <p:spPr/>
        <p:txBody>
          <a:bodyPr/>
          <a:lstStyle/>
          <a:p>
            <a:r>
              <a:rPr lang="da-DK"/>
              <a:t>www.læringskompagniet.dk</a:t>
            </a:r>
          </a:p>
        </p:txBody>
      </p:sp>
    </p:spTree>
    <p:extLst>
      <p:ext uri="{BB962C8B-B14F-4D97-AF65-F5344CB8AC3E}">
        <p14:creationId xmlns:p14="http://schemas.microsoft.com/office/powerpoint/2010/main" val="19771636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el 5"/>
          <p:cNvSpPr>
            <a:spLocks noGrp="1"/>
          </p:cNvSpPr>
          <p:nvPr>
            <p:ph type="title"/>
          </p:nvPr>
        </p:nvSpPr>
        <p:spPr>
          <a:xfrm>
            <a:off x="2147888" y="1709739"/>
            <a:ext cx="7886700" cy="2852737"/>
          </a:xfrm>
        </p:spPr>
        <p:txBody>
          <a:bodyPr/>
          <a:lstStyle/>
          <a:p>
            <a:pPr algn="ctr" eaLnBrk="1" hangingPunct="1"/>
            <a:r>
              <a:rPr lang="da-DK" altLang="da-DK" sz="2400" b="1" dirty="0"/>
              <a:t>Vejledning funderet i trivselsfremme </a:t>
            </a:r>
          </a:p>
        </p:txBody>
      </p:sp>
      <p:sp>
        <p:nvSpPr>
          <p:cNvPr id="3" name="Pladsholder til tekst 2"/>
          <p:cNvSpPr>
            <a:spLocks noGrp="1"/>
          </p:cNvSpPr>
          <p:nvPr>
            <p:ph type="body" idx="1"/>
          </p:nvPr>
        </p:nvSpPr>
        <p:spPr>
          <a:xfrm>
            <a:off x="2147888" y="4589464"/>
            <a:ext cx="7886700" cy="1500187"/>
          </a:xfrm>
        </p:spPr>
        <p:txBody>
          <a:bodyPr rtlCol="0">
            <a:normAutofit/>
          </a:bodyPr>
          <a:lstStyle/>
          <a:p>
            <a:pPr algn="ctr">
              <a:defRPr/>
            </a:pPr>
            <a:endParaRPr lang="da-DK" b="1" dirty="0">
              <a:latin typeface="+mj-lt"/>
            </a:endParaRPr>
          </a:p>
        </p:txBody>
      </p:sp>
      <p:sp>
        <p:nvSpPr>
          <p:cNvPr id="2" name="Pladsholder til sidefod 1"/>
          <p:cNvSpPr>
            <a:spLocks noGrp="1"/>
          </p:cNvSpPr>
          <p:nvPr>
            <p:ph type="ftr" sz="quarter" idx="11"/>
          </p:nvPr>
        </p:nvSpPr>
        <p:spPr/>
        <p:txBody>
          <a:bodyPr/>
          <a:lstStyle/>
          <a:p>
            <a:r>
              <a:rPr lang="da-DK"/>
              <a:t>www.læringskompagniet.dk</a:t>
            </a:r>
          </a:p>
        </p:txBody>
      </p:sp>
    </p:spTree>
    <p:extLst>
      <p:ext uri="{BB962C8B-B14F-4D97-AF65-F5344CB8AC3E}">
        <p14:creationId xmlns:p14="http://schemas.microsoft.com/office/powerpoint/2010/main" val="33093740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p:cNvSpPr>
            <a:spLocks noGrp="1"/>
          </p:cNvSpPr>
          <p:nvPr>
            <p:ph type="title"/>
          </p:nvPr>
        </p:nvSpPr>
        <p:spPr/>
        <p:txBody>
          <a:bodyPr/>
          <a:lstStyle/>
          <a:p>
            <a:pPr eaLnBrk="1" hangingPunct="1"/>
            <a:r>
              <a:rPr lang="da-DK" altLang="da-DK" sz="2400" b="1">
                <a:ea typeface="ＭＳ Ｐゴシック" panose="020B0600070205080204" pitchFamily="34" charset="-128"/>
              </a:rPr>
              <a:t>Psykisk sundhed ifølge Aron Antonovsky</a:t>
            </a:r>
          </a:p>
        </p:txBody>
      </p:sp>
      <p:sp>
        <p:nvSpPr>
          <p:cNvPr id="12291" name="Pladsholder til indhold 2"/>
          <p:cNvSpPr>
            <a:spLocks noGrp="1"/>
          </p:cNvSpPr>
          <p:nvPr>
            <p:ph idx="1"/>
          </p:nvPr>
        </p:nvSpPr>
        <p:spPr>
          <a:xfrm>
            <a:off x="2152649" y="1690689"/>
            <a:ext cx="8740637" cy="3819526"/>
          </a:xfrm>
        </p:spPr>
        <p:txBody>
          <a:bodyPr/>
          <a:lstStyle/>
          <a:p>
            <a:pPr marL="0" indent="0">
              <a:buNone/>
            </a:pPr>
            <a:r>
              <a:rPr lang="da-DK" altLang="da-DK" sz="2000" dirty="0">
                <a:ea typeface="ＭＳ Ｐゴシック" panose="020B0600070205080204" pitchFamily="34" charset="-128"/>
              </a:rPr>
              <a:t>Med udgangspunkt i Aron Antonovskys teori om oplevelse af sammenhæng:</a:t>
            </a:r>
          </a:p>
          <a:p>
            <a:pPr marL="0" indent="0">
              <a:buNone/>
            </a:pPr>
            <a:endParaRPr lang="da-DK" altLang="da-DK" sz="2000" dirty="0">
              <a:ea typeface="ＭＳ Ｐゴシック" panose="020B0600070205080204" pitchFamily="34" charset="-128"/>
            </a:endParaRPr>
          </a:p>
          <a:p>
            <a:pPr marL="0" indent="0">
              <a:buNone/>
            </a:pPr>
            <a:endParaRPr lang="da-DK" altLang="da-DK" sz="2000" dirty="0">
              <a:ea typeface="ＭＳ Ｐゴシック" panose="020B0600070205080204" pitchFamily="34" charset="-128"/>
            </a:endParaRPr>
          </a:p>
          <a:p>
            <a:pPr marL="0" indent="0">
              <a:buNone/>
            </a:pPr>
            <a:endParaRPr lang="da-DK" altLang="da-DK" sz="2000" dirty="0">
              <a:ea typeface="ＭＳ Ｐゴシック" panose="020B0600070205080204" pitchFamily="34" charset="-128"/>
            </a:endParaRPr>
          </a:p>
        </p:txBody>
      </p:sp>
      <p:graphicFrame>
        <p:nvGraphicFramePr>
          <p:cNvPr id="5" name="Diagram 4"/>
          <p:cNvGraphicFramePr/>
          <p:nvPr/>
        </p:nvGraphicFramePr>
        <p:xfrm>
          <a:off x="2355202" y="2636912"/>
          <a:ext cx="5973047" cy="34563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Pladsholder til sidefod 1"/>
          <p:cNvSpPr>
            <a:spLocks noGrp="1"/>
          </p:cNvSpPr>
          <p:nvPr>
            <p:ph type="ftr" sz="quarter" idx="11"/>
          </p:nvPr>
        </p:nvSpPr>
        <p:spPr/>
        <p:txBody>
          <a:bodyPr/>
          <a:lstStyle/>
          <a:p>
            <a:r>
              <a:rPr lang="da-DK"/>
              <a:t>www.læringskompagniet.dk</a:t>
            </a:r>
          </a:p>
        </p:txBody>
      </p:sp>
    </p:spTree>
    <p:extLst>
      <p:ext uri="{BB962C8B-B14F-4D97-AF65-F5344CB8AC3E}">
        <p14:creationId xmlns:p14="http://schemas.microsoft.com/office/powerpoint/2010/main" val="25848017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el 1"/>
          <p:cNvSpPr>
            <a:spLocks noGrp="1"/>
          </p:cNvSpPr>
          <p:nvPr>
            <p:ph type="title"/>
          </p:nvPr>
        </p:nvSpPr>
        <p:spPr/>
        <p:txBody>
          <a:bodyPr/>
          <a:lstStyle/>
          <a:p>
            <a:pPr eaLnBrk="1" hangingPunct="1"/>
            <a:r>
              <a:rPr lang="da-DK" altLang="da-DK" sz="2400" b="1" dirty="0">
                <a:ea typeface="ＭＳ Ｐゴシック" panose="020B0600070205080204" pitchFamily="34" charset="-128"/>
              </a:rPr>
              <a:t>Trivselsfremme i  de sociale relationer på uddannelsen </a:t>
            </a:r>
          </a:p>
        </p:txBody>
      </p:sp>
      <p:sp>
        <p:nvSpPr>
          <p:cNvPr id="3" name="Pladsholder til indhold 2"/>
          <p:cNvSpPr>
            <a:spLocks noGrp="1"/>
          </p:cNvSpPr>
          <p:nvPr>
            <p:ph idx="1"/>
          </p:nvPr>
        </p:nvSpPr>
        <p:spPr/>
        <p:txBody>
          <a:bodyPr rtlCol="0">
            <a:normAutofit/>
          </a:bodyPr>
          <a:lstStyle/>
          <a:p>
            <a:pPr marL="0" indent="0">
              <a:buNone/>
              <a:defRPr/>
            </a:pPr>
            <a:r>
              <a:rPr lang="da-DK" sz="2000" dirty="0"/>
              <a:t>Fokus på trivsel og selvværd gennem:</a:t>
            </a:r>
          </a:p>
          <a:p>
            <a:pPr marL="0" indent="0">
              <a:buNone/>
              <a:defRPr/>
            </a:pPr>
            <a:endParaRPr lang="da-DK" sz="2000" dirty="0"/>
          </a:p>
          <a:p>
            <a:pPr eaLnBrk="1" hangingPunct="1">
              <a:defRPr/>
            </a:pPr>
            <a:r>
              <a:rPr lang="da-DK" sz="2000" dirty="0"/>
              <a:t>Anderkendelse</a:t>
            </a:r>
          </a:p>
          <a:p>
            <a:pPr eaLnBrk="1" hangingPunct="1">
              <a:defRPr/>
            </a:pPr>
            <a:r>
              <a:rPr lang="da-DK" sz="2000" dirty="0"/>
              <a:t>Tryghed </a:t>
            </a:r>
          </a:p>
          <a:p>
            <a:pPr eaLnBrk="1" hangingPunct="1">
              <a:defRPr/>
            </a:pPr>
            <a:r>
              <a:rPr lang="da-DK" sz="2000" dirty="0"/>
              <a:t>Tillid</a:t>
            </a:r>
          </a:p>
          <a:p>
            <a:pPr eaLnBrk="1" hangingPunct="1">
              <a:defRPr/>
            </a:pPr>
            <a:r>
              <a:rPr lang="da-DK" sz="2000" dirty="0"/>
              <a:t>Fagligt og personligt engagement</a:t>
            </a:r>
          </a:p>
        </p:txBody>
      </p:sp>
      <p:sp>
        <p:nvSpPr>
          <p:cNvPr id="2" name="Pladsholder til sidefod 1"/>
          <p:cNvSpPr>
            <a:spLocks noGrp="1"/>
          </p:cNvSpPr>
          <p:nvPr>
            <p:ph type="ftr" sz="quarter" idx="11"/>
          </p:nvPr>
        </p:nvSpPr>
        <p:spPr/>
        <p:txBody>
          <a:bodyPr/>
          <a:lstStyle/>
          <a:p>
            <a:r>
              <a:rPr lang="da-DK"/>
              <a:t>www.læringskompagniet.dk</a:t>
            </a:r>
          </a:p>
        </p:txBody>
      </p:sp>
    </p:spTree>
    <p:extLst>
      <p:ext uri="{BB962C8B-B14F-4D97-AF65-F5344CB8AC3E}">
        <p14:creationId xmlns:p14="http://schemas.microsoft.com/office/powerpoint/2010/main" val="5248177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el 1"/>
          <p:cNvSpPr>
            <a:spLocks noGrp="1"/>
          </p:cNvSpPr>
          <p:nvPr>
            <p:ph type="title"/>
          </p:nvPr>
        </p:nvSpPr>
        <p:spPr/>
        <p:txBody>
          <a:bodyPr/>
          <a:lstStyle/>
          <a:p>
            <a:pPr eaLnBrk="1" hangingPunct="1"/>
            <a:r>
              <a:rPr lang="da-DK" altLang="da-DK" sz="2400" b="1">
                <a:ea typeface="ＭＳ Ｐゴシック" panose="020B0600070205080204" pitchFamily="34" charset="-128"/>
              </a:rPr>
              <a:t>Oplevelse af meningsfuldhed</a:t>
            </a:r>
          </a:p>
        </p:txBody>
      </p:sp>
      <p:sp>
        <p:nvSpPr>
          <p:cNvPr id="33795" name="Pladsholder til indhold 2"/>
          <p:cNvSpPr>
            <a:spLocks noGrp="1"/>
          </p:cNvSpPr>
          <p:nvPr>
            <p:ph idx="1"/>
          </p:nvPr>
        </p:nvSpPr>
        <p:spPr/>
        <p:txBody>
          <a:bodyPr/>
          <a:lstStyle/>
          <a:p>
            <a:pPr marL="0" indent="0">
              <a:buNone/>
            </a:pPr>
            <a:r>
              <a:rPr lang="da-DK" altLang="da-DK" sz="2000" dirty="0">
                <a:ea typeface="ＭＳ Ｐゴシック" panose="020B0600070205080204" pitchFamily="34" charset="-128"/>
              </a:rPr>
              <a:t>At engagere sig i egen og andres trivsel er meningsfuldt, når eleven oplever: </a:t>
            </a:r>
          </a:p>
          <a:p>
            <a:pPr marL="0" indent="0">
              <a:buNone/>
            </a:pPr>
            <a:endParaRPr lang="da-DK" altLang="da-DK" dirty="0">
              <a:ea typeface="ＭＳ Ｐゴシック" panose="020B0600070205080204" pitchFamily="34" charset="-128"/>
            </a:endParaRPr>
          </a:p>
          <a:p>
            <a:pPr marL="0" indent="0">
              <a:buNone/>
            </a:pPr>
            <a:endParaRPr lang="da-DK" altLang="da-DK" dirty="0">
              <a:ea typeface="ＭＳ Ｐゴシック" panose="020B0600070205080204" pitchFamily="34" charset="-128"/>
            </a:endParaRPr>
          </a:p>
          <a:p>
            <a:pPr marL="0" indent="0">
              <a:buNone/>
            </a:pPr>
            <a:endParaRPr lang="da-DK" altLang="da-DK" dirty="0">
              <a:ea typeface="ＭＳ Ｐゴシック" panose="020B0600070205080204" pitchFamily="34" charset="-128"/>
            </a:endParaRPr>
          </a:p>
          <a:p>
            <a:pPr marL="0" indent="0">
              <a:buNone/>
            </a:pPr>
            <a:endParaRPr lang="da-DK" altLang="da-DK" dirty="0">
              <a:ea typeface="ＭＳ Ｐゴシック" panose="020B0600070205080204" pitchFamily="34" charset="-128"/>
            </a:endParaRPr>
          </a:p>
          <a:p>
            <a:pPr marL="0" indent="0">
              <a:buNone/>
            </a:pPr>
            <a:endParaRPr lang="da-DK" altLang="da-DK" dirty="0">
              <a:ea typeface="ＭＳ Ｐゴシック" panose="020B0600070205080204" pitchFamily="34" charset="-128"/>
            </a:endParaRPr>
          </a:p>
          <a:p>
            <a:pPr marL="0" indent="0">
              <a:buNone/>
            </a:pPr>
            <a:endParaRPr lang="da-DK" altLang="da-DK" dirty="0">
              <a:ea typeface="ＭＳ Ｐゴシック" panose="020B0600070205080204" pitchFamily="34" charset="-128"/>
            </a:endParaRPr>
          </a:p>
          <a:p>
            <a:pPr marL="0" indent="0" algn="r">
              <a:buNone/>
            </a:pPr>
            <a:r>
              <a:rPr lang="da-DK" altLang="da-DK" sz="1200" dirty="0">
                <a:ea typeface="ＭＳ Ｐゴシック" panose="020B0600070205080204" pitchFamily="34" charset="-128"/>
              </a:rPr>
              <a:t>Karen Wistoft, 2012</a:t>
            </a:r>
          </a:p>
        </p:txBody>
      </p:sp>
      <p:graphicFrame>
        <p:nvGraphicFramePr>
          <p:cNvPr id="4" name="Pladsholder til indhold 3"/>
          <p:cNvGraphicFramePr>
            <a:graphicFrameLocks/>
          </p:cNvGraphicFramePr>
          <p:nvPr/>
        </p:nvGraphicFramePr>
        <p:xfrm>
          <a:off x="3719736" y="2564904"/>
          <a:ext cx="4175958" cy="32403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Pladsholder til sidefod 1"/>
          <p:cNvSpPr>
            <a:spLocks noGrp="1"/>
          </p:cNvSpPr>
          <p:nvPr>
            <p:ph type="ftr" sz="quarter" idx="11"/>
          </p:nvPr>
        </p:nvSpPr>
        <p:spPr/>
        <p:txBody>
          <a:bodyPr/>
          <a:lstStyle/>
          <a:p>
            <a:r>
              <a:rPr lang="da-DK"/>
              <a:t>www.læringskompagniet.dk</a:t>
            </a:r>
          </a:p>
        </p:txBody>
      </p:sp>
    </p:spTree>
    <p:extLst>
      <p:ext uri="{BB962C8B-B14F-4D97-AF65-F5344CB8AC3E}">
        <p14:creationId xmlns:p14="http://schemas.microsoft.com/office/powerpoint/2010/main" val="23714440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el 1"/>
          <p:cNvSpPr>
            <a:spLocks noGrp="1"/>
          </p:cNvSpPr>
          <p:nvPr>
            <p:ph type="title"/>
          </p:nvPr>
        </p:nvSpPr>
        <p:spPr/>
        <p:txBody>
          <a:bodyPr/>
          <a:lstStyle/>
          <a:p>
            <a:pPr eaLnBrk="1" hangingPunct="1"/>
            <a:r>
              <a:rPr lang="da-DK" altLang="da-DK" sz="2400" b="1">
                <a:ea typeface="ＭＳ Ｐゴシック" panose="020B0600070205080204" pitchFamily="34" charset="-128"/>
              </a:rPr>
              <a:t>Sundhedsfremme i undervisningen</a:t>
            </a:r>
          </a:p>
        </p:txBody>
      </p:sp>
      <p:sp>
        <p:nvSpPr>
          <p:cNvPr id="3" name="Pladsholder til indhold 2"/>
          <p:cNvSpPr>
            <a:spLocks noGrp="1"/>
          </p:cNvSpPr>
          <p:nvPr>
            <p:ph idx="1"/>
          </p:nvPr>
        </p:nvSpPr>
        <p:spPr/>
        <p:txBody>
          <a:bodyPr rtlCol="0">
            <a:noAutofit/>
          </a:bodyPr>
          <a:lstStyle/>
          <a:p>
            <a:pPr marL="0" indent="0">
              <a:buNone/>
              <a:defRPr/>
            </a:pPr>
            <a:r>
              <a:rPr lang="da-DK" sz="2000" b="1" dirty="0"/>
              <a:t>Undervisning i sundhed</a:t>
            </a:r>
          </a:p>
          <a:p>
            <a:pPr eaLnBrk="1" hangingPunct="1">
              <a:defRPr/>
            </a:pPr>
            <a:r>
              <a:rPr lang="da-DK" sz="2000" dirty="0"/>
              <a:t>Konflikthåndtering</a:t>
            </a:r>
          </a:p>
          <a:p>
            <a:pPr eaLnBrk="1" hangingPunct="1">
              <a:defRPr/>
            </a:pPr>
            <a:r>
              <a:rPr lang="da-DK" sz="2000" dirty="0"/>
              <a:t>Livsstil og levevilkår</a:t>
            </a:r>
          </a:p>
          <a:p>
            <a:pPr eaLnBrk="1" hangingPunct="1">
              <a:defRPr/>
            </a:pPr>
            <a:r>
              <a:rPr lang="da-DK" sz="2000" dirty="0"/>
              <a:t>Sammenhæng mellem fysisk og psykisk sundhed</a:t>
            </a:r>
          </a:p>
          <a:p>
            <a:pPr marL="0" indent="0">
              <a:buNone/>
              <a:defRPr/>
            </a:pPr>
            <a:endParaRPr lang="da-DK" sz="2000" dirty="0"/>
          </a:p>
          <a:p>
            <a:pPr marL="0" indent="0">
              <a:buNone/>
              <a:defRPr/>
            </a:pPr>
            <a:r>
              <a:rPr lang="da-DK" sz="2000" b="1" dirty="0"/>
              <a:t>Sundhed i undervisningen</a:t>
            </a:r>
          </a:p>
          <a:p>
            <a:pPr eaLnBrk="1" hangingPunct="1">
              <a:defRPr/>
            </a:pPr>
            <a:r>
              <a:rPr lang="da-DK" sz="2000" dirty="0"/>
              <a:t>Medindflydelse</a:t>
            </a:r>
          </a:p>
          <a:p>
            <a:pPr eaLnBrk="1" hangingPunct="1">
              <a:defRPr/>
            </a:pPr>
            <a:r>
              <a:rPr lang="da-DK" sz="2000" dirty="0"/>
              <a:t>Samarbejde</a:t>
            </a:r>
          </a:p>
          <a:p>
            <a:pPr eaLnBrk="1" hangingPunct="1">
              <a:defRPr/>
            </a:pPr>
            <a:r>
              <a:rPr lang="da-DK" sz="2000" dirty="0"/>
              <a:t>Oplevelse af anerkendelse</a:t>
            </a:r>
          </a:p>
          <a:p>
            <a:pPr eaLnBrk="1" hangingPunct="1">
              <a:defRPr/>
            </a:pPr>
            <a:r>
              <a:rPr lang="da-DK" sz="2000" dirty="0"/>
              <a:t>Oplevelse af sammenhæng</a:t>
            </a:r>
          </a:p>
        </p:txBody>
      </p:sp>
      <p:sp>
        <p:nvSpPr>
          <p:cNvPr id="2" name="Pladsholder til sidefod 1"/>
          <p:cNvSpPr>
            <a:spLocks noGrp="1"/>
          </p:cNvSpPr>
          <p:nvPr>
            <p:ph type="ftr" sz="quarter" idx="11"/>
          </p:nvPr>
        </p:nvSpPr>
        <p:spPr/>
        <p:txBody>
          <a:bodyPr/>
          <a:lstStyle/>
          <a:p>
            <a:r>
              <a:rPr lang="da-DK"/>
              <a:t>www.læringskompagniet.dk</a:t>
            </a:r>
          </a:p>
        </p:txBody>
      </p:sp>
    </p:spTree>
    <p:extLst>
      <p:ext uri="{BB962C8B-B14F-4D97-AF65-F5344CB8AC3E}">
        <p14:creationId xmlns:p14="http://schemas.microsoft.com/office/powerpoint/2010/main" val="28255499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normAutofit/>
          </a:bodyPr>
          <a:lstStyle/>
          <a:p>
            <a:pPr algn="ctr"/>
            <a:r>
              <a:rPr lang="da-DK" sz="2800" b="1" dirty="0"/>
              <a:t>Afrunding</a:t>
            </a:r>
          </a:p>
        </p:txBody>
      </p:sp>
      <p:sp>
        <p:nvSpPr>
          <p:cNvPr id="6" name="Pladsholder til tekst 5"/>
          <p:cNvSpPr>
            <a:spLocks noGrp="1"/>
          </p:cNvSpPr>
          <p:nvPr>
            <p:ph type="body" idx="1"/>
          </p:nvPr>
        </p:nvSpPr>
        <p:spPr/>
        <p:txBody>
          <a:bodyPr/>
          <a:lstStyle/>
          <a:p>
            <a:endParaRPr lang="da-DK"/>
          </a:p>
        </p:txBody>
      </p:sp>
      <p:sp>
        <p:nvSpPr>
          <p:cNvPr id="4" name="Pladsholder til sidefod 3"/>
          <p:cNvSpPr>
            <a:spLocks noGrp="1"/>
          </p:cNvSpPr>
          <p:nvPr>
            <p:ph type="ftr" sz="quarter" idx="11"/>
          </p:nvPr>
        </p:nvSpPr>
        <p:spPr/>
        <p:txBody>
          <a:bodyPr/>
          <a:lstStyle/>
          <a:p>
            <a:r>
              <a:rPr lang="da-DK"/>
              <a:t>www.læringskompagniet.dk</a:t>
            </a:r>
          </a:p>
        </p:txBody>
      </p:sp>
    </p:spTree>
    <p:extLst>
      <p:ext uri="{BB962C8B-B14F-4D97-AF65-F5344CB8AC3E}">
        <p14:creationId xmlns:p14="http://schemas.microsoft.com/office/powerpoint/2010/main" val="1486655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sz="2400" b="1" dirty="0"/>
              <a:t>Indhold</a:t>
            </a:r>
          </a:p>
        </p:txBody>
      </p:sp>
      <p:sp>
        <p:nvSpPr>
          <p:cNvPr id="3" name="Pladsholder til indhold 2"/>
          <p:cNvSpPr>
            <a:spLocks noGrp="1"/>
          </p:cNvSpPr>
          <p:nvPr>
            <p:ph idx="1"/>
          </p:nvPr>
        </p:nvSpPr>
        <p:spPr/>
        <p:txBody>
          <a:bodyPr/>
          <a:lstStyle/>
          <a:p>
            <a:pPr marL="0" indent="0">
              <a:buNone/>
            </a:pPr>
            <a:r>
              <a:rPr lang="da-DK" sz="2000" dirty="0"/>
              <a:t>Workshoppen er delt i to men sammenhængende temaer:</a:t>
            </a:r>
          </a:p>
          <a:p>
            <a:pPr marL="0" indent="0">
              <a:buNone/>
            </a:pPr>
            <a:endParaRPr lang="da-DK" dirty="0"/>
          </a:p>
          <a:p>
            <a:pPr marL="457200" indent="-457200">
              <a:buFont typeface="+mj-lt"/>
              <a:buAutoNum type="arabicPeriod"/>
            </a:pPr>
            <a:r>
              <a:rPr lang="da-DK" sz="2000" dirty="0"/>
              <a:t>Vejledning </a:t>
            </a:r>
            <a:r>
              <a:rPr lang="da-DK" sz="2000" b="1" dirty="0"/>
              <a:t>funderet i </a:t>
            </a:r>
            <a:r>
              <a:rPr lang="da-DK" sz="2000" dirty="0"/>
              <a:t>opfattelse af læring som socialt fænomen</a:t>
            </a:r>
          </a:p>
          <a:p>
            <a:pPr marL="457200" indent="-457200">
              <a:buFont typeface="+mj-lt"/>
              <a:buAutoNum type="arabicPeriod"/>
            </a:pPr>
            <a:r>
              <a:rPr lang="da-DK" sz="2000" dirty="0"/>
              <a:t>Vejledning </a:t>
            </a:r>
            <a:r>
              <a:rPr lang="da-DK" sz="2000" b="1" dirty="0"/>
              <a:t>funderet</a:t>
            </a:r>
            <a:r>
              <a:rPr lang="da-DK" sz="2000" dirty="0"/>
              <a:t> i forståelse af trivsel </a:t>
            </a:r>
          </a:p>
          <a:p>
            <a:pPr marL="0" indent="0">
              <a:buNone/>
            </a:pPr>
            <a:endParaRPr lang="da-DK" sz="2000" dirty="0"/>
          </a:p>
          <a:p>
            <a:pPr marL="0" indent="0">
              <a:buNone/>
            </a:pPr>
            <a:r>
              <a:rPr lang="da-DK" sz="2000" dirty="0"/>
              <a:t>Perspektiver på temaerne:</a:t>
            </a:r>
          </a:p>
          <a:p>
            <a:pPr marL="0" indent="0">
              <a:buNone/>
            </a:pPr>
            <a:endParaRPr lang="da-DK" sz="2000" dirty="0"/>
          </a:p>
          <a:p>
            <a:r>
              <a:rPr lang="da-DK" sz="2000" dirty="0"/>
              <a:t>Vejledningen og uddannelsen reflekterer hinanden</a:t>
            </a:r>
          </a:p>
          <a:p>
            <a:r>
              <a:rPr lang="da-DK" sz="2000" dirty="0"/>
              <a:t>Vejledning indeholder mulighed for læring</a:t>
            </a:r>
          </a:p>
        </p:txBody>
      </p:sp>
      <p:sp>
        <p:nvSpPr>
          <p:cNvPr id="4" name="Pladsholder til sidefod 3"/>
          <p:cNvSpPr>
            <a:spLocks noGrp="1"/>
          </p:cNvSpPr>
          <p:nvPr>
            <p:ph type="ftr" sz="quarter" idx="11"/>
          </p:nvPr>
        </p:nvSpPr>
        <p:spPr/>
        <p:txBody>
          <a:bodyPr/>
          <a:lstStyle/>
          <a:p>
            <a:r>
              <a:rPr lang="da-DK"/>
              <a:t>www.læringskompagniet.dk</a:t>
            </a:r>
          </a:p>
        </p:txBody>
      </p:sp>
    </p:spTree>
    <p:extLst>
      <p:ext uri="{BB962C8B-B14F-4D97-AF65-F5344CB8AC3E}">
        <p14:creationId xmlns:p14="http://schemas.microsoft.com/office/powerpoint/2010/main" val="3457523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da-DK" sz="2400" b="1" dirty="0"/>
              <a:t>Vejledning ind i læringsfællesskaber</a:t>
            </a:r>
          </a:p>
        </p:txBody>
      </p:sp>
      <p:sp>
        <p:nvSpPr>
          <p:cNvPr id="4" name="Pladsholder til tekst 3"/>
          <p:cNvSpPr>
            <a:spLocks noGrp="1"/>
          </p:cNvSpPr>
          <p:nvPr>
            <p:ph type="body" idx="1"/>
          </p:nvPr>
        </p:nvSpPr>
        <p:spPr/>
        <p:txBody>
          <a:bodyPr/>
          <a:lstStyle/>
          <a:p>
            <a:pPr algn="ctr"/>
            <a:r>
              <a:rPr lang="da-DK" dirty="0">
                <a:solidFill>
                  <a:schemeClr val="tx1"/>
                </a:solidFill>
              </a:rPr>
              <a:t>Nogle grundantagelser</a:t>
            </a:r>
          </a:p>
        </p:txBody>
      </p:sp>
      <p:sp>
        <p:nvSpPr>
          <p:cNvPr id="3" name="Pladsholder til sidefod 2"/>
          <p:cNvSpPr>
            <a:spLocks noGrp="1"/>
          </p:cNvSpPr>
          <p:nvPr>
            <p:ph type="ftr" sz="quarter" idx="11"/>
          </p:nvPr>
        </p:nvSpPr>
        <p:spPr/>
        <p:txBody>
          <a:bodyPr/>
          <a:lstStyle/>
          <a:p>
            <a:r>
              <a:rPr lang="da-DK"/>
              <a:t>www.læringskompagniet.dk</a:t>
            </a:r>
          </a:p>
        </p:txBody>
      </p:sp>
    </p:spTree>
    <p:extLst>
      <p:ext uri="{BB962C8B-B14F-4D97-AF65-F5344CB8AC3E}">
        <p14:creationId xmlns:p14="http://schemas.microsoft.com/office/powerpoint/2010/main" val="939634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sz="2400" b="1" dirty="0"/>
              <a:t>Vejledningens funktion og betingelser</a:t>
            </a:r>
          </a:p>
        </p:txBody>
      </p:sp>
      <p:sp>
        <p:nvSpPr>
          <p:cNvPr id="3" name="Pladsholder til indhold 2"/>
          <p:cNvSpPr>
            <a:spLocks noGrp="1"/>
          </p:cNvSpPr>
          <p:nvPr>
            <p:ph idx="1"/>
          </p:nvPr>
        </p:nvSpPr>
        <p:spPr/>
        <p:txBody>
          <a:bodyPr>
            <a:normAutofit/>
          </a:bodyPr>
          <a:lstStyle/>
          <a:p>
            <a:pPr marL="0" indent="0">
              <a:buNone/>
            </a:pPr>
            <a:r>
              <a:rPr lang="da-DK" sz="2000" dirty="0"/>
              <a:t>Dominerende træk ved vejledningsdefinitioner: </a:t>
            </a:r>
          </a:p>
          <a:p>
            <a:pPr marL="0" indent="0">
              <a:buNone/>
            </a:pPr>
            <a:endParaRPr lang="da-DK" sz="2000" dirty="0"/>
          </a:p>
          <a:p>
            <a:pPr marL="0" indent="0">
              <a:buNone/>
            </a:pPr>
            <a:r>
              <a:rPr lang="da-DK" sz="2000" dirty="0"/>
              <a:t>Vejledning i valget mellem uddannelser</a:t>
            </a:r>
          </a:p>
          <a:p>
            <a:pPr marL="0" indent="0">
              <a:buNone/>
            </a:pPr>
            <a:r>
              <a:rPr lang="da-DK" sz="2000" dirty="0"/>
              <a:t>Vejledning med individet som udgangspunkt og fokus</a:t>
            </a:r>
          </a:p>
          <a:p>
            <a:pPr marL="0" indent="0">
              <a:buNone/>
            </a:pPr>
            <a:r>
              <a:rPr lang="da-DK" sz="2000" dirty="0"/>
              <a:t>Vejledning i en verden af muligheder</a:t>
            </a:r>
          </a:p>
          <a:p>
            <a:pPr marL="0" indent="0">
              <a:buNone/>
            </a:pPr>
            <a:endParaRPr lang="da-DK" sz="2000" dirty="0"/>
          </a:p>
          <a:p>
            <a:r>
              <a:rPr lang="da-DK" sz="2000" dirty="0"/>
              <a:t>Kompleks og foranderlig verden</a:t>
            </a:r>
          </a:p>
          <a:p>
            <a:r>
              <a:rPr lang="da-DK" sz="2000" dirty="0"/>
              <a:t>Det frie individ-det frie valg mellem mange muligheder</a:t>
            </a:r>
          </a:p>
          <a:p>
            <a:r>
              <a:rPr lang="da-DK" sz="2000" dirty="0"/>
              <a:t>Identitet kobles på uddannelse</a:t>
            </a:r>
          </a:p>
        </p:txBody>
      </p:sp>
      <p:sp>
        <p:nvSpPr>
          <p:cNvPr id="4" name="Pladsholder til sidefod 3"/>
          <p:cNvSpPr>
            <a:spLocks noGrp="1"/>
          </p:cNvSpPr>
          <p:nvPr>
            <p:ph type="ftr" sz="quarter" idx="11"/>
          </p:nvPr>
        </p:nvSpPr>
        <p:spPr/>
        <p:txBody>
          <a:bodyPr/>
          <a:lstStyle/>
          <a:p>
            <a:r>
              <a:rPr lang="da-DK"/>
              <a:t>www.læringskompagniet.dk</a:t>
            </a:r>
          </a:p>
        </p:txBody>
      </p:sp>
    </p:spTree>
    <p:extLst>
      <p:ext uri="{BB962C8B-B14F-4D97-AF65-F5344CB8AC3E}">
        <p14:creationId xmlns:p14="http://schemas.microsoft.com/office/powerpoint/2010/main" val="1816804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sz="2400" b="1" dirty="0"/>
              <a:t>Vejledning med fokus på fællesskabet</a:t>
            </a:r>
          </a:p>
        </p:txBody>
      </p:sp>
      <p:sp>
        <p:nvSpPr>
          <p:cNvPr id="3" name="Pladsholder til indhold 2"/>
          <p:cNvSpPr>
            <a:spLocks noGrp="1"/>
          </p:cNvSpPr>
          <p:nvPr>
            <p:ph idx="1"/>
          </p:nvPr>
        </p:nvSpPr>
        <p:spPr/>
        <p:txBody>
          <a:bodyPr>
            <a:normAutofit/>
          </a:bodyPr>
          <a:lstStyle/>
          <a:p>
            <a:pPr marL="0" indent="0">
              <a:buNone/>
            </a:pPr>
            <a:r>
              <a:rPr lang="da-DK" sz="2000" dirty="0"/>
              <a:t>En ændring af optik:</a:t>
            </a:r>
          </a:p>
          <a:p>
            <a:pPr marL="0" indent="0">
              <a:buNone/>
            </a:pPr>
            <a:endParaRPr lang="da-DK" sz="2000" dirty="0"/>
          </a:p>
          <a:p>
            <a:pPr marL="0" indent="0">
              <a:buNone/>
            </a:pPr>
            <a:r>
              <a:rPr lang="da-DK" sz="2000" dirty="0"/>
              <a:t>Vejledning ind i læringsfællesskabet</a:t>
            </a:r>
          </a:p>
          <a:p>
            <a:pPr marL="0" indent="0">
              <a:buNone/>
            </a:pPr>
            <a:endParaRPr lang="da-DK" sz="2000" dirty="0"/>
          </a:p>
          <a:p>
            <a:pPr marL="0" indent="0">
              <a:buNone/>
            </a:pPr>
            <a:r>
              <a:rPr lang="da-DK" sz="2000" dirty="0"/>
              <a:t>Vejledning med deltagelse i fællesskabet som mål</a:t>
            </a:r>
          </a:p>
          <a:p>
            <a:pPr marL="0" indent="0">
              <a:buNone/>
            </a:pPr>
            <a:r>
              <a:rPr lang="da-DK" sz="2000" dirty="0"/>
              <a:t>Vejledning med trivsel som mål</a:t>
            </a:r>
          </a:p>
          <a:p>
            <a:pPr marL="0" indent="0">
              <a:buNone/>
            </a:pPr>
            <a:r>
              <a:rPr lang="da-DK" sz="2000" dirty="0"/>
              <a:t>Vejledning ind i en verden baseret på faglighed</a:t>
            </a:r>
          </a:p>
          <a:p>
            <a:endParaRPr lang="da-DK" sz="2000" dirty="0"/>
          </a:p>
          <a:p>
            <a:r>
              <a:rPr lang="da-DK" sz="2000" dirty="0"/>
              <a:t>Læring er (også) et socialt fænomen</a:t>
            </a:r>
          </a:p>
          <a:p>
            <a:r>
              <a:rPr lang="da-DK" sz="2000" dirty="0"/>
              <a:t>Trivsel er en betingelse for læring</a:t>
            </a:r>
          </a:p>
          <a:p>
            <a:pPr marL="0" indent="0">
              <a:buNone/>
            </a:pPr>
            <a:endParaRPr lang="da-DK" sz="2000" dirty="0"/>
          </a:p>
          <a:p>
            <a:pPr marL="0" indent="0">
              <a:buNone/>
            </a:pPr>
            <a:endParaRPr lang="da-DK" sz="2000" dirty="0"/>
          </a:p>
        </p:txBody>
      </p:sp>
      <p:sp>
        <p:nvSpPr>
          <p:cNvPr id="4" name="Pladsholder til sidefod 3"/>
          <p:cNvSpPr>
            <a:spLocks noGrp="1"/>
          </p:cNvSpPr>
          <p:nvPr>
            <p:ph type="ftr" sz="quarter" idx="11"/>
          </p:nvPr>
        </p:nvSpPr>
        <p:spPr/>
        <p:txBody>
          <a:bodyPr/>
          <a:lstStyle/>
          <a:p>
            <a:r>
              <a:rPr lang="da-DK"/>
              <a:t>www.læringskompagniet.dk</a:t>
            </a:r>
          </a:p>
        </p:txBody>
      </p:sp>
    </p:spTree>
    <p:extLst>
      <p:ext uri="{BB962C8B-B14F-4D97-AF65-F5344CB8AC3E}">
        <p14:creationId xmlns:p14="http://schemas.microsoft.com/office/powerpoint/2010/main" val="357865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sz="2400" b="1" dirty="0"/>
              <a:t>Vejledningen er samskabelse</a:t>
            </a:r>
          </a:p>
        </p:txBody>
      </p:sp>
      <p:graphicFrame>
        <p:nvGraphicFramePr>
          <p:cNvPr id="4" name="Pladsholder til indhold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Pladsholder til sidefod 2"/>
          <p:cNvSpPr>
            <a:spLocks noGrp="1"/>
          </p:cNvSpPr>
          <p:nvPr>
            <p:ph type="ftr" sz="quarter" idx="11"/>
          </p:nvPr>
        </p:nvSpPr>
        <p:spPr/>
        <p:txBody>
          <a:bodyPr/>
          <a:lstStyle/>
          <a:p>
            <a:r>
              <a:rPr lang="da-DK"/>
              <a:t>www.læringskompagniet.dk</a:t>
            </a:r>
          </a:p>
        </p:txBody>
      </p:sp>
    </p:spTree>
    <p:extLst>
      <p:ext uri="{BB962C8B-B14F-4D97-AF65-F5344CB8AC3E}">
        <p14:creationId xmlns:p14="http://schemas.microsoft.com/office/powerpoint/2010/main" val="935644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da-DK" sz="2400" b="1" dirty="0"/>
              <a:t>Vejledning funderet i læringsforståelse</a:t>
            </a:r>
          </a:p>
        </p:txBody>
      </p:sp>
      <p:sp>
        <p:nvSpPr>
          <p:cNvPr id="4" name="Pladsholder til tekst 3"/>
          <p:cNvSpPr>
            <a:spLocks noGrp="1"/>
          </p:cNvSpPr>
          <p:nvPr>
            <p:ph type="body" idx="1"/>
          </p:nvPr>
        </p:nvSpPr>
        <p:spPr/>
        <p:txBody>
          <a:bodyPr/>
          <a:lstStyle/>
          <a:p>
            <a:endParaRPr lang="da-DK"/>
          </a:p>
        </p:txBody>
      </p:sp>
      <p:sp>
        <p:nvSpPr>
          <p:cNvPr id="3" name="Pladsholder til sidefod 2"/>
          <p:cNvSpPr>
            <a:spLocks noGrp="1"/>
          </p:cNvSpPr>
          <p:nvPr>
            <p:ph type="ftr" sz="quarter" idx="11"/>
          </p:nvPr>
        </p:nvSpPr>
        <p:spPr/>
        <p:txBody>
          <a:bodyPr/>
          <a:lstStyle/>
          <a:p>
            <a:r>
              <a:rPr lang="da-DK"/>
              <a:t>www.læringskompagniet.dk</a:t>
            </a:r>
          </a:p>
        </p:txBody>
      </p:sp>
    </p:spTree>
    <p:extLst>
      <p:ext uri="{BB962C8B-B14F-4D97-AF65-F5344CB8AC3E}">
        <p14:creationId xmlns:p14="http://schemas.microsoft.com/office/powerpoint/2010/main" val="1885696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sz="2400" b="1" dirty="0"/>
              <a:t>Social læringsteori</a:t>
            </a:r>
          </a:p>
        </p:txBody>
      </p:sp>
      <p:sp>
        <p:nvSpPr>
          <p:cNvPr id="3" name="Pladsholder til indhold 2"/>
          <p:cNvSpPr>
            <a:spLocks noGrp="1"/>
          </p:cNvSpPr>
          <p:nvPr>
            <p:ph idx="1"/>
          </p:nvPr>
        </p:nvSpPr>
        <p:spPr/>
        <p:txBody>
          <a:bodyPr/>
          <a:lstStyle/>
          <a:p>
            <a:endParaRPr lang="da-DK" dirty="0"/>
          </a:p>
          <a:p>
            <a:r>
              <a:rPr lang="da-DK" sz="2000" dirty="0"/>
              <a:t>Læring er grundlæggende et socialt fænomen: Læring er afhængig af relationer og interaktion mellem mennesker.</a:t>
            </a:r>
          </a:p>
          <a:p>
            <a:r>
              <a:rPr lang="da-DK" sz="2000" dirty="0"/>
              <a:t>Læring er situeret i specifikke kontekster: Situationen og hvordan </a:t>
            </a:r>
            <a:r>
              <a:rPr lang="da-DK" sz="2000"/>
              <a:t>man lærer er </a:t>
            </a:r>
            <a:r>
              <a:rPr lang="da-DK" sz="2000" dirty="0"/>
              <a:t>en del af det, der læres.</a:t>
            </a:r>
          </a:p>
          <a:p>
            <a:r>
              <a:rPr lang="da-DK" sz="2000" dirty="0"/>
              <a:t>Læring er distribueret mellem mennesker: Deltagerne bidrager med forskellige kompetencer til læringsprocesser i fællesskabet.</a:t>
            </a:r>
          </a:p>
          <a:p>
            <a:r>
              <a:rPr lang="da-DK" sz="2000" dirty="0"/>
              <a:t>Læring er medieret: Stoffet/læringsindholdet er tilgængeligt gennem redskaber og symboler.</a:t>
            </a:r>
          </a:p>
        </p:txBody>
      </p:sp>
      <p:sp>
        <p:nvSpPr>
          <p:cNvPr id="4" name="Pladsholder til sidefod 3"/>
          <p:cNvSpPr>
            <a:spLocks noGrp="1"/>
          </p:cNvSpPr>
          <p:nvPr>
            <p:ph type="ftr" sz="quarter" idx="11"/>
          </p:nvPr>
        </p:nvSpPr>
        <p:spPr/>
        <p:txBody>
          <a:bodyPr/>
          <a:lstStyle/>
          <a:p>
            <a:r>
              <a:rPr lang="da-DK"/>
              <a:t>www.læringskompagniet.dk</a:t>
            </a:r>
          </a:p>
        </p:txBody>
      </p:sp>
    </p:spTree>
    <p:extLst>
      <p:ext uri="{BB962C8B-B14F-4D97-AF65-F5344CB8AC3E}">
        <p14:creationId xmlns:p14="http://schemas.microsoft.com/office/powerpoint/2010/main" val="2672574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el 1"/>
          <p:cNvSpPr>
            <a:spLocks noGrp="1"/>
          </p:cNvSpPr>
          <p:nvPr>
            <p:ph type="title"/>
          </p:nvPr>
        </p:nvSpPr>
        <p:spPr/>
        <p:txBody>
          <a:bodyPr/>
          <a:lstStyle/>
          <a:p>
            <a:pPr eaLnBrk="1" hangingPunct="1"/>
            <a:r>
              <a:rPr lang="da-DK" altLang="da-DK" sz="2400" b="1"/>
              <a:t>Praksisfællesskaber</a:t>
            </a:r>
          </a:p>
        </p:txBody>
      </p:sp>
      <p:sp>
        <p:nvSpPr>
          <p:cNvPr id="3" name="Pladsholder til indhold 2"/>
          <p:cNvSpPr>
            <a:spLocks noGrp="1"/>
          </p:cNvSpPr>
          <p:nvPr>
            <p:ph idx="1"/>
          </p:nvPr>
        </p:nvSpPr>
        <p:spPr/>
        <p:txBody>
          <a:bodyPr rtlCol="0">
            <a:normAutofit/>
          </a:bodyPr>
          <a:lstStyle/>
          <a:p>
            <a:pPr>
              <a:defRPr/>
            </a:pPr>
            <a:r>
              <a:rPr lang="da-DK" sz="2000" b="1" dirty="0"/>
              <a:t>Fælles virksomhed</a:t>
            </a:r>
            <a:r>
              <a:rPr lang="da-DK" sz="2000" dirty="0"/>
              <a:t>. Medlemmerne er bundet sammen ved en</a:t>
            </a:r>
          </a:p>
          <a:p>
            <a:pPr marL="0" indent="0">
              <a:buNone/>
              <a:defRPr/>
            </a:pPr>
            <a:r>
              <a:rPr lang="da-DK" sz="2000" dirty="0"/>
              <a:t>      fælles forståelse af, hvad fællesskabet drejer sig om. </a:t>
            </a:r>
          </a:p>
          <a:p>
            <a:pPr marL="0" indent="0">
              <a:buNone/>
              <a:defRPr/>
            </a:pPr>
            <a:r>
              <a:rPr lang="da-DK" sz="2000" dirty="0"/>
              <a:t>      - Hvad er den fælles opgave?</a:t>
            </a:r>
          </a:p>
          <a:p>
            <a:pPr>
              <a:defRPr/>
            </a:pPr>
            <a:r>
              <a:rPr lang="da-DK" sz="2000" dirty="0"/>
              <a:t>Praksisfællesskabet opbygges gennem et </a:t>
            </a:r>
            <a:r>
              <a:rPr lang="da-DK" sz="2000" b="1" dirty="0"/>
              <a:t>gensidigt engagement</a:t>
            </a:r>
            <a:r>
              <a:rPr lang="da-DK" sz="2000" dirty="0"/>
              <a:t>. </a:t>
            </a:r>
          </a:p>
          <a:p>
            <a:pPr marL="0" indent="0">
              <a:buNone/>
              <a:defRPr/>
            </a:pPr>
            <a:r>
              <a:rPr lang="da-DK" sz="2000" dirty="0"/>
              <a:t>      - Hvad gør medlemmerne for at holde sammen på praksisfællesskabet? </a:t>
            </a:r>
          </a:p>
          <a:p>
            <a:pPr>
              <a:defRPr/>
            </a:pPr>
            <a:r>
              <a:rPr lang="da-DK" sz="2000" dirty="0"/>
              <a:t>Praksisfællesskabet udvikler et </a:t>
            </a:r>
            <a:r>
              <a:rPr lang="da-DK" sz="2000" b="1" dirty="0"/>
              <a:t>fælles repertoire</a:t>
            </a:r>
            <a:r>
              <a:rPr lang="da-DK" sz="2000" dirty="0"/>
              <a:t>.</a:t>
            </a:r>
            <a:r>
              <a:rPr lang="da-DK" sz="2000" b="1" dirty="0"/>
              <a:t> </a:t>
            </a:r>
          </a:p>
          <a:p>
            <a:pPr marL="0" indent="0">
              <a:buNone/>
              <a:defRPr/>
            </a:pPr>
            <a:r>
              <a:rPr lang="da-DK" sz="2000" b="1" dirty="0"/>
              <a:t>      </a:t>
            </a:r>
            <a:r>
              <a:rPr lang="da-DK" sz="2000" dirty="0"/>
              <a:t>- Hvad kendetegner fællesskabets sprog, hvilke vaner og rutiner er der,                </a:t>
            </a:r>
          </a:p>
          <a:p>
            <a:pPr marL="0" indent="0">
              <a:buNone/>
              <a:defRPr/>
            </a:pPr>
            <a:r>
              <a:rPr lang="da-DK" sz="2000" dirty="0"/>
              <a:t>      hvilke fortællinger gør medlemmerne til dem, de er, hvilke fælles  </a:t>
            </a:r>
          </a:p>
          <a:p>
            <a:pPr marL="0" indent="0">
              <a:buNone/>
              <a:defRPr/>
            </a:pPr>
            <a:r>
              <a:rPr lang="da-DK" sz="2000" dirty="0"/>
              <a:t>      fortællinger er der? </a:t>
            </a:r>
          </a:p>
          <a:p>
            <a:pPr>
              <a:defRPr/>
            </a:pPr>
            <a:r>
              <a:rPr lang="da-DK" sz="2000" dirty="0"/>
              <a:t>Ikke alle praksisfællesskaber indeholder gode betingelser for læring.</a:t>
            </a:r>
          </a:p>
          <a:p>
            <a:pPr marL="0" indent="0">
              <a:buNone/>
              <a:defRPr/>
            </a:pPr>
            <a:endParaRPr lang="da-DK" sz="2000" dirty="0"/>
          </a:p>
          <a:p>
            <a:pPr>
              <a:defRPr/>
            </a:pPr>
            <a:endParaRPr lang="da-DK" sz="2000" dirty="0"/>
          </a:p>
        </p:txBody>
      </p:sp>
      <p:pic>
        <p:nvPicPr>
          <p:cNvPr id="46084" name="Picture 2" descr="http://t2.gstatic.com/images?q=tbn:ANd9GcQJ5LsllWMR8QJsSdvVv_WFipyGAYnzvnI_5gXGXxB02d-771m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20164" y="1222375"/>
            <a:ext cx="1557337" cy="156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Pladsholder til sidefod 1"/>
          <p:cNvSpPr>
            <a:spLocks noGrp="1"/>
          </p:cNvSpPr>
          <p:nvPr>
            <p:ph type="ftr" sz="quarter" idx="11"/>
          </p:nvPr>
        </p:nvSpPr>
        <p:spPr/>
        <p:txBody>
          <a:bodyPr/>
          <a:lstStyle/>
          <a:p>
            <a:r>
              <a:rPr lang="da-DK"/>
              <a:t>www.læringskompagniet.dk</a:t>
            </a:r>
          </a:p>
        </p:txBody>
      </p:sp>
    </p:spTree>
    <p:extLst>
      <p:ext uri="{BB962C8B-B14F-4D97-AF65-F5344CB8AC3E}">
        <p14:creationId xmlns:p14="http://schemas.microsoft.com/office/powerpoint/2010/main" val="1698831376"/>
      </p:ext>
    </p:extLst>
  </p:cSld>
  <p:clrMapOvr>
    <a:masterClrMapping/>
  </p:clrMapOvr>
</p:sld>
</file>

<file path=ppt/theme/theme1.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600</TotalTime>
  <Words>699</Words>
  <Application>Microsoft Office PowerPoint</Application>
  <PresentationFormat>Brugerdefineret</PresentationFormat>
  <Paragraphs>150</Paragraphs>
  <Slides>18</Slides>
  <Notes>7</Notes>
  <HiddenSlides>0</HiddenSlides>
  <MMClips>0</MMClips>
  <ScaleCrop>false</ScaleCrop>
  <HeadingPairs>
    <vt:vector size="4" baseType="variant">
      <vt:variant>
        <vt:lpstr>Tema</vt:lpstr>
      </vt:variant>
      <vt:variant>
        <vt:i4>1</vt:i4>
      </vt:variant>
      <vt:variant>
        <vt:lpstr>Diastitler</vt:lpstr>
      </vt:variant>
      <vt:variant>
        <vt:i4>18</vt:i4>
      </vt:variant>
    </vt:vector>
  </HeadingPairs>
  <TitlesOfParts>
    <vt:vector size="19" baseType="lpstr">
      <vt:lpstr>Office-tema</vt:lpstr>
      <vt:lpstr>Sambakonference</vt:lpstr>
      <vt:lpstr>Indhold</vt:lpstr>
      <vt:lpstr>Vejledning ind i læringsfællesskaber</vt:lpstr>
      <vt:lpstr>Vejledningens funktion og betingelser</vt:lpstr>
      <vt:lpstr>Vejledning med fokus på fællesskabet</vt:lpstr>
      <vt:lpstr>Vejledningen er samskabelse</vt:lpstr>
      <vt:lpstr>Vejledning funderet i læringsforståelse</vt:lpstr>
      <vt:lpstr>Social læringsteori</vt:lpstr>
      <vt:lpstr>Praksisfællesskaber</vt:lpstr>
      <vt:lpstr>PowerPoint-præsentation</vt:lpstr>
      <vt:lpstr>Samskabelse: læringen begynder med vejledningen</vt:lpstr>
      <vt:lpstr>Fælles kommunikation om undervisning og læring</vt:lpstr>
      <vt:lpstr>Vejledning funderet i trivselsfremme </vt:lpstr>
      <vt:lpstr>Psykisk sundhed ifølge Aron Antonovsky</vt:lpstr>
      <vt:lpstr>Trivselsfremme i  de sociale relationer på uddannelsen </vt:lpstr>
      <vt:lpstr>Oplevelse af meningsfuldhed</vt:lpstr>
      <vt:lpstr>Sundhedsfremme i undervisningen</vt:lpstr>
      <vt:lpstr>Afrunding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Sambakonference</dc:title>
  <dc:creator>Bjarke Malmstrøm Jensen</dc:creator>
  <cp:lastModifiedBy>Benny Wielandt - TEC</cp:lastModifiedBy>
  <cp:revision>38</cp:revision>
  <cp:lastPrinted>2016-10-25T09:38:58Z</cp:lastPrinted>
  <dcterms:created xsi:type="dcterms:W3CDTF">2016-10-14T11:21:25Z</dcterms:created>
  <dcterms:modified xsi:type="dcterms:W3CDTF">2016-11-02T15:46:21Z</dcterms:modified>
</cp:coreProperties>
</file>