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83" r:id="rId3"/>
    <p:sldId id="279" r:id="rId4"/>
    <p:sldId id="258" r:id="rId5"/>
    <p:sldId id="259" r:id="rId6"/>
    <p:sldId id="285" r:id="rId7"/>
    <p:sldId id="257" r:id="rId8"/>
    <p:sldId id="275" r:id="rId9"/>
    <p:sldId id="273" r:id="rId10"/>
    <p:sldId id="274" r:id="rId11"/>
    <p:sldId id="278" r:id="rId12"/>
    <p:sldId id="281" r:id="rId13"/>
    <p:sldId id="266" r:id="rId14"/>
    <p:sldId id="282" r:id="rId15"/>
    <p:sldId id="263" r:id="rId16"/>
    <p:sldId id="261" r:id="rId17"/>
    <p:sldId id="264" r:id="rId18"/>
    <p:sldId id="284" r:id="rId19"/>
  </p:sldIdLst>
  <p:sldSz cx="12192000" cy="6858000"/>
  <p:notesSz cx="6788150" cy="992346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jarke Malmstrøm Jensen" initials="BMJ"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20"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71B918-167C-49CF-9767-0F2FA3EC050C}"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9AE92F4A-12F6-4653-8AD4-3B13A8D99AB1}">
      <dgm:prSet phldrT="[Tekst]"/>
      <dgm:spPr/>
      <dgm:t>
        <a:bodyPr/>
        <a:lstStyle/>
        <a:p>
          <a:r>
            <a:rPr lang="da-DK" dirty="0">
              <a:solidFill>
                <a:schemeClr val="tx1"/>
              </a:solidFill>
            </a:rPr>
            <a:t>Vejleder</a:t>
          </a:r>
        </a:p>
      </dgm:t>
    </dgm:pt>
    <dgm:pt modelId="{141AE717-E1ED-4F5B-A723-29A597534899}" type="parTrans" cxnId="{F4A3E614-2A56-4384-BDA0-CBC5249899D6}">
      <dgm:prSet/>
      <dgm:spPr/>
      <dgm:t>
        <a:bodyPr/>
        <a:lstStyle/>
        <a:p>
          <a:endParaRPr lang="da-DK"/>
        </a:p>
      </dgm:t>
    </dgm:pt>
    <dgm:pt modelId="{122FD87D-F034-4E6F-968E-4B8BC34EACAB}" type="sibTrans" cxnId="{F4A3E614-2A56-4384-BDA0-CBC5249899D6}">
      <dgm:prSet/>
      <dgm:spPr/>
      <dgm:t>
        <a:bodyPr/>
        <a:lstStyle/>
        <a:p>
          <a:endParaRPr lang="da-DK"/>
        </a:p>
      </dgm:t>
    </dgm:pt>
    <dgm:pt modelId="{D0C0267A-227B-40D8-94D1-E486AC35A205}">
      <dgm:prSet phldrT="[Tekst]"/>
      <dgm:spPr/>
      <dgm:t>
        <a:bodyPr/>
        <a:lstStyle/>
        <a:p>
          <a:r>
            <a:rPr lang="da-DK" dirty="0">
              <a:solidFill>
                <a:schemeClr val="tx1"/>
              </a:solidFill>
            </a:rPr>
            <a:t>Ung/elev</a:t>
          </a:r>
        </a:p>
      </dgm:t>
    </dgm:pt>
    <dgm:pt modelId="{33D58E55-3816-4B80-AD3F-BFBC82D82841}" type="parTrans" cxnId="{D2F2627F-314C-4D2B-8414-EB38838EF1DF}">
      <dgm:prSet/>
      <dgm:spPr/>
      <dgm:t>
        <a:bodyPr/>
        <a:lstStyle/>
        <a:p>
          <a:endParaRPr lang="da-DK"/>
        </a:p>
      </dgm:t>
    </dgm:pt>
    <dgm:pt modelId="{911DB8D2-B60F-4C91-9CDC-C64B0F01D01D}" type="sibTrans" cxnId="{D2F2627F-314C-4D2B-8414-EB38838EF1DF}">
      <dgm:prSet/>
      <dgm:spPr/>
      <dgm:t>
        <a:bodyPr/>
        <a:lstStyle/>
        <a:p>
          <a:endParaRPr lang="da-DK"/>
        </a:p>
      </dgm:t>
    </dgm:pt>
    <dgm:pt modelId="{57235E1B-9183-421F-A91D-F8E5C16AB29E}">
      <dgm:prSet phldrT="[Tekst]"/>
      <dgm:spPr/>
      <dgm:t>
        <a:bodyPr/>
        <a:lstStyle/>
        <a:p>
          <a:r>
            <a:rPr lang="da-DK" dirty="0">
              <a:solidFill>
                <a:schemeClr val="tx1"/>
              </a:solidFill>
            </a:rPr>
            <a:t>Uddannelse</a:t>
          </a:r>
        </a:p>
      </dgm:t>
    </dgm:pt>
    <dgm:pt modelId="{D522F852-ABB1-48C8-A9AC-DA216DE796D0}" type="parTrans" cxnId="{B0925788-6A03-486C-9E5B-44CB7ACDCFEB}">
      <dgm:prSet/>
      <dgm:spPr/>
      <dgm:t>
        <a:bodyPr/>
        <a:lstStyle/>
        <a:p>
          <a:endParaRPr lang="da-DK"/>
        </a:p>
      </dgm:t>
    </dgm:pt>
    <dgm:pt modelId="{19A26E13-66BD-4A22-B091-04965D577EDC}" type="sibTrans" cxnId="{B0925788-6A03-486C-9E5B-44CB7ACDCFEB}">
      <dgm:prSet/>
      <dgm:spPr/>
      <dgm:t>
        <a:bodyPr/>
        <a:lstStyle/>
        <a:p>
          <a:endParaRPr lang="da-DK"/>
        </a:p>
      </dgm:t>
    </dgm:pt>
    <dgm:pt modelId="{DB747765-522F-44FC-9493-BCA0827DDE0B}" type="pres">
      <dgm:prSet presAssocID="{7571B918-167C-49CF-9767-0F2FA3EC050C}" presName="Name0" presStyleCnt="0">
        <dgm:presLayoutVars>
          <dgm:dir/>
          <dgm:resizeHandles val="exact"/>
        </dgm:presLayoutVars>
      </dgm:prSet>
      <dgm:spPr/>
    </dgm:pt>
    <dgm:pt modelId="{AD0CC7BC-C0B1-4051-B188-E94413E27EB9}" type="pres">
      <dgm:prSet presAssocID="{7571B918-167C-49CF-9767-0F2FA3EC050C}" presName="vNodes" presStyleCnt="0"/>
      <dgm:spPr/>
    </dgm:pt>
    <dgm:pt modelId="{32FEDE52-D81D-4D88-A4DE-CF32424575CC}" type="pres">
      <dgm:prSet presAssocID="{9AE92F4A-12F6-4653-8AD4-3B13A8D99AB1}" presName="node" presStyleLbl="node1" presStyleIdx="0" presStyleCnt="3">
        <dgm:presLayoutVars>
          <dgm:bulletEnabled val="1"/>
        </dgm:presLayoutVars>
      </dgm:prSet>
      <dgm:spPr/>
      <dgm:t>
        <a:bodyPr/>
        <a:lstStyle/>
        <a:p>
          <a:endParaRPr lang="da-DK"/>
        </a:p>
      </dgm:t>
    </dgm:pt>
    <dgm:pt modelId="{965A9DBD-9477-4C7D-8977-26CB77FF401B}" type="pres">
      <dgm:prSet presAssocID="{122FD87D-F034-4E6F-968E-4B8BC34EACAB}" presName="spacerT" presStyleCnt="0"/>
      <dgm:spPr/>
    </dgm:pt>
    <dgm:pt modelId="{AA6D06DE-E56B-46B1-AB7A-86F4C8D91799}" type="pres">
      <dgm:prSet presAssocID="{122FD87D-F034-4E6F-968E-4B8BC34EACAB}" presName="sibTrans" presStyleLbl="sibTrans2D1" presStyleIdx="0" presStyleCnt="2"/>
      <dgm:spPr/>
      <dgm:t>
        <a:bodyPr/>
        <a:lstStyle/>
        <a:p>
          <a:endParaRPr lang="da-DK"/>
        </a:p>
      </dgm:t>
    </dgm:pt>
    <dgm:pt modelId="{634F0885-E21E-4CD5-B152-1A1C75E7EA92}" type="pres">
      <dgm:prSet presAssocID="{122FD87D-F034-4E6F-968E-4B8BC34EACAB}" presName="spacerB" presStyleCnt="0"/>
      <dgm:spPr/>
    </dgm:pt>
    <dgm:pt modelId="{1B9C4BB6-7B84-48ED-91C1-192B2DB01313}" type="pres">
      <dgm:prSet presAssocID="{D0C0267A-227B-40D8-94D1-E486AC35A205}" presName="node" presStyleLbl="node1" presStyleIdx="1" presStyleCnt="3">
        <dgm:presLayoutVars>
          <dgm:bulletEnabled val="1"/>
        </dgm:presLayoutVars>
      </dgm:prSet>
      <dgm:spPr/>
      <dgm:t>
        <a:bodyPr/>
        <a:lstStyle/>
        <a:p>
          <a:endParaRPr lang="da-DK"/>
        </a:p>
      </dgm:t>
    </dgm:pt>
    <dgm:pt modelId="{C79A9B39-3C47-4FA4-9D61-E77D6C8337AF}" type="pres">
      <dgm:prSet presAssocID="{7571B918-167C-49CF-9767-0F2FA3EC050C}" presName="sibTransLast" presStyleLbl="sibTrans2D1" presStyleIdx="1" presStyleCnt="2"/>
      <dgm:spPr/>
      <dgm:t>
        <a:bodyPr/>
        <a:lstStyle/>
        <a:p>
          <a:endParaRPr lang="da-DK"/>
        </a:p>
      </dgm:t>
    </dgm:pt>
    <dgm:pt modelId="{2D52BD82-342B-4C60-BAF7-1E1F57730BF8}" type="pres">
      <dgm:prSet presAssocID="{7571B918-167C-49CF-9767-0F2FA3EC050C}" presName="connectorText" presStyleLbl="sibTrans2D1" presStyleIdx="1" presStyleCnt="2"/>
      <dgm:spPr/>
      <dgm:t>
        <a:bodyPr/>
        <a:lstStyle/>
        <a:p>
          <a:endParaRPr lang="da-DK"/>
        </a:p>
      </dgm:t>
    </dgm:pt>
    <dgm:pt modelId="{50860E28-A143-433C-9BB5-2712C87B6FD9}" type="pres">
      <dgm:prSet presAssocID="{7571B918-167C-49CF-9767-0F2FA3EC050C}" presName="lastNode" presStyleLbl="node1" presStyleIdx="2" presStyleCnt="3">
        <dgm:presLayoutVars>
          <dgm:bulletEnabled val="1"/>
        </dgm:presLayoutVars>
      </dgm:prSet>
      <dgm:spPr/>
      <dgm:t>
        <a:bodyPr/>
        <a:lstStyle/>
        <a:p>
          <a:endParaRPr lang="da-DK"/>
        </a:p>
      </dgm:t>
    </dgm:pt>
  </dgm:ptLst>
  <dgm:cxnLst>
    <dgm:cxn modelId="{A5BF890B-CCF0-4C23-8412-12BD168E85FE}" type="presOf" srcId="{57235E1B-9183-421F-A91D-F8E5C16AB29E}" destId="{50860E28-A143-433C-9BB5-2712C87B6FD9}" srcOrd="0" destOrd="0" presId="urn:microsoft.com/office/officeart/2005/8/layout/equation2"/>
    <dgm:cxn modelId="{E418EC3A-CABC-4830-A6A7-36710988A5FF}" type="presOf" srcId="{122FD87D-F034-4E6F-968E-4B8BC34EACAB}" destId="{AA6D06DE-E56B-46B1-AB7A-86F4C8D91799}" srcOrd="0" destOrd="0" presId="urn:microsoft.com/office/officeart/2005/8/layout/equation2"/>
    <dgm:cxn modelId="{B5C961D0-8B8B-4AB0-8F9A-FAC4B4154FB1}" type="presOf" srcId="{9AE92F4A-12F6-4653-8AD4-3B13A8D99AB1}" destId="{32FEDE52-D81D-4D88-A4DE-CF32424575CC}" srcOrd="0" destOrd="0" presId="urn:microsoft.com/office/officeart/2005/8/layout/equation2"/>
    <dgm:cxn modelId="{33ECDF9D-A64E-4A03-AA14-0ECDE0B01A1A}" type="presOf" srcId="{911DB8D2-B60F-4C91-9CDC-C64B0F01D01D}" destId="{C79A9B39-3C47-4FA4-9D61-E77D6C8337AF}" srcOrd="0" destOrd="0" presId="urn:microsoft.com/office/officeart/2005/8/layout/equation2"/>
    <dgm:cxn modelId="{204D29D1-983D-4D1A-9BA0-06BAC85ECD9B}" type="presOf" srcId="{D0C0267A-227B-40D8-94D1-E486AC35A205}" destId="{1B9C4BB6-7B84-48ED-91C1-192B2DB01313}" srcOrd="0" destOrd="0" presId="urn:microsoft.com/office/officeart/2005/8/layout/equation2"/>
    <dgm:cxn modelId="{96C4826A-6893-4A09-B664-956B76184767}" type="presOf" srcId="{911DB8D2-B60F-4C91-9CDC-C64B0F01D01D}" destId="{2D52BD82-342B-4C60-BAF7-1E1F57730BF8}" srcOrd="1" destOrd="0" presId="urn:microsoft.com/office/officeart/2005/8/layout/equation2"/>
    <dgm:cxn modelId="{6FE476CC-543C-4AEC-A5C6-3756A0A87059}" type="presOf" srcId="{7571B918-167C-49CF-9767-0F2FA3EC050C}" destId="{DB747765-522F-44FC-9493-BCA0827DDE0B}" srcOrd="0" destOrd="0" presId="urn:microsoft.com/office/officeart/2005/8/layout/equation2"/>
    <dgm:cxn modelId="{F4A3E614-2A56-4384-BDA0-CBC5249899D6}" srcId="{7571B918-167C-49CF-9767-0F2FA3EC050C}" destId="{9AE92F4A-12F6-4653-8AD4-3B13A8D99AB1}" srcOrd="0" destOrd="0" parTransId="{141AE717-E1ED-4F5B-A723-29A597534899}" sibTransId="{122FD87D-F034-4E6F-968E-4B8BC34EACAB}"/>
    <dgm:cxn modelId="{B0925788-6A03-486C-9E5B-44CB7ACDCFEB}" srcId="{7571B918-167C-49CF-9767-0F2FA3EC050C}" destId="{57235E1B-9183-421F-A91D-F8E5C16AB29E}" srcOrd="2" destOrd="0" parTransId="{D522F852-ABB1-48C8-A9AC-DA216DE796D0}" sibTransId="{19A26E13-66BD-4A22-B091-04965D577EDC}"/>
    <dgm:cxn modelId="{D2F2627F-314C-4D2B-8414-EB38838EF1DF}" srcId="{7571B918-167C-49CF-9767-0F2FA3EC050C}" destId="{D0C0267A-227B-40D8-94D1-E486AC35A205}" srcOrd="1" destOrd="0" parTransId="{33D58E55-3816-4B80-AD3F-BFBC82D82841}" sibTransId="{911DB8D2-B60F-4C91-9CDC-C64B0F01D01D}"/>
    <dgm:cxn modelId="{4E58A8F7-52EF-495F-828E-A35D2C3D55E4}" type="presParOf" srcId="{DB747765-522F-44FC-9493-BCA0827DDE0B}" destId="{AD0CC7BC-C0B1-4051-B188-E94413E27EB9}" srcOrd="0" destOrd="0" presId="urn:microsoft.com/office/officeart/2005/8/layout/equation2"/>
    <dgm:cxn modelId="{CB77AAEA-FCD2-4EE8-8C5B-72C34E9EC7D1}" type="presParOf" srcId="{AD0CC7BC-C0B1-4051-B188-E94413E27EB9}" destId="{32FEDE52-D81D-4D88-A4DE-CF32424575CC}" srcOrd="0" destOrd="0" presId="urn:microsoft.com/office/officeart/2005/8/layout/equation2"/>
    <dgm:cxn modelId="{D317B0C5-9363-4885-AAB9-17BB789F3E62}" type="presParOf" srcId="{AD0CC7BC-C0B1-4051-B188-E94413E27EB9}" destId="{965A9DBD-9477-4C7D-8977-26CB77FF401B}" srcOrd="1" destOrd="0" presId="urn:microsoft.com/office/officeart/2005/8/layout/equation2"/>
    <dgm:cxn modelId="{0180AEE6-3E78-411D-8667-6247F3AF2668}" type="presParOf" srcId="{AD0CC7BC-C0B1-4051-B188-E94413E27EB9}" destId="{AA6D06DE-E56B-46B1-AB7A-86F4C8D91799}" srcOrd="2" destOrd="0" presId="urn:microsoft.com/office/officeart/2005/8/layout/equation2"/>
    <dgm:cxn modelId="{A856FBEB-EB18-4872-9913-8FCCA448B48C}" type="presParOf" srcId="{AD0CC7BC-C0B1-4051-B188-E94413E27EB9}" destId="{634F0885-E21E-4CD5-B152-1A1C75E7EA92}" srcOrd="3" destOrd="0" presId="urn:microsoft.com/office/officeart/2005/8/layout/equation2"/>
    <dgm:cxn modelId="{44BEF318-B2F7-46E2-B8EB-95C7FF6A3EB4}" type="presParOf" srcId="{AD0CC7BC-C0B1-4051-B188-E94413E27EB9}" destId="{1B9C4BB6-7B84-48ED-91C1-192B2DB01313}" srcOrd="4" destOrd="0" presId="urn:microsoft.com/office/officeart/2005/8/layout/equation2"/>
    <dgm:cxn modelId="{8B9D715C-DA6D-4D89-8D77-F07592924052}" type="presParOf" srcId="{DB747765-522F-44FC-9493-BCA0827DDE0B}" destId="{C79A9B39-3C47-4FA4-9D61-E77D6C8337AF}" srcOrd="1" destOrd="0" presId="urn:microsoft.com/office/officeart/2005/8/layout/equation2"/>
    <dgm:cxn modelId="{B7EF43F1-CA4F-4D6E-BA9F-E83F579D7EF3}" type="presParOf" srcId="{C79A9B39-3C47-4FA4-9D61-E77D6C8337AF}" destId="{2D52BD82-342B-4C60-BAF7-1E1F57730BF8}" srcOrd="0" destOrd="0" presId="urn:microsoft.com/office/officeart/2005/8/layout/equation2"/>
    <dgm:cxn modelId="{5702C526-9ED7-4066-9175-C4107998DCB3}" type="presParOf" srcId="{DB747765-522F-44FC-9493-BCA0827DDE0B}" destId="{50860E28-A143-433C-9BB5-2712C87B6FD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5BC7DB-0DE9-4880-A6A3-39550486430A}" type="doc">
      <dgm:prSet loTypeId="urn:microsoft.com/office/officeart/2005/8/layout/venn1" loCatId="relationship" qsTypeId="urn:microsoft.com/office/officeart/2005/8/quickstyle/simple1" qsCatId="simple" csTypeId="urn:microsoft.com/office/officeart/2005/8/colors/accent1_2" csCatId="accent1" phldr="1"/>
      <dgm:spPr/>
    </dgm:pt>
    <dgm:pt modelId="{321341DF-C518-45E2-8533-C1C34FDF7D89}">
      <dgm:prSet phldrT="[Tekst]" custT="1"/>
      <dgm:spPr/>
      <dgm:t>
        <a:bodyPr/>
        <a:lstStyle/>
        <a:p>
          <a:r>
            <a:rPr lang="da-DK" sz="2000" dirty="0"/>
            <a:t>Vejledning</a:t>
          </a:r>
        </a:p>
      </dgm:t>
    </dgm:pt>
    <dgm:pt modelId="{C680639A-3B0B-452D-90DA-85B8397134FD}" type="parTrans" cxnId="{164798FE-9AF5-48A2-9E5A-1BD6E67EC5A8}">
      <dgm:prSet/>
      <dgm:spPr/>
      <dgm:t>
        <a:bodyPr/>
        <a:lstStyle/>
        <a:p>
          <a:endParaRPr lang="da-DK"/>
        </a:p>
      </dgm:t>
    </dgm:pt>
    <dgm:pt modelId="{EF3AA6A7-E8A2-4D36-9033-F825F2AB49F0}" type="sibTrans" cxnId="{164798FE-9AF5-48A2-9E5A-1BD6E67EC5A8}">
      <dgm:prSet/>
      <dgm:spPr/>
      <dgm:t>
        <a:bodyPr/>
        <a:lstStyle/>
        <a:p>
          <a:endParaRPr lang="da-DK"/>
        </a:p>
      </dgm:t>
    </dgm:pt>
    <dgm:pt modelId="{EFA15ABB-5E1E-4296-A53E-13E06174D5A7}">
      <dgm:prSet phldrT="[Tekst]" custT="1"/>
      <dgm:spPr/>
      <dgm:t>
        <a:bodyPr/>
        <a:lstStyle/>
        <a:p>
          <a:pPr algn="ctr"/>
          <a:r>
            <a:rPr lang="da-DK" sz="2000" dirty="0"/>
            <a:t>Uddannelse</a:t>
          </a:r>
        </a:p>
      </dgm:t>
    </dgm:pt>
    <dgm:pt modelId="{B6DDE126-E97F-4CD3-A1FB-F0A941F03705}" type="parTrans" cxnId="{E6ECA01A-7FE2-4A22-A274-FFA746D9468D}">
      <dgm:prSet/>
      <dgm:spPr/>
      <dgm:t>
        <a:bodyPr/>
        <a:lstStyle/>
        <a:p>
          <a:endParaRPr lang="da-DK"/>
        </a:p>
      </dgm:t>
    </dgm:pt>
    <dgm:pt modelId="{198DD1C3-CDC9-4515-89F7-194AA33413A9}" type="sibTrans" cxnId="{E6ECA01A-7FE2-4A22-A274-FFA746D9468D}">
      <dgm:prSet/>
      <dgm:spPr/>
      <dgm:t>
        <a:bodyPr/>
        <a:lstStyle/>
        <a:p>
          <a:endParaRPr lang="da-DK"/>
        </a:p>
      </dgm:t>
    </dgm:pt>
    <dgm:pt modelId="{6D241E28-ED2C-4C17-BC32-14040DF5653E}" type="pres">
      <dgm:prSet presAssocID="{515BC7DB-0DE9-4880-A6A3-39550486430A}" presName="compositeShape" presStyleCnt="0">
        <dgm:presLayoutVars>
          <dgm:chMax val="7"/>
          <dgm:dir/>
          <dgm:resizeHandles val="exact"/>
        </dgm:presLayoutVars>
      </dgm:prSet>
      <dgm:spPr/>
    </dgm:pt>
    <dgm:pt modelId="{4237CC48-4435-4158-800E-F7258C776895}" type="pres">
      <dgm:prSet presAssocID="{321341DF-C518-45E2-8533-C1C34FDF7D89}" presName="circ1" presStyleLbl="vennNode1" presStyleIdx="0" presStyleCnt="2" custScaleX="163833" custLinFactNeighborX="-15005" custLinFactNeighborY="-417"/>
      <dgm:spPr/>
      <dgm:t>
        <a:bodyPr/>
        <a:lstStyle/>
        <a:p>
          <a:endParaRPr lang="da-DK"/>
        </a:p>
      </dgm:t>
    </dgm:pt>
    <dgm:pt modelId="{120DECE1-6DA4-4E75-897E-606538F5A580}" type="pres">
      <dgm:prSet presAssocID="{321341DF-C518-45E2-8533-C1C34FDF7D89}" presName="circ1Tx" presStyleLbl="revTx" presStyleIdx="0" presStyleCnt="0">
        <dgm:presLayoutVars>
          <dgm:chMax val="0"/>
          <dgm:chPref val="0"/>
          <dgm:bulletEnabled val="1"/>
        </dgm:presLayoutVars>
      </dgm:prSet>
      <dgm:spPr/>
      <dgm:t>
        <a:bodyPr/>
        <a:lstStyle/>
        <a:p>
          <a:endParaRPr lang="da-DK"/>
        </a:p>
      </dgm:t>
    </dgm:pt>
    <dgm:pt modelId="{D8DBE649-D3B3-4D36-A8B8-6B2FD897C283}" type="pres">
      <dgm:prSet presAssocID="{EFA15ABB-5E1E-4296-A53E-13E06174D5A7}" presName="circ2" presStyleLbl="vennNode1" presStyleIdx="1" presStyleCnt="2" custScaleX="162759" custLinFactNeighborX="37095" custLinFactNeighborY="834"/>
      <dgm:spPr/>
      <dgm:t>
        <a:bodyPr/>
        <a:lstStyle/>
        <a:p>
          <a:endParaRPr lang="da-DK"/>
        </a:p>
      </dgm:t>
    </dgm:pt>
    <dgm:pt modelId="{E1891436-60D2-42FE-88F1-871E493D49A5}" type="pres">
      <dgm:prSet presAssocID="{EFA15ABB-5E1E-4296-A53E-13E06174D5A7}" presName="circ2Tx" presStyleLbl="revTx" presStyleIdx="0" presStyleCnt="0">
        <dgm:presLayoutVars>
          <dgm:chMax val="0"/>
          <dgm:chPref val="0"/>
          <dgm:bulletEnabled val="1"/>
        </dgm:presLayoutVars>
      </dgm:prSet>
      <dgm:spPr/>
      <dgm:t>
        <a:bodyPr/>
        <a:lstStyle/>
        <a:p>
          <a:endParaRPr lang="da-DK"/>
        </a:p>
      </dgm:t>
    </dgm:pt>
  </dgm:ptLst>
  <dgm:cxnLst>
    <dgm:cxn modelId="{596E8F8E-76A5-4E7F-A9F9-AFADDF15E2F5}" type="presOf" srcId="{EFA15ABB-5E1E-4296-A53E-13E06174D5A7}" destId="{E1891436-60D2-42FE-88F1-871E493D49A5}" srcOrd="1" destOrd="0" presId="urn:microsoft.com/office/officeart/2005/8/layout/venn1"/>
    <dgm:cxn modelId="{E6ECA01A-7FE2-4A22-A274-FFA746D9468D}" srcId="{515BC7DB-0DE9-4880-A6A3-39550486430A}" destId="{EFA15ABB-5E1E-4296-A53E-13E06174D5A7}" srcOrd="1" destOrd="0" parTransId="{B6DDE126-E97F-4CD3-A1FB-F0A941F03705}" sibTransId="{198DD1C3-CDC9-4515-89F7-194AA33413A9}"/>
    <dgm:cxn modelId="{E399C1F6-DDEB-43C0-8449-6C4E578CADDC}" type="presOf" srcId="{515BC7DB-0DE9-4880-A6A3-39550486430A}" destId="{6D241E28-ED2C-4C17-BC32-14040DF5653E}" srcOrd="0" destOrd="0" presId="urn:microsoft.com/office/officeart/2005/8/layout/venn1"/>
    <dgm:cxn modelId="{0F310910-EBF8-430C-A133-A7A41989630E}" type="presOf" srcId="{321341DF-C518-45E2-8533-C1C34FDF7D89}" destId="{120DECE1-6DA4-4E75-897E-606538F5A580}" srcOrd="1" destOrd="0" presId="urn:microsoft.com/office/officeart/2005/8/layout/venn1"/>
    <dgm:cxn modelId="{164798FE-9AF5-48A2-9E5A-1BD6E67EC5A8}" srcId="{515BC7DB-0DE9-4880-A6A3-39550486430A}" destId="{321341DF-C518-45E2-8533-C1C34FDF7D89}" srcOrd="0" destOrd="0" parTransId="{C680639A-3B0B-452D-90DA-85B8397134FD}" sibTransId="{EF3AA6A7-E8A2-4D36-9033-F825F2AB49F0}"/>
    <dgm:cxn modelId="{E79B9EB1-F986-4246-9020-0F2686A17476}" type="presOf" srcId="{321341DF-C518-45E2-8533-C1C34FDF7D89}" destId="{4237CC48-4435-4158-800E-F7258C776895}" srcOrd="0" destOrd="0" presId="urn:microsoft.com/office/officeart/2005/8/layout/venn1"/>
    <dgm:cxn modelId="{A8BAF70B-9D87-47B4-9081-C1E34F29FC74}" type="presOf" srcId="{EFA15ABB-5E1E-4296-A53E-13E06174D5A7}" destId="{D8DBE649-D3B3-4D36-A8B8-6B2FD897C283}" srcOrd="0" destOrd="0" presId="urn:microsoft.com/office/officeart/2005/8/layout/venn1"/>
    <dgm:cxn modelId="{BB0EC41C-423C-48AE-B87D-AED9AC84C959}" type="presParOf" srcId="{6D241E28-ED2C-4C17-BC32-14040DF5653E}" destId="{4237CC48-4435-4158-800E-F7258C776895}" srcOrd="0" destOrd="0" presId="urn:microsoft.com/office/officeart/2005/8/layout/venn1"/>
    <dgm:cxn modelId="{05FDCFAF-44BB-4FFA-86FF-603889D4AF2D}" type="presParOf" srcId="{6D241E28-ED2C-4C17-BC32-14040DF5653E}" destId="{120DECE1-6DA4-4E75-897E-606538F5A580}" srcOrd="1" destOrd="0" presId="urn:microsoft.com/office/officeart/2005/8/layout/venn1"/>
    <dgm:cxn modelId="{0CDCA5FD-D18E-4367-AF30-9DDF3B98B073}" type="presParOf" srcId="{6D241E28-ED2C-4C17-BC32-14040DF5653E}" destId="{D8DBE649-D3B3-4D36-A8B8-6B2FD897C283}" srcOrd="2" destOrd="0" presId="urn:microsoft.com/office/officeart/2005/8/layout/venn1"/>
    <dgm:cxn modelId="{B7BEDC90-8FA2-49CE-B889-3D39203AB231}" type="presParOf" srcId="{6D241E28-ED2C-4C17-BC32-14040DF5653E}" destId="{E1891436-60D2-42FE-88F1-871E493D49A5}"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B10D60-166E-4C6E-83EF-2E896C6C5781}" type="doc">
      <dgm:prSet loTypeId="urn:microsoft.com/office/officeart/2005/8/layout/venn1" loCatId="relationship" qsTypeId="urn:microsoft.com/office/officeart/2005/8/quickstyle/simple1" qsCatId="simple" csTypeId="urn:microsoft.com/office/officeart/2005/8/colors/accent1_2" csCatId="accent1" phldr="1"/>
      <dgm:spPr/>
    </dgm:pt>
    <dgm:pt modelId="{F0A86853-87DE-493E-976C-28C68C5A8E07}">
      <dgm:prSet phldrT="[Tekst]" custT="1"/>
      <dgm:spPr/>
      <dgm:t>
        <a:bodyPr/>
        <a:lstStyle/>
        <a:p>
          <a:r>
            <a:rPr lang="da-DK" sz="1800" dirty="0"/>
            <a:t>Meningsfuld</a:t>
          </a:r>
        </a:p>
      </dgm:t>
    </dgm:pt>
    <dgm:pt modelId="{A0F41DA1-F49A-431C-9509-F2B79168616C}" type="parTrans" cxnId="{04871E75-2BA9-4937-9409-0585C21F31E8}">
      <dgm:prSet/>
      <dgm:spPr/>
      <dgm:t>
        <a:bodyPr/>
        <a:lstStyle/>
        <a:p>
          <a:endParaRPr lang="da-DK"/>
        </a:p>
      </dgm:t>
    </dgm:pt>
    <dgm:pt modelId="{8242AC1C-CAC8-4302-9C37-A672F209AADD}" type="sibTrans" cxnId="{04871E75-2BA9-4937-9409-0585C21F31E8}">
      <dgm:prSet/>
      <dgm:spPr/>
      <dgm:t>
        <a:bodyPr/>
        <a:lstStyle/>
        <a:p>
          <a:endParaRPr lang="da-DK"/>
        </a:p>
      </dgm:t>
    </dgm:pt>
    <dgm:pt modelId="{F61E2704-374E-4CB8-8849-022217765170}">
      <dgm:prSet phldrT="[Tekst]" custT="1"/>
      <dgm:spPr/>
      <dgm:t>
        <a:bodyPr/>
        <a:lstStyle/>
        <a:p>
          <a:r>
            <a:rPr lang="da-DK" sz="1800" dirty="0"/>
            <a:t>Håndterbar</a:t>
          </a:r>
        </a:p>
      </dgm:t>
    </dgm:pt>
    <dgm:pt modelId="{5482B6A5-B34A-4552-BEE9-729916FE82C8}" type="parTrans" cxnId="{21F9FBCC-6C9F-4BB5-8CB6-42CC13C7FE89}">
      <dgm:prSet/>
      <dgm:spPr/>
      <dgm:t>
        <a:bodyPr/>
        <a:lstStyle/>
        <a:p>
          <a:endParaRPr lang="da-DK"/>
        </a:p>
      </dgm:t>
    </dgm:pt>
    <dgm:pt modelId="{7652B3F6-E45E-45CA-909C-7EC715D62785}" type="sibTrans" cxnId="{21F9FBCC-6C9F-4BB5-8CB6-42CC13C7FE89}">
      <dgm:prSet/>
      <dgm:spPr/>
      <dgm:t>
        <a:bodyPr/>
        <a:lstStyle/>
        <a:p>
          <a:endParaRPr lang="da-DK"/>
        </a:p>
      </dgm:t>
    </dgm:pt>
    <dgm:pt modelId="{F708C036-CCBB-46F8-A99A-652FA9041DC2}">
      <dgm:prSet phldrT="[Tekst]" custT="1"/>
      <dgm:spPr/>
      <dgm:t>
        <a:bodyPr/>
        <a:lstStyle/>
        <a:p>
          <a:r>
            <a:rPr lang="da-DK" sz="1800" dirty="0"/>
            <a:t>Begribelig</a:t>
          </a:r>
        </a:p>
      </dgm:t>
    </dgm:pt>
    <dgm:pt modelId="{699BD3F6-A57C-4246-A6C0-747C42F339D5}" type="parTrans" cxnId="{E5B7CF15-B6B5-4A60-9C52-A438857A16B4}">
      <dgm:prSet/>
      <dgm:spPr/>
      <dgm:t>
        <a:bodyPr/>
        <a:lstStyle/>
        <a:p>
          <a:endParaRPr lang="da-DK"/>
        </a:p>
      </dgm:t>
    </dgm:pt>
    <dgm:pt modelId="{5C91F872-F9CC-47A1-B7E9-668C4D01C98B}" type="sibTrans" cxnId="{E5B7CF15-B6B5-4A60-9C52-A438857A16B4}">
      <dgm:prSet/>
      <dgm:spPr/>
      <dgm:t>
        <a:bodyPr/>
        <a:lstStyle/>
        <a:p>
          <a:endParaRPr lang="da-DK"/>
        </a:p>
      </dgm:t>
    </dgm:pt>
    <dgm:pt modelId="{FDD3EA83-C4BF-46F0-9FE2-B59EEBF57A2D}" type="pres">
      <dgm:prSet presAssocID="{D7B10D60-166E-4C6E-83EF-2E896C6C5781}" presName="compositeShape" presStyleCnt="0">
        <dgm:presLayoutVars>
          <dgm:chMax val="7"/>
          <dgm:dir/>
          <dgm:resizeHandles val="exact"/>
        </dgm:presLayoutVars>
      </dgm:prSet>
      <dgm:spPr/>
    </dgm:pt>
    <dgm:pt modelId="{FA4601EF-9964-4531-9BB7-5DF8A5721C3A}" type="pres">
      <dgm:prSet presAssocID="{F0A86853-87DE-493E-976C-28C68C5A8E07}" presName="circ1" presStyleLbl="vennNode1" presStyleIdx="0" presStyleCnt="3"/>
      <dgm:spPr/>
      <dgm:t>
        <a:bodyPr/>
        <a:lstStyle/>
        <a:p>
          <a:endParaRPr lang="da-DK"/>
        </a:p>
      </dgm:t>
    </dgm:pt>
    <dgm:pt modelId="{36626AB3-1E1B-4068-B98F-CA1361BF36D8}" type="pres">
      <dgm:prSet presAssocID="{F0A86853-87DE-493E-976C-28C68C5A8E07}" presName="circ1Tx" presStyleLbl="revTx" presStyleIdx="0" presStyleCnt="0">
        <dgm:presLayoutVars>
          <dgm:chMax val="0"/>
          <dgm:chPref val="0"/>
          <dgm:bulletEnabled val="1"/>
        </dgm:presLayoutVars>
      </dgm:prSet>
      <dgm:spPr/>
      <dgm:t>
        <a:bodyPr/>
        <a:lstStyle/>
        <a:p>
          <a:endParaRPr lang="da-DK"/>
        </a:p>
      </dgm:t>
    </dgm:pt>
    <dgm:pt modelId="{EA4742AB-417E-48F7-B253-18072C9C7186}" type="pres">
      <dgm:prSet presAssocID="{F61E2704-374E-4CB8-8849-022217765170}" presName="circ2" presStyleLbl="vennNode1" presStyleIdx="1" presStyleCnt="3"/>
      <dgm:spPr/>
      <dgm:t>
        <a:bodyPr/>
        <a:lstStyle/>
        <a:p>
          <a:endParaRPr lang="da-DK"/>
        </a:p>
      </dgm:t>
    </dgm:pt>
    <dgm:pt modelId="{FD47D24D-9134-4960-A4CF-8C85A62CEF29}" type="pres">
      <dgm:prSet presAssocID="{F61E2704-374E-4CB8-8849-022217765170}" presName="circ2Tx" presStyleLbl="revTx" presStyleIdx="0" presStyleCnt="0">
        <dgm:presLayoutVars>
          <dgm:chMax val="0"/>
          <dgm:chPref val="0"/>
          <dgm:bulletEnabled val="1"/>
        </dgm:presLayoutVars>
      </dgm:prSet>
      <dgm:spPr/>
      <dgm:t>
        <a:bodyPr/>
        <a:lstStyle/>
        <a:p>
          <a:endParaRPr lang="da-DK"/>
        </a:p>
      </dgm:t>
    </dgm:pt>
    <dgm:pt modelId="{B0DC65FE-0FC3-4EBB-93E3-4FA1C8E32E68}" type="pres">
      <dgm:prSet presAssocID="{F708C036-CCBB-46F8-A99A-652FA9041DC2}" presName="circ3" presStyleLbl="vennNode1" presStyleIdx="2" presStyleCnt="3" custLinFactNeighborX="1421" custLinFactNeighborY="-947"/>
      <dgm:spPr/>
      <dgm:t>
        <a:bodyPr/>
        <a:lstStyle/>
        <a:p>
          <a:endParaRPr lang="da-DK"/>
        </a:p>
      </dgm:t>
    </dgm:pt>
    <dgm:pt modelId="{9B21FAB3-5049-409C-A4D8-3BB3DDF8EC70}" type="pres">
      <dgm:prSet presAssocID="{F708C036-CCBB-46F8-A99A-652FA9041DC2}" presName="circ3Tx" presStyleLbl="revTx" presStyleIdx="0" presStyleCnt="0">
        <dgm:presLayoutVars>
          <dgm:chMax val="0"/>
          <dgm:chPref val="0"/>
          <dgm:bulletEnabled val="1"/>
        </dgm:presLayoutVars>
      </dgm:prSet>
      <dgm:spPr/>
      <dgm:t>
        <a:bodyPr/>
        <a:lstStyle/>
        <a:p>
          <a:endParaRPr lang="da-DK"/>
        </a:p>
      </dgm:t>
    </dgm:pt>
  </dgm:ptLst>
  <dgm:cxnLst>
    <dgm:cxn modelId="{21F9FBCC-6C9F-4BB5-8CB6-42CC13C7FE89}" srcId="{D7B10D60-166E-4C6E-83EF-2E896C6C5781}" destId="{F61E2704-374E-4CB8-8849-022217765170}" srcOrd="1" destOrd="0" parTransId="{5482B6A5-B34A-4552-BEE9-729916FE82C8}" sibTransId="{7652B3F6-E45E-45CA-909C-7EC715D62785}"/>
    <dgm:cxn modelId="{04871E75-2BA9-4937-9409-0585C21F31E8}" srcId="{D7B10D60-166E-4C6E-83EF-2E896C6C5781}" destId="{F0A86853-87DE-493E-976C-28C68C5A8E07}" srcOrd="0" destOrd="0" parTransId="{A0F41DA1-F49A-431C-9509-F2B79168616C}" sibTransId="{8242AC1C-CAC8-4302-9C37-A672F209AADD}"/>
    <dgm:cxn modelId="{7F5CE2A2-5328-435C-B184-F26A4CF2A377}" type="presOf" srcId="{F61E2704-374E-4CB8-8849-022217765170}" destId="{FD47D24D-9134-4960-A4CF-8C85A62CEF29}" srcOrd="1" destOrd="0" presId="urn:microsoft.com/office/officeart/2005/8/layout/venn1"/>
    <dgm:cxn modelId="{E5B7CF15-B6B5-4A60-9C52-A438857A16B4}" srcId="{D7B10D60-166E-4C6E-83EF-2E896C6C5781}" destId="{F708C036-CCBB-46F8-A99A-652FA9041DC2}" srcOrd="2" destOrd="0" parTransId="{699BD3F6-A57C-4246-A6C0-747C42F339D5}" sibTransId="{5C91F872-F9CC-47A1-B7E9-668C4D01C98B}"/>
    <dgm:cxn modelId="{CDD8BB2D-3E5E-4106-8347-294B8072BAC4}" type="presOf" srcId="{F0A86853-87DE-493E-976C-28C68C5A8E07}" destId="{FA4601EF-9964-4531-9BB7-5DF8A5721C3A}" srcOrd="0" destOrd="0" presId="urn:microsoft.com/office/officeart/2005/8/layout/venn1"/>
    <dgm:cxn modelId="{DC1D9AAD-22D7-455D-B732-A973F6DC9195}" type="presOf" srcId="{F708C036-CCBB-46F8-A99A-652FA9041DC2}" destId="{9B21FAB3-5049-409C-A4D8-3BB3DDF8EC70}" srcOrd="1" destOrd="0" presId="urn:microsoft.com/office/officeart/2005/8/layout/venn1"/>
    <dgm:cxn modelId="{0BD936DB-18A2-4A3B-9A9F-4C2CC8A738FB}" type="presOf" srcId="{F0A86853-87DE-493E-976C-28C68C5A8E07}" destId="{36626AB3-1E1B-4068-B98F-CA1361BF36D8}" srcOrd="1" destOrd="0" presId="urn:microsoft.com/office/officeart/2005/8/layout/venn1"/>
    <dgm:cxn modelId="{934B6981-624D-4764-B13B-212C29E431C1}" type="presOf" srcId="{D7B10D60-166E-4C6E-83EF-2E896C6C5781}" destId="{FDD3EA83-C4BF-46F0-9FE2-B59EEBF57A2D}" srcOrd="0" destOrd="0" presId="urn:microsoft.com/office/officeart/2005/8/layout/venn1"/>
    <dgm:cxn modelId="{B751E2F8-FD58-434E-9A15-FAF476B23765}" type="presOf" srcId="{F61E2704-374E-4CB8-8849-022217765170}" destId="{EA4742AB-417E-48F7-B253-18072C9C7186}" srcOrd="0" destOrd="0" presId="urn:microsoft.com/office/officeart/2005/8/layout/venn1"/>
    <dgm:cxn modelId="{45ADBD16-FF7F-4D32-8225-314D83F24D1F}" type="presOf" srcId="{F708C036-CCBB-46F8-A99A-652FA9041DC2}" destId="{B0DC65FE-0FC3-4EBB-93E3-4FA1C8E32E68}" srcOrd="0" destOrd="0" presId="urn:microsoft.com/office/officeart/2005/8/layout/venn1"/>
    <dgm:cxn modelId="{D9099745-8E9D-4F57-A8CD-09682AD9A25E}" type="presParOf" srcId="{FDD3EA83-C4BF-46F0-9FE2-B59EEBF57A2D}" destId="{FA4601EF-9964-4531-9BB7-5DF8A5721C3A}" srcOrd="0" destOrd="0" presId="urn:microsoft.com/office/officeart/2005/8/layout/venn1"/>
    <dgm:cxn modelId="{893F805C-F6FD-416A-8464-F83A3437E6D0}" type="presParOf" srcId="{FDD3EA83-C4BF-46F0-9FE2-B59EEBF57A2D}" destId="{36626AB3-1E1B-4068-B98F-CA1361BF36D8}" srcOrd="1" destOrd="0" presId="urn:microsoft.com/office/officeart/2005/8/layout/venn1"/>
    <dgm:cxn modelId="{DC484831-3273-4238-889B-9CF3FB65C51F}" type="presParOf" srcId="{FDD3EA83-C4BF-46F0-9FE2-B59EEBF57A2D}" destId="{EA4742AB-417E-48F7-B253-18072C9C7186}" srcOrd="2" destOrd="0" presId="urn:microsoft.com/office/officeart/2005/8/layout/venn1"/>
    <dgm:cxn modelId="{FE08372D-B931-4E13-AAF5-59F3A08EF3D2}" type="presParOf" srcId="{FDD3EA83-C4BF-46F0-9FE2-B59EEBF57A2D}" destId="{FD47D24D-9134-4960-A4CF-8C85A62CEF29}" srcOrd="3" destOrd="0" presId="urn:microsoft.com/office/officeart/2005/8/layout/venn1"/>
    <dgm:cxn modelId="{B50F9A4A-C26F-4649-A140-09C62AFB1A33}" type="presParOf" srcId="{FDD3EA83-C4BF-46F0-9FE2-B59EEBF57A2D}" destId="{B0DC65FE-0FC3-4EBB-93E3-4FA1C8E32E68}" srcOrd="4" destOrd="0" presId="urn:microsoft.com/office/officeart/2005/8/layout/venn1"/>
    <dgm:cxn modelId="{9358448E-D2FC-443B-A31D-F373EF6B19EB}" type="presParOf" srcId="{FDD3EA83-C4BF-46F0-9FE2-B59EEBF57A2D}" destId="{9B21FAB3-5049-409C-A4D8-3BB3DDF8EC7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ABE2C9-CCDA-4A2D-B6A7-947F4B59F853}" type="doc">
      <dgm:prSet loTypeId="urn:microsoft.com/office/officeart/2005/8/layout/venn1" loCatId="relationship" qsTypeId="urn:microsoft.com/office/officeart/2005/8/quickstyle/simple1" qsCatId="simple" csTypeId="urn:microsoft.com/office/officeart/2005/8/colors/accent1_2" csCatId="accent1" phldr="1"/>
      <dgm:spPr/>
    </dgm:pt>
    <dgm:pt modelId="{AFA4F1AC-F098-459D-A43D-2091C8128472}">
      <dgm:prSet phldrT="[Tekst]" custT="1"/>
      <dgm:spPr/>
      <dgm:t>
        <a:bodyPr/>
        <a:lstStyle/>
        <a:p>
          <a:r>
            <a:rPr lang="da-DK" sz="2000" dirty="0"/>
            <a:t>At vide</a:t>
          </a:r>
        </a:p>
      </dgm:t>
    </dgm:pt>
    <dgm:pt modelId="{38582F98-1AC4-4C45-8D85-654ECD780E5B}" type="parTrans" cxnId="{15947C28-65D9-4C5F-8A19-94A10AF0C48A}">
      <dgm:prSet/>
      <dgm:spPr/>
      <dgm:t>
        <a:bodyPr/>
        <a:lstStyle/>
        <a:p>
          <a:endParaRPr lang="da-DK"/>
        </a:p>
      </dgm:t>
    </dgm:pt>
    <dgm:pt modelId="{A6E42144-4D45-450E-AA6D-F52769FBEF4F}" type="sibTrans" cxnId="{15947C28-65D9-4C5F-8A19-94A10AF0C48A}">
      <dgm:prSet/>
      <dgm:spPr/>
      <dgm:t>
        <a:bodyPr/>
        <a:lstStyle/>
        <a:p>
          <a:endParaRPr lang="da-DK"/>
        </a:p>
      </dgm:t>
    </dgm:pt>
    <dgm:pt modelId="{20897FB2-2914-404B-AF12-3260AF2BCFE3}">
      <dgm:prSet phldrT="[Tekst]" custT="1"/>
      <dgm:spPr/>
      <dgm:t>
        <a:bodyPr/>
        <a:lstStyle/>
        <a:p>
          <a:r>
            <a:rPr lang="da-DK" sz="2000" dirty="0"/>
            <a:t>At kunne</a:t>
          </a:r>
        </a:p>
      </dgm:t>
    </dgm:pt>
    <dgm:pt modelId="{649D5B14-9ACC-43D4-B018-AA8B4B01B238}" type="parTrans" cxnId="{751AEDC7-EF2E-4716-9E6C-AE01784782C4}">
      <dgm:prSet/>
      <dgm:spPr/>
      <dgm:t>
        <a:bodyPr/>
        <a:lstStyle/>
        <a:p>
          <a:endParaRPr lang="da-DK"/>
        </a:p>
      </dgm:t>
    </dgm:pt>
    <dgm:pt modelId="{F9ED4FC7-29A5-48AA-AF7D-D750300832B7}" type="sibTrans" cxnId="{751AEDC7-EF2E-4716-9E6C-AE01784782C4}">
      <dgm:prSet/>
      <dgm:spPr/>
      <dgm:t>
        <a:bodyPr/>
        <a:lstStyle/>
        <a:p>
          <a:endParaRPr lang="da-DK"/>
        </a:p>
      </dgm:t>
    </dgm:pt>
    <dgm:pt modelId="{81F2856F-CB5C-40CF-ABF0-1F16C25167A3}">
      <dgm:prSet phldrT="[Tekst]" custT="1"/>
      <dgm:spPr/>
      <dgm:t>
        <a:bodyPr/>
        <a:lstStyle/>
        <a:p>
          <a:r>
            <a:rPr lang="da-DK" sz="2000" dirty="0"/>
            <a:t>At ville</a:t>
          </a:r>
        </a:p>
      </dgm:t>
    </dgm:pt>
    <dgm:pt modelId="{A23F0775-7952-4EAD-B8A2-67880C2C8FEF}" type="parTrans" cxnId="{131A1AB1-9B9D-44F4-A288-5590EAC55DC0}">
      <dgm:prSet/>
      <dgm:spPr/>
      <dgm:t>
        <a:bodyPr/>
        <a:lstStyle/>
        <a:p>
          <a:endParaRPr lang="da-DK"/>
        </a:p>
      </dgm:t>
    </dgm:pt>
    <dgm:pt modelId="{46526CAA-87FE-4823-B239-B61161DD2AE9}" type="sibTrans" cxnId="{131A1AB1-9B9D-44F4-A288-5590EAC55DC0}">
      <dgm:prSet/>
      <dgm:spPr/>
      <dgm:t>
        <a:bodyPr/>
        <a:lstStyle/>
        <a:p>
          <a:endParaRPr lang="da-DK"/>
        </a:p>
      </dgm:t>
    </dgm:pt>
    <dgm:pt modelId="{12754788-AFBB-4B2D-A0B8-E25BE117A6AC}" type="pres">
      <dgm:prSet presAssocID="{80ABE2C9-CCDA-4A2D-B6A7-947F4B59F853}" presName="compositeShape" presStyleCnt="0">
        <dgm:presLayoutVars>
          <dgm:chMax val="7"/>
          <dgm:dir/>
          <dgm:resizeHandles val="exact"/>
        </dgm:presLayoutVars>
      </dgm:prSet>
      <dgm:spPr/>
    </dgm:pt>
    <dgm:pt modelId="{756EF5C5-319D-4BC5-97E1-2149F444A71E}" type="pres">
      <dgm:prSet presAssocID="{AFA4F1AC-F098-459D-A43D-2091C8128472}" presName="circ1" presStyleLbl="vennNode1" presStyleIdx="0" presStyleCnt="3"/>
      <dgm:spPr/>
      <dgm:t>
        <a:bodyPr/>
        <a:lstStyle/>
        <a:p>
          <a:endParaRPr lang="da-DK"/>
        </a:p>
      </dgm:t>
    </dgm:pt>
    <dgm:pt modelId="{E6E22881-F025-428D-BE46-07B27C7C3081}" type="pres">
      <dgm:prSet presAssocID="{AFA4F1AC-F098-459D-A43D-2091C8128472}" presName="circ1Tx" presStyleLbl="revTx" presStyleIdx="0" presStyleCnt="0">
        <dgm:presLayoutVars>
          <dgm:chMax val="0"/>
          <dgm:chPref val="0"/>
          <dgm:bulletEnabled val="1"/>
        </dgm:presLayoutVars>
      </dgm:prSet>
      <dgm:spPr/>
      <dgm:t>
        <a:bodyPr/>
        <a:lstStyle/>
        <a:p>
          <a:endParaRPr lang="da-DK"/>
        </a:p>
      </dgm:t>
    </dgm:pt>
    <dgm:pt modelId="{0CEBFA5F-8F87-4CB2-B431-49894BF7900E}" type="pres">
      <dgm:prSet presAssocID="{20897FB2-2914-404B-AF12-3260AF2BCFE3}" presName="circ2" presStyleLbl="vennNode1" presStyleIdx="1" presStyleCnt="3" custLinFactNeighborY="655"/>
      <dgm:spPr/>
      <dgm:t>
        <a:bodyPr/>
        <a:lstStyle/>
        <a:p>
          <a:endParaRPr lang="da-DK"/>
        </a:p>
      </dgm:t>
    </dgm:pt>
    <dgm:pt modelId="{056BC66C-3649-491C-9E72-D3982A2795AF}" type="pres">
      <dgm:prSet presAssocID="{20897FB2-2914-404B-AF12-3260AF2BCFE3}" presName="circ2Tx" presStyleLbl="revTx" presStyleIdx="0" presStyleCnt="0">
        <dgm:presLayoutVars>
          <dgm:chMax val="0"/>
          <dgm:chPref val="0"/>
          <dgm:bulletEnabled val="1"/>
        </dgm:presLayoutVars>
      </dgm:prSet>
      <dgm:spPr/>
      <dgm:t>
        <a:bodyPr/>
        <a:lstStyle/>
        <a:p>
          <a:endParaRPr lang="da-DK"/>
        </a:p>
      </dgm:t>
    </dgm:pt>
    <dgm:pt modelId="{13DD2967-41E2-49EF-850B-8823870E6563}" type="pres">
      <dgm:prSet presAssocID="{81F2856F-CB5C-40CF-ABF0-1F16C25167A3}" presName="circ3" presStyleLbl="vennNode1" presStyleIdx="2" presStyleCnt="3"/>
      <dgm:spPr/>
      <dgm:t>
        <a:bodyPr/>
        <a:lstStyle/>
        <a:p>
          <a:endParaRPr lang="da-DK"/>
        </a:p>
      </dgm:t>
    </dgm:pt>
    <dgm:pt modelId="{3A67708C-4C26-4F2C-BD00-B54BF8BC8392}" type="pres">
      <dgm:prSet presAssocID="{81F2856F-CB5C-40CF-ABF0-1F16C25167A3}" presName="circ3Tx" presStyleLbl="revTx" presStyleIdx="0" presStyleCnt="0">
        <dgm:presLayoutVars>
          <dgm:chMax val="0"/>
          <dgm:chPref val="0"/>
          <dgm:bulletEnabled val="1"/>
        </dgm:presLayoutVars>
      </dgm:prSet>
      <dgm:spPr/>
      <dgm:t>
        <a:bodyPr/>
        <a:lstStyle/>
        <a:p>
          <a:endParaRPr lang="da-DK"/>
        </a:p>
      </dgm:t>
    </dgm:pt>
  </dgm:ptLst>
  <dgm:cxnLst>
    <dgm:cxn modelId="{15947C28-65D9-4C5F-8A19-94A10AF0C48A}" srcId="{80ABE2C9-CCDA-4A2D-B6A7-947F4B59F853}" destId="{AFA4F1AC-F098-459D-A43D-2091C8128472}" srcOrd="0" destOrd="0" parTransId="{38582F98-1AC4-4C45-8D85-654ECD780E5B}" sibTransId="{A6E42144-4D45-450E-AA6D-F52769FBEF4F}"/>
    <dgm:cxn modelId="{751AEDC7-EF2E-4716-9E6C-AE01784782C4}" srcId="{80ABE2C9-CCDA-4A2D-B6A7-947F4B59F853}" destId="{20897FB2-2914-404B-AF12-3260AF2BCFE3}" srcOrd="1" destOrd="0" parTransId="{649D5B14-9ACC-43D4-B018-AA8B4B01B238}" sibTransId="{F9ED4FC7-29A5-48AA-AF7D-D750300832B7}"/>
    <dgm:cxn modelId="{131A1AB1-9B9D-44F4-A288-5590EAC55DC0}" srcId="{80ABE2C9-CCDA-4A2D-B6A7-947F4B59F853}" destId="{81F2856F-CB5C-40CF-ABF0-1F16C25167A3}" srcOrd="2" destOrd="0" parTransId="{A23F0775-7952-4EAD-B8A2-67880C2C8FEF}" sibTransId="{46526CAA-87FE-4823-B239-B61161DD2AE9}"/>
    <dgm:cxn modelId="{4D4110E2-B60D-43CF-B503-750A0AD66DE7}" type="presOf" srcId="{AFA4F1AC-F098-459D-A43D-2091C8128472}" destId="{E6E22881-F025-428D-BE46-07B27C7C3081}" srcOrd="1" destOrd="0" presId="urn:microsoft.com/office/officeart/2005/8/layout/venn1"/>
    <dgm:cxn modelId="{9D2CEADB-741A-431C-9CFB-5BA93A937BA4}" type="presOf" srcId="{20897FB2-2914-404B-AF12-3260AF2BCFE3}" destId="{056BC66C-3649-491C-9E72-D3982A2795AF}" srcOrd="1" destOrd="0" presId="urn:microsoft.com/office/officeart/2005/8/layout/venn1"/>
    <dgm:cxn modelId="{011AA1EC-782D-4A05-97E5-CD1798293C01}" type="presOf" srcId="{80ABE2C9-CCDA-4A2D-B6A7-947F4B59F853}" destId="{12754788-AFBB-4B2D-A0B8-E25BE117A6AC}" srcOrd="0" destOrd="0" presId="urn:microsoft.com/office/officeart/2005/8/layout/venn1"/>
    <dgm:cxn modelId="{1F236084-F5DF-487A-A419-F4F1E0F48F3D}" type="presOf" srcId="{81F2856F-CB5C-40CF-ABF0-1F16C25167A3}" destId="{3A67708C-4C26-4F2C-BD00-B54BF8BC8392}" srcOrd="1" destOrd="0" presId="urn:microsoft.com/office/officeart/2005/8/layout/venn1"/>
    <dgm:cxn modelId="{E1E6ED03-7BA3-4479-A723-4C7C793B3458}" type="presOf" srcId="{AFA4F1AC-F098-459D-A43D-2091C8128472}" destId="{756EF5C5-319D-4BC5-97E1-2149F444A71E}" srcOrd="0" destOrd="0" presId="urn:microsoft.com/office/officeart/2005/8/layout/venn1"/>
    <dgm:cxn modelId="{5B71B5A9-0DCA-43EE-9128-2046B7B5B4A5}" type="presOf" srcId="{20897FB2-2914-404B-AF12-3260AF2BCFE3}" destId="{0CEBFA5F-8F87-4CB2-B431-49894BF7900E}" srcOrd="0" destOrd="0" presId="urn:microsoft.com/office/officeart/2005/8/layout/venn1"/>
    <dgm:cxn modelId="{EE2D1276-9FD6-4052-BA6B-95A72A5A97E3}" type="presOf" srcId="{81F2856F-CB5C-40CF-ABF0-1F16C25167A3}" destId="{13DD2967-41E2-49EF-850B-8823870E6563}" srcOrd="0" destOrd="0" presId="urn:microsoft.com/office/officeart/2005/8/layout/venn1"/>
    <dgm:cxn modelId="{1BF85435-767B-42FF-926E-596068B0B3B4}" type="presParOf" srcId="{12754788-AFBB-4B2D-A0B8-E25BE117A6AC}" destId="{756EF5C5-319D-4BC5-97E1-2149F444A71E}" srcOrd="0" destOrd="0" presId="urn:microsoft.com/office/officeart/2005/8/layout/venn1"/>
    <dgm:cxn modelId="{F96358B7-DCBA-4BD0-8CED-31F27EF2BC29}" type="presParOf" srcId="{12754788-AFBB-4B2D-A0B8-E25BE117A6AC}" destId="{E6E22881-F025-428D-BE46-07B27C7C3081}" srcOrd="1" destOrd="0" presId="urn:microsoft.com/office/officeart/2005/8/layout/venn1"/>
    <dgm:cxn modelId="{F883444A-A0F1-4014-9EC9-3D1CCA2B74FC}" type="presParOf" srcId="{12754788-AFBB-4B2D-A0B8-E25BE117A6AC}" destId="{0CEBFA5F-8F87-4CB2-B431-49894BF7900E}" srcOrd="2" destOrd="0" presId="urn:microsoft.com/office/officeart/2005/8/layout/venn1"/>
    <dgm:cxn modelId="{463CEC88-BFD5-474A-94B2-DE8952671EC2}" type="presParOf" srcId="{12754788-AFBB-4B2D-A0B8-E25BE117A6AC}" destId="{056BC66C-3649-491C-9E72-D3982A2795AF}" srcOrd="3" destOrd="0" presId="urn:microsoft.com/office/officeart/2005/8/layout/venn1"/>
    <dgm:cxn modelId="{E9D1FDED-CD15-40D9-9595-29DA69481344}" type="presParOf" srcId="{12754788-AFBB-4B2D-A0B8-E25BE117A6AC}" destId="{13DD2967-41E2-49EF-850B-8823870E6563}" srcOrd="4" destOrd="0" presId="urn:microsoft.com/office/officeart/2005/8/layout/venn1"/>
    <dgm:cxn modelId="{05553A14-236A-424D-B1C4-C7C7C092217E}" type="presParOf" srcId="{12754788-AFBB-4B2D-A0B8-E25BE117A6AC}" destId="{3A67708C-4C26-4F2C-BD00-B54BF8BC839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EDE52-D81D-4D88-A4DE-CF32424575CC}">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a-DK" sz="2200" kern="1200" dirty="0">
              <a:solidFill>
                <a:schemeClr val="tx1"/>
              </a:solidFill>
            </a:rPr>
            <a:t>Vejleder</a:t>
          </a:r>
        </a:p>
      </dsp:txBody>
      <dsp:txXfrm>
        <a:off x="2634301" y="232497"/>
        <a:ext cx="1121882" cy="1121882"/>
      </dsp:txXfrm>
    </dsp:sp>
    <dsp:sp modelId="{AA6D06DE-E56B-46B1-AB7A-86F4C8D91799}">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a-DK" sz="1500" kern="1200"/>
        </a:p>
      </dsp:txBody>
      <dsp:txXfrm>
        <a:off x="2857109" y="2067451"/>
        <a:ext cx="676267" cy="216435"/>
      </dsp:txXfrm>
    </dsp:sp>
    <dsp:sp modelId="{1B9C4BB6-7B84-48ED-91C1-192B2DB01313}">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a-DK" sz="2200" kern="1200" dirty="0">
              <a:solidFill>
                <a:schemeClr val="tx1"/>
              </a:solidFill>
            </a:rPr>
            <a:t>Ung/elev</a:t>
          </a:r>
        </a:p>
      </dsp:txBody>
      <dsp:txXfrm>
        <a:off x="2634301" y="2996958"/>
        <a:ext cx="1121882" cy="1121882"/>
      </dsp:txXfrm>
    </dsp:sp>
    <dsp:sp modelId="{C79A9B39-3C47-4FA4-9D61-E77D6C8337AF}">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da-DK" sz="1800" kern="1200"/>
        </a:p>
      </dsp:txBody>
      <dsp:txXfrm>
        <a:off x="4226521" y="1998606"/>
        <a:ext cx="353173" cy="354124"/>
      </dsp:txXfrm>
    </dsp:sp>
    <dsp:sp modelId="{50860E28-A143-433C-9BB5-2712C87B6FD9}">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da-DK" sz="3500" kern="1200" dirty="0">
              <a:solidFill>
                <a:schemeClr val="tx1"/>
              </a:solidFill>
            </a:rPr>
            <a:t>Uddannelse</a:t>
          </a:r>
        </a:p>
      </dsp:txBody>
      <dsp:txXfrm>
        <a:off x="5405182" y="1053785"/>
        <a:ext cx="2243766" cy="2243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7CC48-4435-4158-800E-F7258C776895}">
      <dsp:nvSpPr>
        <dsp:cNvPr id="0" name=""/>
        <dsp:cNvSpPr/>
      </dsp:nvSpPr>
      <dsp:spPr>
        <a:xfrm>
          <a:off x="974516" y="0"/>
          <a:ext cx="3460103" cy="211197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da-DK" sz="2000" kern="1200" dirty="0"/>
            <a:t>Vejledning</a:t>
          </a:r>
        </a:p>
      </dsp:txBody>
      <dsp:txXfrm>
        <a:off x="1457683" y="249046"/>
        <a:ext cx="1995014" cy="1613876"/>
      </dsp:txXfrm>
    </dsp:sp>
    <dsp:sp modelId="{D8DBE649-D3B3-4D36-A8B8-6B2FD897C283}">
      <dsp:nvSpPr>
        <dsp:cNvPr id="0" name=""/>
        <dsp:cNvSpPr/>
      </dsp:nvSpPr>
      <dsp:spPr>
        <a:xfrm>
          <a:off x="3608334" y="11551"/>
          <a:ext cx="3437421" cy="211197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da-DK" sz="2000" kern="1200" dirty="0"/>
            <a:t>Uddannelse</a:t>
          </a:r>
        </a:p>
      </dsp:txBody>
      <dsp:txXfrm>
        <a:off x="4583818" y="260598"/>
        <a:ext cx="1981936" cy="1613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5047" y="0"/>
            <a:ext cx="2941532" cy="497897"/>
          </a:xfrm>
          <a:prstGeom prst="rect">
            <a:avLst/>
          </a:prstGeom>
        </p:spPr>
        <p:txBody>
          <a:bodyPr vert="horz" lIns="91440" tIns="45720" rIns="91440" bIns="45720" rtlCol="0"/>
          <a:lstStyle>
            <a:lvl1pPr algn="r">
              <a:defRPr sz="1200"/>
            </a:lvl1pPr>
          </a:lstStyle>
          <a:p>
            <a:fld id="{D6D0FA47-3110-4BFD-B331-FD5A8E1E1657}" type="datetimeFigureOut">
              <a:rPr lang="da-DK" smtClean="0"/>
              <a:t>02-11-2016</a:t>
            </a:fld>
            <a:endParaRPr lang="da-DK"/>
          </a:p>
        </p:txBody>
      </p:sp>
      <p:sp>
        <p:nvSpPr>
          <p:cNvPr id="4" name="Pladsholder til sidefod 3"/>
          <p:cNvSpPr>
            <a:spLocks noGrp="1"/>
          </p:cNvSpPr>
          <p:nvPr>
            <p:ph type="ftr" sz="quarter" idx="2"/>
          </p:nvPr>
        </p:nvSpPr>
        <p:spPr>
          <a:xfrm>
            <a:off x="0" y="9425568"/>
            <a:ext cx="2941532" cy="49789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45047" y="9425568"/>
            <a:ext cx="2941532" cy="497895"/>
          </a:xfrm>
          <a:prstGeom prst="rect">
            <a:avLst/>
          </a:prstGeom>
        </p:spPr>
        <p:txBody>
          <a:bodyPr vert="horz" lIns="91440" tIns="45720" rIns="91440" bIns="45720" rtlCol="0" anchor="b"/>
          <a:lstStyle>
            <a:lvl1pPr algn="r">
              <a:defRPr sz="1200"/>
            </a:lvl1pPr>
          </a:lstStyle>
          <a:p>
            <a:fld id="{D2DE67AA-E9D7-4F52-93C3-BAF9AF4D41F0}" type="slidenum">
              <a:rPr lang="da-DK" smtClean="0"/>
              <a:t>‹nr.›</a:t>
            </a:fld>
            <a:endParaRPr lang="da-DK"/>
          </a:p>
        </p:txBody>
      </p:sp>
    </p:spTree>
    <p:extLst>
      <p:ext uri="{BB962C8B-B14F-4D97-AF65-F5344CB8AC3E}">
        <p14:creationId xmlns:p14="http://schemas.microsoft.com/office/powerpoint/2010/main" val="188968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5047" y="0"/>
            <a:ext cx="2941532" cy="497897"/>
          </a:xfrm>
          <a:prstGeom prst="rect">
            <a:avLst/>
          </a:prstGeom>
        </p:spPr>
        <p:txBody>
          <a:bodyPr vert="horz" lIns="91440" tIns="45720" rIns="91440" bIns="45720" rtlCol="0"/>
          <a:lstStyle>
            <a:lvl1pPr algn="r">
              <a:defRPr sz="1200"/>
            </a:lvl1pPr>
          </a:lstStyle>
          <a:p>
            <a:fld id="{8A79EA0A-A8AF-4596-B210-5E73CF48FBA7}" type="datetimeFigureOut">
              <a:rPr lang="da-DK" smtClean="0"/>
              <a:t>02-11-2016</a:t>
            </a:fld>
            <a:endParaRPr lang="da-DK"/>
          </a:p>
        </p:txBody>
      </p:sp>
      <p:sp>
        <p:nvSpPr>
          <p:cNvPr id="4" name="Pladsholder til slidebillede 3"/>
          <p:cNvSpPr>
            <a:spLocks noGrp="1" noRot="1" noChangeAspect="1"/>
          </p:cNvSpPr>
          <p:nvPr>
            <p:ph type="sldImg" idx="2"/>
          </p:nvPr>
        </p:nvSpPr>
        <p:spPr>
          <a:xfrm>
            <a:off x="417513" y="1239838"/>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8815" y="4775666"/>
            <a:ext cx="5430520" cy="3907364"/>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5568"/>
            <a:ext cx="2941532" cy="49789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45047" y="9425568"/>
            <a:ext cx="2941532" cy="497895"/>
          </a:xfrm>
          <a:prstGeom prst="rect">
            <a:avLst/>
          </a:prstGeom>
        </p:spPr>
        <p:txBody>
          <a:bodyPr vert="horz" lIns="91440" tIns="45720" rIns="91440" bIns="45720" rtlCol="0" anchor="b"/>
          <a:lstStyle>
            <a:lvl1pPr algn="r">
              <a:defRPr sz="1200"/>
            </a:lvl1pPr>
          </a:lstStyle>
          <a:p>
            <a:fld id="{E53796EF-9374-46A1-BD4C-206752375075}" type="slidenum">
              <a:rPr lang="da-DK" smtClean="0"/>
              <a:t>‹nr.›</a:t>
            </a:fld>
            <a:endParaRPr lang="da-DK"/>
          </a:p>
        </p:txBody>
      </p:sp>
    </p:spTree>
    <p:extLst>
      <p:ext uri="{BB962C8B-B14F-4D97-AF65-F5344CB8AC3E}">
        <p14:creationId xmlns:p14="http://schemas.microsoft.com/office/powerpoint/2010/main" val="36952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dsholder til diasbillede 1"/>
          <p:cNvSpPr>
            <a:spLocks noGrp="1" noRot="1" noChangeAspect="1" noTextEdit="1"/>
          </p:cNvSpPr>
          <p:nvPr>
            <p:ph type="sldImg"/>
          </p:nvPr>
        </p:nvSpPr>
        <p:spPr>
          <a:ln/>
        </p:spPr>
      </p:sp>
      <p:sp>
        <p:nvSpPr>
          <p:cNvPr id="47107"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altLang="da-DK">
                <a:latin typeface="Verdana" panose="020B0604030504040204" pitchFamily="34" charset="0"/>
                <a:ea typeface="ＭＳ Ｐゴシック" panose="020B0600070205080204" pitchFamily="34" charset="-128"/>
              </a:rPr>
              <a:t>10 min </a:t>
            </a:r>
          </a:p>
          <a:p>
            <a:r>
              <a:rPr lang="da-DK" altLang="da-DK">
                <a:latin typeface="Verdana" panose="020B0604030504040204" pitchFamily="34" charset="0"/>
                <a:ea typeface="ＭＳ Ｐゴシック" panose="020B0600070205080204" pitchFamily="34" charset="-128"/>
              </a:rPr>
              <a:t>Hvad er vi gode til i klassen?</a:t>
            </a:r>
          </a:p>
          <a:p>
            <a:r>
              <a:rPr lang="da-DK" altLang="da-DK">
                <a:latin typeface="Verdana" panose="020B0604030504040204" pitchFamily="34" charset="0"/>
                <a:ea typeface="ＭＳ Ｐゴシック" panose="020B0600070205080204" pitchFamily="34" charset="-128"/>
              </a:rPr>
              <a:t>- Hvad lavede vi sidst gang, du havde det sjovt på klassen?</a:t>
            </a:r>
          </a:p>
          <a:p>
            <a:r>
              <a:rPr lang="da-DK" altLang="da-DK">
                <a:latin typeface="Verdana" panose="020B0604030504040204" pitchFamily="34" charset="0"/>
                <a:ea typeface="ＭＳ Ｐゴシック" panose="020B0600070205080204" pitchFamily="34" charset="-128"/>
              </a:rPr>
              <a:t>- Er der noget du kan gøre, hvis du selv eller en anden har en dårlig dag i skolen?</a:t>
            </a:r>
          </a:p>
          <a:p>
            <a:r>
              <a:rPr lang="da-DK" altLang="da-DK">
                <a:latin typeface="Verdana" panose="020B0604030504040204" pitchFamily="34" charset="0"/>
                <a:ea typeface="ＭＳ Ｐゴシック" panose="020B0600070205080204" pitchFamily="34" charset="-128"/>
              </a:rPr>
              <a:t>- Er der noget vi kunne blive bedre til i klassen, så det ville være et endnu rarere sted at være? </a:t>
            </a:r>
          </a:p>
        </p:txBody>
      </p:sp>
      <p:sp>
        <p:nvSpPr>
          <p:cNvPr id="47108" name="Pladsholder til dias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Arial" panose="020B0604020202020204" pitchFamily="34" charset="0"/>
                <a:ea typeface="ＭＳ Ｐゴシック" panose="020B0600070205080204" pitchFamily="34" charset="-128"/>
              </a:defRPr>
            </a:lvl1pPr>
            <a:lvl2pPr marL="742950" indent="-285750" defTabSz="919163">
              <a:defRPr sz="2400">
                <a:solidFill>
                  <a:schemeClr val="tx1"/>
                </a:solidFill>
                <a:latin typeface="Arial" panose="020B0604020202020204" pitchFamily="34" charset="0"/>
                <a:ea typeface="ＭＳ Ｐゴシック" panose="020B0600070205080204" pitchFamily="34" charset="-128"/>
              </a:defRPr>
            </a:lvl2pPr>
            <a:lvl3pPr marL="1143000" indent="-228600" defTabSz="919163">
              <a:defRPr sz="2400">
                <a:solidFill>
                  <a:schemeClr val="tx1"/>
                </a:solidFill>
                <a:latin typeface="Arial" panose="020B0604020202020204" pitchFamily="34" charset="0"/>
                <a:ea typeface="ＭＳ Ｐゴシック" panose="020B0600070205080204" pitchFamily="34" charset="-128"/>
              </a:defRPr>
            </a:lvl3pPr>
            <a:lvl4pPr marL="1600200" indent="-228600" defTabSz="919163">
              <a:defRPr sz="2400">
                <a:solidFill>
                  <a:schemeClr val="tx1"/>
                </a:solidFill>
                <a:latin typeface="Arial" panose="020B0604020202020204" pitchFamily="34" charset="0"/>
                <a:ea typeface="ＭＳ Ｐゴシック" panose="020B0600070205080204" pitchFamily="34" charset="-128"/>
              </a:defRPr>
            </a:lvl4pPr>
            <a:lvl5pPr marL="2057400" indent="-228600" defTabSz="919163">
              <a:defRPr sz="2400">
                <a:solidFill>
                  <a:schemeClr val="tx1"/>
                </a:solidFill>
                <a:latin typeface="Arial" panose="020B0604020202020204" pitchFamily="34" charset="0"/>
                <a:ea typeface="ＭＳ Ｐゴシック" panose="020B0600070205080204" pitchFamily="34" charset="-128"/>
              </a:defRPr>
            </a:lvl5pPr>
            <a:lvl6pPr marL="25146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1B3BC42-0C19-41BD-A7F4-9B7115CE8A4B}" type="slidenum">
              <a:rPr lang="da-DK" altLang="da-DK" sz="1200" smtClean="0">
                <a:latin typeface="Verdana" panose="020B0604030504040204" pitchFamily="34" charset="0"/>
              </a:rPr>
              <a:pPr/>
              <a:t>9</a:t>
            </a:fld>
            <a:endParaRPr lang="da-DK" altLang="da-DK" sz="1200">
              <a:latin typeface="Verdana" panose="020B0604030504040204" pitchFamily="34" charset="0"/>
            </a:endParaRPr>
          </a:p>
        </p:txBody>
      </p:sp>
    </p:spTree>
    <p:extLst>
      <p:ext uri="{BB962C8B-B14F-4D97-AF65-F5344CB8AC3E}">
        <p14:creationId xmlns:p14="http://schemas.microsoft.com/office/powerpoint/2010/main" val="138140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dsholder til diasbillede 1"/>
          <p:cNvSpPr>
            <a:spLocks noGrp="1" noRot="1" noChangeAspect="1" noTextEdit="1"/>
          </p:cNvSpPr>
          <p:nvPr>
            <p:ph type="sldImg"/>
          </p:nvPr>
        </p:nvSpPr>
        <p:spPr>
          <a:ln/>
        </p:spPr>
      </p:sp>
      <p:sp>
        <p:nvSpPr>
          <p:cNvPr id="49155"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altLang="da-DK">
                <a:latin typeface="Verdana" panose="020B0604030504040204" pitchFamily="34" charset="0"/>
                <a:ea typeface="ＭＳ Ｐゴシック" panose="020B0600070205080204" pitchFamily="34" charset="-128"/>
              </a:rPr>
              <a:t>10 min</a:t>
            </a:r>
          </a:p>
        </p:txBody>
      </p:sp>
    </p:spTree>
    <p:extLst>
      <p:ext uri="{BB962C8B-B14F-4D97-AF65-F5344CB8AC3E}">
        <p14:creationId xmlns:p14="http://schemas.microsoft.com/office/powerpoint/2010/main" val="1241332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Pladsholder til slidebillede 1"/>
          <p:cNvSpPr>
            <a:spLocks noGrp="1" noRot="1" noChangeAspect="1" noTextEdit="1"/>
          </p:cNvSpPr>
          <p:nvPr>
            <p:ph type="sldImg"/>
          </p:nvPr>
        </p:nvSpPr>
        <p:spPr>
          <a:ln/>
        </p:spPr>
      </p:sp>
      <p:sp>
        <p:nvSpPr>
          <p:cNvPr id="45059"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altLang="da-DK">
                <a:latin typeface="Verdana" panose="020B0604030504040204" pitchFamily="34" charset="0"/>
                <a:ea typeface="ＭＳ Ｐゴシック" panose="020B0600070205080204" pitchFamily="34" charset="-128"/>
              </a:rPr>
              <a:t>Herfra vender perspektivet: hvordan kan skolen og underviserne inddrage eleverne til at engagere sig egen og andres trivsel. Deltagerne har nu etableret en ide om deres rolle og har en skitse om konkrete tiltag de kunne tænke sig at indføre. Hvordan og i hvilket omfang skal eleverne inddrages. </a:t>
            </a:r>
          </a:p>
        </p:txBody>
      </p:sp>
      <p:sp>
        <p:nvSpPr>
          <p:cNvPr id="45060" name="Pladsholder til sli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Arial" panose="020B0604020202020204" pitchFamily="34" charset="0"/>
                <a:ea typeface="ＭＳ Ｐゴシック" panose="020B0600070205080204" pitchFamily="34" charset="-128"/>
              </a:defRPr>
            </a:lvl1pPr>
            <a:lvl2pPr marL="742950" indent="-285750" defTabSz="919163">
              <a:defRPr sz="2400">
                <a:solidFill>
                  <a:schemeClr val="tx1"/>
                </a:solidFill>
                <a:latin typeface="Arial" panose="020B0604020202020204" pitchFamily="34" charset="0"/>
                <a:ea typeface="ＭＳ Ｐゴシック" panose="020B0600070205080204" pitchFamily="34" charset="-128"/>
              </a:defRPr>
            </a:lvl2pPr>
            <a:lvl3pPr marL="1143000" indent="-228600" defTabSz="919163">
              <a:defRPr sz="2400">
                <a:solidFill>
                  <a:schemeClr val="tx1"/>
                </a:solidFill>
                <a:latin typeface="Arial" panose="020B0604020202020204" pitchFamily="34" charset="0"/>
                <a:ea typeface="ＭＳ Ｐゴシック" panose="020B0600070205080204" pitchFamily="34" charset="-128"/>
              </a:defRPr>
            </a:lvl3pPr>
            <a:lvl4pPr marL="1600200" indent="-228600" defTabSz="919163">
              <a:defRPr sz="2400">
                <a:solidFill>
                  <a:schemeClr val="tx1"/>
                </a:solidFill>
                <a:latin typeface="Arial" panose="020B0604020202020204" pitchFamily="34" charset="0"/>
                <a:ea typeface="ＭＳ Ｐゴシック" panose="020B0600070205080204" pitchFamily="34" charset="-128"/>
              </a:defRPr>
            </a:lvl4pPr>
            <a:lvl5pPr marL="2057400" indent="-228600" defTabSz="919163">
              <a:defRPr sz="2400">
                <a:solidFill>
                  <a:schemeClr val="tx1"/>
                </a:solidFill>
                <a:latin typeface="Arial" panose="020B0604020202020204" pitchFamily="34" charset="0"/>
                <a:ea typeface="ＭＳ Ｐゴシック" panose="020B0600070205080204" pitchFamily="34" charset="-128"/>
              </a:defRPr>
            </a:lvl5pPr>
            <a:lvl6pPr marL="25146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FFE2495-86F8-4F1A-9AF8-39CA6816DFE3}" type="slidenum">
              <a:rPr lang="da-DK" altLang="da-DK" sz="1200" smtClean="0">
                <a:latin typeface="Verdana" panose="020B0604030504040204" pitchFamily="34" charset="0"/>
              </a:rPr>
              <a:pPr/>
              <a:t>13</a:t>
            </a:fld>
            <a:endParaRPr lang="da-DK" altLang="da-DK" sz="1200">
              <a:latin typeface="Verdana" panose="020B0604030504040204" pitchFamily="34" charset="0"/>
            </a:endParaRPr>
          </a:p>
        </p:txBody>
      </p:sp>
    </p:spTree>
    <p:extLst>
      <p:ext uri="{BB962C8B-B14F-4D97-AF65-F5344CB8AC3E}">
        <p14:creationId xmlns:p14="http://schemas.microsoft.com/office/powerpoint/2010/main" val="1092932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Pladsholder til slidebillede 1"/>
          <p:cNvSpPr>
            <a:spLocks noGrp="1" noRot="1" noChangeAspect="1" noTextEdit="1"/>
          </p:cNvSpPr>
          <p:nvPr>
            <p:ph type="sldImg"/>
          </p:nvPr>
        </p:nvSpPr>
        <p:spPr>
          <a:ln/>
        </p:spPr>
      </p:sp>
      <p:sp>
        <p:nvSpPr>
          <p:cNvPr id="60419"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altLang="da-DK">
                <a:latin typeface="Verdana" panose="020B0604030504040204" pitchFamily="34" charset="0"/>
                <a:ea typeface="ＭＳ Ｐゴシック" panose="020B0600070205080204" pitchFamily="34" charset="-128"/>
              </a:rPr>
              <a:t>10 min. Sence of coherence: følelse, men også en kompetence. Både en forudsætning for at anvende sine kompetencer og et udtryk for kompetence. Knyytter an til oplevelse og erfaringer, at opleve at kunne mestre, også en kognitiv og følelsesmæssiig dimension.</a:t>
            </a:r>
          </a:p>
        </p:txBody>
      </p:sp>
      <p:sp>
        <p:nvSpPr>
          <p:cNvPr id="60420" name="Pladsholder til sli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defRPr sz="2400">
                <a:solidFill>
                  <a:schemeClr val="tx1"/>
                </a:solidFill>
                <a:latin typeface="Arial" panose="020B0604020202020204" pitchFamily="34" charset="0"/>
                <a:ea typeface="ＭＳ Ｐゴシック" panose="020B0600070205080204" pitchFamily="34" charset="-128"/>
              </a:defRPr>
            </a:lvl1pPr>
            <a:lvl2pPr marL="735013" indent="-282575" defTabSz="909638">
              <a:defRPr sz="2400">
                <a:solidFill>
                  <a:schemeClr val="tx1"/>
                </a:solidFill>
                <a:latin typeface="Arial" panose="020B0604020202020204" pitchFamily="34" charset="0"/>
                <a:ea typeface="ＭＳ Ｐゴシック" panose="020B0600070205080204" pitchFamily="34" charset="-128"/>
              </a:defRPr>
            </a:lvl2pPr>
            <a:lvl3pPr marL="1131888" indent="-225425" defTabSz="909638">
              <a:defRPr sz="2400">
                <a:solidFill>
                  <a:schemeClr val="tx1"/>
                </a:solidFill>
                <a:latin typeface="Arial" panose="020B0604020202020204" pitchFamily="34" charset="0"/>
                <a:ea typeface="ＭＳ Ｐゴシック" panose="020B0600070205080204" pitchFamily="34" charset="-128"/>
              </a:defRPr>
            </a:lvl3pPr>
            <a:lvl4pPr marL="1584325" indent="-225425" defTabSz="909638">
              <a:defRPr sz="2400">
                <a:solidFill>
                  <a:schemeClr val="tx1"/>
                </a:solidFill>
                <a:latin typeface="Arial" panose="020B0604020202020204" pitchFamily="34" charset="0"/>
                <a:ea typeface="ＭＳ Ｐゴシック" panose="020B0600070205080204" pitchFamily="34" charset="-128"/>
              </a:defRPr>
            </a:lvl4pPr>
            <a:lvl5pPr marL="2036763" indent="-225425" defTabSz="909638">
              <a:defRPr sz="2400">
                <a:solidFill>
                  <a:schemeClr val="tx1"/>
                </a:solidFill>
                <a:latin typeface="Arial" panose="020B0604020202020204" pitchFamily="34" charset="0"/>
                <a:ea typeface="ＭＳ Ｐゴシック" panose="020B0600070205080204" pitchFamily="34" charset="-128"/>
              </a:defRPr>
            </a:lvl5pPr>
            <a:lvl6pPr marL="2493963" indent="-225425" defTabSz="9096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51163" indent="-225425" defTabSz="9096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08363" indent="-225425" defTabSz="9096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65563" indent="-225425" defTabSz="9096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80732C8-F285-46CE-B42B-0BEFD3135C08}" type="slidenum">
              <a:rPr lang="da-DK" altLang="da-DK" sz="1200">
                <a:latin typeface="Verdana" panose="020B0604030504040204" pitchFamily="34" charset="0"/>
              </a:rPr>
              <a:pPr/>
              <a:t>14</a:t>
            </a:fld>
            <a:endParaRPr lang="da-DK" altLang="da-DK" sz="1200">
              <a:latin typeface="Verdana" panose="020B0604030504040204" pitchFamily="34" charset="0"/>
            </a:endParaRPr>
          </a:p>
        </p:txBody>
      </p:sp>
    </p:spTree>
    <p:extLst>
      <p:ext uri="{BB962C8B-B14F-4D97-AF65-F5344CB8AC3E}">
        <p14:creationId xmlns:p14="http://schemas.microsoft.com/office/powerpoint/2010/main" val="1056646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dsholder til slidebillede 1"/>
          <p:cNvSpPr>
            <a:spLocks noGrp="1" noRot="1" noChangeAspect="1" noTextEdit="1"/>
          </p:cNvSpPr>
          <p:nvPr>
            <p:ph type="sldImg"/>
          </p:nvPr>
        </p:nvSpPr>
        <p:spPr>
          <a:ln/>
        </p:spPr>
      </p:sp>
      <p:sp>
        <p:nvSpPr>
          <p:cNvPr id="38915"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altLang="da-DK">
                <a:latin typeface="Verdana" panose="020B0604030504040204" pitchFamily="34" charset="0"/>
                <a:ea typeface="ＭＳ Ｐゴシック" panose="020B0600070205080204" pitchFamily="34" charset="-128"/>
              </a:rPr>
              <a:t>5 min</a:t>
            </a:r>
          </a:p>
        </p:txBody>
      </p:sp>
      <p:sp>
        <p:nvSpPr>
          <p:cNvPr id="38916" name="Pladsholder til sli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Arial" panose="020B0604020202020204" pitchFamily="34" charset="0"/>
                <a:ea typeface="ＭＳ Ｐゴシック" panose="020B0600070205080204" pitchFamily="34" charset="-128"/>
              </a:defRPr>
            </a:lvl1pPr>
            <a:lvl2pPr marL="742950" indent="-285750" defTabSz="919163">
              <a:defRPr sz="2400">
                <a:solidFill>
                  <a:schemeClr val="tx1"/>
                </a:solidFill>
                <a:latin typeface="Arial" panose="020B0604020202020204" pitchFamily="34" charset="0"/>
                <a:ea typeface="ＭＳ Ｐゴシック" panose="020B0600070205080204" pitchFamily="34" charset="-128"/>
              </a:defRPr>
            </a:lvl2pPr>
            <a:lvl3pPr marL="1143000" indent="-228600" defTabSz="919163">
              <a:defRPr sz="2400">
                <a:solidFill>
                  <a:schemeClr val="tx1"/>
                </a:solidFill>
                <a:latin typeface="Arial" panose="020B0604020202020204" pitchFamily="34" charset="0"/>
                <a:ea typeface="ＭＳ Ｐゴシック" panose="020B0600070205080204" pitchFamily="34" charset="-128"/>
              </a:defRPr>
            </a:lvl3pPr>
            <a:lvl4pPr marL="1600200" indent="-228600" defTabSz="919163">
              <a:defRPr sz="2400">
                <a:solidFill>
                  <a:schemeClr val="tx1"/>
                </a:solidFill>
                <a:latin typeface="Arial" panose="020B0604020202020204" pitchFamily="34" charset="0"/>
                <a:ea typeface="ＭＳ Ｐゴシック" panose="020B0600070205080204" pitchFamily="34" charset="-128"/>
              </a:defRPr>
            </a:lvl4pPr>
            <a:lvl5pPr marL="2057400" indent="-228600" defTabSz="919163">
              <a:defRPr sz="2400">
                <a:solidFill>
                  <a:schemeClr val="tx1"/>
                </a:solidFill>
                <a:latin typeface="Arial" panose="020B0604020202020204" pitchFamily="34" charset="0"/>
                <a:ea typeface="ＭＳ Ｐゴシック" panose="020B0600070205080204" pitchFamily="34" charset="-128"/>
              </a:defRPr>
            </a:lvl5pPr>
            <a:lvl6pPr marL="25146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D55F2CD-78C9-40CB-8E63-28D56D2D5FEC}" type="slidenum">
              <a:rPr lang="da-DK" altLang="da-DK" sz="1200" smtClean="0">
                <a:latin typeface="Verdana" panose="020B0604030504040204" pitchFamily="34" charset="0"/>
              </a:rPr>
              <a:pPr/>
              <a:t>15</a:t>
            </a:fld>
            <a:endParaRPr lang="da-DK" altLang="da-DK" sz="1200">
              <a:latin typeface="Verdana" panose="020B0604030504040204" pitchFamily="34" charset="0"/>
            </a:endParaRPr>
          </a:p>
        </p:txBody>
      </p:sp>
    </p:spTree>
    <p:extLst>
      <p:ext uri="{BB962C8B-B14F-4D97-AF65-F5344CB8AC3E}">
        <p14:creationId xmlns:p14="http://schemas.microsoft.com/office/powerpoint/2010/main" val="74539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dsholder til slidebillede 1"/>
          <p:cNvSpPr>
            <a:spLocks noGrp="1" noRot="1" noChangeAspect="1" noTextEdit="1"/>
          </p:cNvSpPr>
          <p:nvPr>
            <p:ph type="sldImg"/>
          </p:nvPr>
        </p:nvSpPr>
        <p:spPr>
          <a:ln/>
        </p:spPr>
      </p:sp>
      <p:sp>
        <p:nvSpPr>
          <p:cNvPr id="34819"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altLang="da-DK">
                <a:latin typeface="Verdana" panose="020B0604030504040204" pitchFamily="34" charset="0"/>
                <a:ea typeface="ＭＳ Ｐゴシック" panose="020B0600070205080204" pitchFamily="34" charset="-128"/>
              </a:rPr>
              <a:t>5 min</a:t>
            </a:r>
          </a:p>
        </p:txBody>
      </p:sp>
      <p:sp>
        <p:nvSpPr>
          <p:cNvPr id="34820" name="Pladsholder til sli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Arial" panose="020B0604020202020204" pitchFamily="34" charset="0"/>
                <a:ea typeface="ＭＳ Ｐゴシック" panose="020B0600070205080204" pitchFamily="34" charset="-128"/>
              </a:defRPr>
            </a:lvl1pPr>
            <a:lvl2pPr marL="742950" indent="-285750" defTabSz="919163">
              <a:defRPr sz="2400">
                <a:solidFill>
                  <a:schemeClr val="tx1"/>
                </a:solidFill>
                <a:latin typeface="Arial" panose="020B0604020202020204" pitchFamily="34" charset="0"/>
                <a:ea typeface="ＭＳ Ｐゴシック" panose="020B0600070205080204" pitchFamily="34" charset="-128"/>
              </a:defRPr>
            </a:lvl2pPr>
            <a:lvl3pPr marL="1143000" indent="-228600" defTabSz="919163">
              <a:defRPr sz="2400">
                <a:solidFill>
                  <a:schemeClr val="tx1"/>
                </a:solidFill>
                <a:latin typeface="Arial" panose="020B0604020202020204" pitchFamily="34" charset="0"/>
                <a:ea typeface="ＭＳ Ｐゴシック" panose="020B0600070205080204" pitchFamily="34" charset="-128"/>
              </a:defRPr>
            </a:lvl3pPr>
            <a:lvl4pPr marL="1600200" indent="-228600" defTabSz="919163">
              <a:defRPr sz="2400">
                <a:solidFill>
                  <a:schemeClr val="tx1"/>
                </a:solidFill>
                <a:latin typeface="Arial" panose="020B0604020202020204" pitchFamily="34" charset="0"/>
                <a:ea typeface="ＭＳ Ｐゴシック" panose="020B0600070205080204" pitchFamily="34" charset="-128"/>
              </a:defRPr>
            </a:lvl4pPr>
            <a:lvl5pPr marL="2057400" indent="-228600" defTabSz="919163">
              <a:defRPr sz="2400">
                <a:solidFill>
                  <a:schemeClr val="tx1"/>
                </a:solidFill>
                <a:latin typeface="Arial" panose="020B0604020202020204" pitchFamily="34" charset="0"/>
                <a:ea typeface="ＭＳ Ｐゴシック" panose="020B0600070205080204" pitchFamily="34" charset="-128"/>
              </a:defRPr>
            </a:lvl5pPr>
            <a:lvl6pPr marL="25146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B73A73D-8619-42D3-84E6-D49BA78EEA6C}" type="slidenum">
              <a:rPr lang="da-DK" altLang="da-DK" sz="1200" smtClean="0">
                <a:latin typeface="Verdana" panose="020B0604030504040204" pitchFamily="34" charset="0"/>
              </a:rPr>
              <a:pPr/>
              <a:t>16</a:t>
            </a:fld>
            <a:endParaRPr lang="da-DK" altLang="da-DK" sz="1200">
              <a:latin typeface="Verdana" panose="020B0604030504040204" pitchFamily="34" charset="0"/>
            </a:endParaRPr>
          </a:p>
        </p:txBody>
      </p:sp>
    </p:spTree>
    <p:extLst>
      <p:ext uri="{BB962C8B-B14F-4D97-AF65-F5344CB8AC3E}">
        <p14:creationId xmlns:p14="http://schemas.microsoft.com/office/powerpoint/2010/main" val="4012335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dsholder til slidebillede 1"/>
          <p:cNvSpPr>
            <a:spLocks noGrp="1" noRot="1" noChangeAspect="1" noTextEdit="1"/>
          </p:cNvSpPr>
          <p:nvPr>
            <p:ph type="sldImg"/>
          </p:nvPr>
        </p:nvSpPr>
        <p:spPr>
          <a:ln/>
        </p:spPr>
      </p:sp>
      <p:sp>
        <p:nvSpPr>
          <p:cNvPr id="40963"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a-DK" altLang="da-DK">
                <a:latin typeface="Verdana" panose="020B0604030504040204" pitchFamily="34" charset="0"/>
                <a:ea typeface="ＭＳ Ｐゴシック" panose="020B0600070205080204" pitchFamily="34" charset="-128"/>
              </a:rPr>
              <a:t>5-10 min</a:t>
            </a:r>
          </a:p>
        </p:txBody>
      </p:sp>
      <p:sp>
        <p:nvSpPr>
          <p:cNvPr id="40964" name="Pladsholder til sli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Arial" panose="020B0604020202020204" pitchFamily="34" charset="0"/>
                <a:ea typeface="ＭＳ Ｐゴシック" panose="020B0600070205080204" pitchFamily="34" charset="-128"/>
              </a:defRPr>
            </a:lvl1pPr>
            <a:lvl2pPr marL="742950" indent="-285750" defTabSz="919163">
              <a:defRPr sz="2400">
                <a:solidFill>
                  <a:schemeClr val="tx1"/>
                </a:solidFill>
                <a:latin typeface="Arial" panose="020B0604020202020204" pitchFamily="34" charset="0"/>
                <a:ea typeface="ＭＳ Ｐゴシック" panose="020B0600070205080204" pitchFamily="34" charset="-128"/>
              </a:defRPr>
            </a:lvl2pPr>
            <a:lvl3pPr marL="1143000" indent="-228600" defTabSz="919163">
              <a:defRPr sz="2400">
                <a:solidFill>
                  <a:schemeClr val="tx1"/>
                </a:solidFill>
                <a:latin typeface="Arial" panose="020B0604020202020204" pitchFamily="34" charset="0"/>
                <a:ea typeface="ＭＳ Ｐゴシック" panose="020B0600070205080204" pitchFamily="34" charset="-128"/>
              </a:defRPr>
            </a:lvl3pPr>
            <a:lvl4pPr marL="1600200" indent="-228600" defTabSz="919163">
              <a:defRPr sz="2400">
                <a:solidFill>
                  <a:schemeClr val="tx1"/>
                </a:solidFill>
                <a:latin typeface="Arial" panose="020B0604020202020204" pitchFamily="34" charset="0"/>
                <a:ea typeface="ＭＳ Ｐゴシック" panose="020B0600070205080204" pitchFamily="34" charset="-128"/>
              </a:defRPr>
            </a:lvl4pPr>
            <a:lvl5pPr marL="2057400" indent="-228600" defTabSz="919163">
              <a:defRPr sz="2400">
                <a:solidFill>
                  <a:schemeClr val="tx1"/>
                </a:solidFill>
                <a:latin typeface="Arial" panose="020B0604020202020204" pitchFamily="34" charset="0"/>
                <a:ea typeface="ＭＳ Ｐゴシック" panose="020B0600070205080204" pitchFamily="34" charset="-128"/>
              </a:defRPr>
            </a:lvl5pPr>
            <a:lvl6pPr marL="25146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91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789F03-ED6F-4718-9680-D7FB51361007}" type="slidenum">
              <a:rPr lang="da-DK" altLang="da-DK" sz="1200" smtClean="0">
                <a:latin typeface="Verdana" panose="020B0604030504040204" pitchFamily="34" charset="0"/>
              </a:rPr>
              <a:pPr/>
              <a:t>17</a:t>
            </a:fld>
            <a:endParaRPr lang="da-DK" altLang="da-DK" sz="1200">
              <a:latin typeface="Verdana" panose="020B0604030504040204" pitchFamily="34" charset="0"/>
            </a:endParaRPr>
          </a:p>
        </p:txBody>
      </p:sp>
    </p:spTree>
    <p:extLst>
      <p:ext uri="{BB962C8B-B14F-4D97-AF65-F5344CB8AC3E}">
        <p14:creationId xmlns:p14="http://schemas.microsoft.com/office/powerpoint/2010/main" val="59447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BCF7B40C-3CDB-4B02-8212-B0F83D2138E7}" type="datetime1">
              <a:rPr lang="da-DK" smtClean="0"/>
              <a:t>02-11-2016</a:t>
            </a:fld>
            <a:endParaRPr lang="da-DK"/>
          </a:p>
        </p:txBody>
      </p:sp>
      <p:sp>
        <p:nvSpPr>
          <p:cNvPr id="5" name="Pladsholder til sidefod 4"/>
          <p:cNvSpPr>
            <a:spLocks noGrp="1"/>
          </p:cNvSpPr>
          <p:nvPr>
            <p:ph type="ftr" sz="quarter" idx="11"/>
          </p:nvPr>
        </p:nvSpPr>
        <p:spPr/>
        <p:txBody>
          <a:bodyPr/>
          <a:lstStyle/>
          <a:p>
            <a:r>
              <a:rPr lang="da-DK"/>
              <a:t>www.læringskompagniet.dk</a:t>
            </a:r>
          </a:p>
        </p:txBody>
      </p:sp>
      <p:sp>
        <p:nvSpPr>
          <p:cNvPr id="6" name="Pladsholder til slidenummer 5"/>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48085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51D1F25-23B8-4C5C-95BB-CF8957E59DC2}" type="datetime1">
              <a:rPr lang="da-DK" smtClean="0"/>
              <a:t>02-11-2016</a:t>
            </a:fld>
            <a:endParaRPr lang="da-DK"/>
          </a:p>
        </p:txBody>
      </p:sp>
      <p:sp>
        <p:nvSpPr>
          <p:cNvPr id="5" name="Pladsholder til sidefod 4"/>
          <p:cNvSpPr>
            <a:spLocks noGrp="1"/>
          </p:cNvSpPr>
          <p:nvPr>
            <p:ph type="ftr" sz="quarter" idx="11"/>
          </p:nvPr>
        </p:nvSpPr>
        <p:spPr/>
        <p:txBody>
          <a:bodyPr/>
          <a:lstStyle/>
          <a:p>
            <a:r>
              <a:rPr lang="da-DK"/>
              <a:t>www.læringskompagniet.dk</a:t>
            </a:r>
          </a:p>
        </p:txBody>
      </p:sp>
      <p:sp>
        <p:nvSpPr>
          <p:cNvPr id="6" name="Pladsholder til slidenummer 5"/>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16539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EEE3B42A-0B1E-40B9-B0AF-21FFB42EA754}" type="datetime1">
              <a:rPr lang="da-DK" smtClean="0"/>
              <a:t>02-11-2016</a:t>
            </a:fld>
            <a:endParaRPr lang="da-DK"/>
          </a:p>
        </p:txBody>
      </p:sp>
      <p:sp>
        <p:nvSpPr>
          <p:cNvPr id="5" name="Pladsholder til sidefod 4"/>
          <p:cNvSpPr>
            <a:spLocks noGrp="1"/>
          </p:cNvSpPr>
          <p:nvPr>
            <p:ph type="ftr" sz="quarter" idx="11"/>
          </p:nvPr>
        </p:nvSpPr>
        <p:spPr/>
        <p:txBody>
          <a:bodyPr/>
          <a:lstStyle/>
          <a:p>
            <a:r>
              <a:rPr lang="da-DK"/>
              <a:t>www.læringskompagniet.dk</a:t>
            </a:r>
          </a:p>
        </p:txBody>
      </p:sp>
      <p:sp>
        <p:nvSpPr>
          <p:cNvPr id="6" name="Pladsholder til slidenummer 5"/>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2299454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0B35C406-19C1-45C8-9027-64B11827ADA0}" type="datetime1">
              <a:rPr lang="da-DK" smtClean="0"/>
              <a:t>02-11-2016</a:t>
            </a:fld>
            <a:endParaRPr lang="da-DK"/>
          </a:p>
        </p:txBody>
      </p:sp>
      <p:sp>
        <p:nvSpPr>
          <p:cNvPr id="5" name="Pladsholder til sidefod 4"/>
          <p:cNvSpPr>
            <a:spLocks noGrp="1"/>
          </p:cNvSpPr>
          <p:nvPr>
            <p:ph type="ftr" sz="quarter" idx="11"/>
          </p:nvPr>
        </p:nvSpPr>
        <p:spPr/>
        <p:txBody>
          <a:bodyPr/>
          <a:lstStyle/>
          <a:p>
            <a:r>
              <a:rPr lang="da-DK"/>
              <a:t>www.læringskompagniet.dk</a:t>
            </a:r>
          </a:p>
        </p:txBody>
      </p:sp>
      <p:sp>
        <p:nvSpPr>
          <p:cNvPr id="6" name="Pladsholder til slidenummer 5"/>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210310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A3A00344-968F-4B07-A5BE-B61557C62A03}" type="datetime1">
              <a:rPr lang="da-DK" smtClean="0"/>
              <a:t>02-11-2016</a:t>
            </a:fld>
            <a:endParaRPr lang="da-DK"/>
          </a:p>
        </p:txBody>
      </p:sp>
      <p:sp>
        <p:nvSpPr>
          <p:cNvPr id="5" name="Pladsholder til sidefod 4"/>
          <p:cNvSpPr>
            <a:spLocks noGrp="1"/>
          </p:cNvSpPr>
          <p:nvPr>
            <p:ph type="ftr" sz="quarter" idx="11"/>
          </p:nvPr>
        </p:nvSpPr>
        <p:spPr/>
        <p:txBody>
          <a:bodyPr/>
          <a:lstStyle/>
          <a:p>
            <a:r>
              <a:rPr lang="da-DK"/>
              <a:t>www.læringskompagniet.dk</a:t>
            </a:r>
          </a:p>
        </p:txBody>
      </p:sp>
      <p:sp>
        <p:nvSpPr>
          <p:cNvPr id="6" name="Pladsholder til slidenummer 5"/>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4287119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80FF0524-088E-457A-BB37-C36B60E4F8B9}" type="datetime1">
              <a:rPr lang="da-DK" smtClean="0"/>
              <a:t>02-11-2016</a:t>
            </a:fld>
            <a:endParaRPr lang="da-DK"/>
          </a:p>
        </p:txBody>
      </p:sp>
      <p:sp>
        <p:nvSpPr>
          <p:cNvPr id="6" name="Pladsholder til sidefod 5"/>
          <p:cNvSpPr>
            <a:spLocks noGrp="1"/>
          </p:cNvSpPr>
          <p:nvPr>
            <p:ph type="ftr" sz="quarter" idx="11"/>
          </p:nvPr>
        </p:nvSpPr>
        <p:spPr/>
        <p:txBody>
          <a:bodyPr/>
          <a:lstStyle/>
          <a:p>
            <a:r>
              <a:rPr lang="da-DK"/>
              <a:t>www.læringskompagniet.dk</a:t>
            </a:r>
          </a:p>
        </p:txBody>
      </p:sp>
      <p:sp>
        <p:nvSpPr>
          <p:cNvPr id="7" name="Pladsholder til slidenummer 6"/>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141452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3209089B-84DC-414D-8EC4-D551ECD2EE4C}" type="datetime1">
              <a:rPr lang="da-DK" smtClean="0"/>
              <a:t>02-11-2016</a:t>
            </a:fld>
            <a:endParaRPr lang="da-DK"/>
          </a:p>
        </p:txBody>
      </p:sp>
      <p:sp>
        <p:nvSpPr>
          <p:cNvPr id="8" name="Pladsholder til sidefod 7"/>
          <p:cNvSpPr>
            <a:spLocks noGrp="1"/>
          </p:cNvSpPr>
          <p:nvPr>
            <p:ph type="ftr" sz="quarter" idx="11"/>
          </p:nvPr>
        </p:nvSpPr>
        <p:spPr/>
        <p:txBody>
          <a:bodyPr/>
          <a:lstStyle/>
          <a:p>
            <a:r>
              <a:rPr lang="da-DK"/>
              <a:t>www.læringskompagniet.dk</a:t>
            </a:r>
          </a:p>
        </p:txBody>
      </p:sp>
      <p:sp>
        <p:nvSpPr>
          <p:cNvPr id="9" name="Pladsholder til slidenummer 8"/>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237149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3A5A581C-5F74-49AF-A5D6-21E575EF5C87}" type="datetime1">
              <a:rPr lang="da-DK" smtClean="0"/>
              <a:t>02-11-2016</a:t>
            </a:fld>
            <a:endParaRPr lang="da-DK"/>
          </a:p>
        </p:txBody>
      </p:sp>
      <p:sp>
        <p:nvSpPr>
          <p:cNvPr id="4" name="Pladsholder til sidefod 3"/>
          <p:cNvSpPr>
            <a:spLocks noGrp="1"/>
          </p:cNvSpPr>
          <p:nvPr>
            <p:ph type="ftr" sz="quarter" idx="11"/>
          </p:nvPr>
        </p:nvSpPr>
        <p:spPr/>
        <p:txBody>
          <a:bodyPr/>
          <a:lstStyle/>
          <a:p>
            <a:r>
              <a:rPr lang="da-DK"/>
              <a:t>www.læringskompagniet.dk</a:t>
            </a:r>
          </a:p>
        </p:txBody>
      </p:sp>
      <p:sp>
        <p:nvSpPr>
          <p:cNvPr id="5" name="Pladsholder til slidenummer 4"/>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104561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81A1381-8905-4E5B-BFAA-E96946CF7B61}" type="datetime1">
              <a:rPr lang="da-DK" smtClean="0"/>
              <a:t>02-11-2016</a:t>
            </a:fld>
            <a:endParaRPr lang="da-DK"/>
          </a:p>
        </p:txBody>
      </p:sp>
      <p:sp>
        <p:nvSpPr>
          <p:cNvPr id="3" name="Pladsholder til sidefod 2"/>
          <p:cNvSpPr>
            <a:spLocks noGrp="1"/>
          </p:cNvSpPr>
          <p:nvPr>
            <p:ph type="ftr" sz="quarter" idx="11"/>
          </p:nvPr>
        </p:nvSpPr>
        <p:spPr/>
        <p:txBody>
          <a:bodyPr/>
          <a:lstStyle/>
          <a:p>
            <a:r>
              <a:rPr lang="da-DK"/>
              <a:t>www.læringskompagniet.dk</a:t>
            </a:r>
          </a:p>
        </p:txBody>
      </p:sp>
      <p:sp>
        <p:nvSpPr>
          <p:cNvPr id="4" name="Pladsholder til slidenummer 3"/>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35047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F439583A-5836-419A-A346-E1EBA1E8EFC8}" type="datetime1">
              <a:rPr lang="da-DK" smtClean="0"/>
              <a:t>02-11-2016</a:t>
            </a:fld>
            <a:endParaRPr lang="da-DK"/>
          </a:p>
        </p:txBody>
      </p:sp>
      <p:sp>
        <p:nvSpPr>
          <p:cNvPr id="6" name="Pladsholder til sidefod 5"/>
          <p:cNvSpPr>
            <a:spLocks noGrp="1"/>
          </p:cNvSpPr>
          <p:nvPr>
            <p:ph type="ftr" sz="quarter" idx="11"/>
          </p:nvPr>
        </p:nvSpPr>
        <p:spPr/>
        <p:txBody>
          <a:bodyPr/>
          <a:lstStyle/>
          <a:p>
            <a:r>
              <a:rPr lang="da-DK"/>
              <a:t>www.læringskompagniet.dk</a:t>
            </a:r>
          </a:p>
        </p:txBody>
      </p:sp>
      <p:sp>
        <p:nvSpPr>
          <p:cNvPr id="7" name="Pladsholder til slidenummer 6"/>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3996719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EBF0B455-8131-4615-AA5E-CB9EBA6ABDD1}" type="datetime1">
              <a:rPr lang="da-DK" smtClean="0"/>
              <a:t>02-11-2016</a:t>
            </a:fld>
            <a:endParaRPr lang="da-DK"/>
          </a:p>
        </p:txBody>
      </p:sp>
      <p:sp>
        <p:nvSpPr>
          <p:cNvPr id="6" name="Pladsholder til sidefod 5"/>
          <p:cNvSpPr>
            <a:spLocks noGrp="1"/>
          </p:cNvSpPr>
          <p:nvPr>
            <p:ph type="ftr" sz="quarter" idx="11"/>
          </p:nvPr>
        </p:nvSpPr>
        <p:spPr/>
        <p:txBody>
          <a:bodyPr/>
          <a:lstStyle/>
          <a:p>
            <a:r>
              <a:rPr lang="da-DK"/>
              <a:t>www.læringskompagniet.dk</a:t>
            </a:r>
          </a:p>
        </p:txBody>
      </p:sp>
      <p:sp>
        <p:nvSpPr>
          <p:cNvPr id="7" name="Pladsholder til slidenummer 6"/>
          <p:cNvSpPr>
            <a:spLocks noGrp="1"/>
          </p:cNvSpPr>
          <p:nvPr>
            <p:ph type="sldNum" sz="quarter" idx="12"/>
          </p:nvPr>
        </p:nvSpPr>
        <p:spPr/>
        <p:txBody>
          <a:bodyPr/>
          <a:lstStyle/>
          <a:p>
            <a:fld id="{533467BF-B573-44B1-9CEC-F10B0CA10693}" type="slidenum">
              <a:rPr lang="da-DK" smtClean="0"/>
              <a:t>‹nr.›</a:t>
            </a:fld>
            <a:endParaRPr lang="da-DK"/>
          </a:p>
        </p:txBody>
      </p:sp>
    </p:spTree>
    <p:extLst>
      <p:ext uri="{BB962C8B-B14F-4D97-AF65-F5344CB8AC3E}">
        <p14:creationId xmlns:p14="http://schemas.microsoft.com/office/powerpoint/2010/main" val="556701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19987-A8B0-4FD5-A664-872E9EF1B67E}" type="datetime1">
              <a:rPr lang="da-DK" smtClean="0"/>
              <a:t>02-11-2016</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www.læringskompagniet.dk</a:t>
            </a:r>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67BF-B573-44B1-9CEC-F10B0CA10693}" type="slidenum">
              <a:rPr lang="da-DK" smtClean="0"/>
              <a:t>‹nr.›</a:t>
            </a:fld>
            <a:endParaRPr lang="da-DK"/>
          </a:p>
        </p:txBody>
      </p:sp>
    </p:spTree>
    <p:extLst>
      <p:ext uri="{BB962C8B-B14F-4D97-AF65-F5344CB8AC3E}">
        <p14:creationId xmlns:p14="http://schemas.microsoft.com/office/powerpoint/2010/main" val="3861416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Sambakonference</a:t>
            </a:r>
          </a:p>
        </p:txBody>
      </p:sp>
      <p:sp>
        <p:nvSpPr>
          <p:cNvPr id="3" name="Undertitel 2"/>
          <p:cNvSpPr>
            <a:spLocks noGrp="1"/>
          </p:cNvSpPr>
          <p:nvPr>
            <p:ph type="subTitle" idx="1"/>
          </p:nvPr>
        </p:nvSpPr>
        <p:spPr/>
        <p:txBody>
          <a:bodyPr/>
          <a:lstStyle/>
          <a:p>
            <a:r>
              <a:rPr lang="da-DK" dirty="0"/>
              <a:t>Hotel Nyborg Strand 28. oktober 2016</a:t>
            </a:r>
          </a:p>
        </p:txBody>
      </p:sp>
      <p:sp>
        <p:nvSpPr>
          <p:cNvPr id="4" name="Pladsholder til sidefod 3"/>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405557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boks 7"/>
          <p:cNvSpPr txBox="1"/>
          <p:nvPr/>
        </p:nvSpPr>
        <p:spPr>
          <a:xfrm>
            <a:off x="1230313" y="522424"/>
            <a:ext cx="3168650" cy="400050"/>
          </a:xfrm>
          <a:prstGeom prst="rect">
            <a:avLst/>
          </a:prstGeom>
          <a:noFill/>
        </p:spPr>
        <p:txBody>
          <a:bodyPr>
            <a:spAutoFit/>
          </a:bodyPr>
          <a:lstStyle/>
          <a:p>
            <a:pPr>
              <a:defRPr/>
            </a:pPr>
            <a:r>
              <a:rPr lang="da-DK" sz="2000" dirty="0"/>
              <a:t>   Praksisfællesskab</a:t>
            </a:r>
          </a:p>
        </p:txBody>
      </p:sp>
      <p:pic>
        <p:nvPicPr>
          <p:cNvPr id="48132" name="Picture 4" descr="http://t0.gstatic.com/images?q=tbn:ANd9GcQVbDRIFlW4cI7PVKXWcZqZLnqJKz-y-H4G2HHLZJk3Q9BqUkO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9763" y="4392613"/>
            <a:ext cx="1746250"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kstboks 10"/>
          <p:cNvSpPr txBox="1"/>
          <p:nvPr/>
        </p:nvSpPr>
        <p:spPr>
          <a:xfrm>
            <a:off x="4224339" y="5421314"/>
            <a:ext cx="3959225" cy="923925"/>
          </a:xfrm>
          <a:prstGeom prst="rect">
            <a:avLst/>
          </a:prstGeom>
          <a:noFill/>
        </p:spPr>
        <p:txBody>
          <a:bodyPr>
            <a:spAutoFit/>
          </a:bodyPr>
          <a:lstStyle/>
          <a:p>
            <a:pPr algn="ctr">
              <a:defRPr/>
            </a:pPr>
            <a:r>
              <a:rPr lang="da-DK" dirty="0"/>
              <a:t>Deltagelse: handling, samtale,</a:t>
            </a:r>
          </a:p>
          <a:p>
            <a:pPr algn="ctr">
              <a:defRPr/>
            </a:pPr>
            <a:r>
              <a:rPr lang="da-DK" dirty="0"/>
              <a:t>tænkning, følelse og tilhørsforhold</a:t>
            </a:r>
          </a:p>
          <a:p>
            <a:pPr>
              <a:defRPr/>
            </a:pPr>
            <a:endParaRPr lang="da-DK" dirty="0"/>
          </a:p>
        </p:txBody>
      </p:sp>
      <p:sp>
        <p:nvSpPr>
          <p:cNvPr id="12" name="Tekstboks 11"/>
          <p:cNvSpPr txBox="1"/>
          <p:nvPr/>
        </p:nvSpPr>
        <p:spPr>
          <a:xfrm>
            <a:off x="7972426" y="3724276"/>
            <a:ext cx="2538413" cy="676275"/>
          </a:xfrm>
          <a:prstGeom prst="rect">
            <a:avLst/>
          </a:prstGeom>
          <a:noFill/>
        </p:spPr>
        <p:txBody>
          <a:bodyPr>
            <a:spAutoFit/>
          </a:bodyPr>
          <a:lstStyle/>
          <a:p>
            <a:pPr algn="ctr">
              <a:defRPr/>
            </a:pPr>
            <a:endParaRPr lang="da-DK" sz="2000" dirty="0"/>
          </a:p>
          <a:p>
            <a:pPr>
              <a:defRPr/>
            </a:pPr>
            <a:r>
              <a:rPr lang="da-DK" dirty="0"/>
              <a:t>Deltagelsesidentitet</a:t>
            </a:r>
          </a:p>
        </p:txBody>
      </p:sp>
      <p:sp>
        <p:nvSpPr>
          <p:cNvPr id="48135" name="Tekstboks 1"/>
          <p:cNvSpPr txBox="1">
            <a:spLocks noChangeArrowheads="1"/>
          </p:cNvSpPr>
          <p:nvPr/>
        </p:nvSpPr>
        <p:spPr bwMode="auto">
          <a:xfrm>
            <a:off x="6238876" y="1295400"/>
            <a:ext cx="389096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Font typeface="Arial" panose="020B0604020202020204" pitchFamily="34" charset="0"/>
              <a:buChar char="•"/>
            </a:pPr>
            <a:r>
              <a:rPr lang="da-DK" altLang="da-DK" sz="1800"/>
              <a:t>Læring er en bevægelse, hvor man går fra at være en perifer til legitim deltager. </a:t>
            </a:r>
          </a:p>
          <a:p>
            <a:pPr>
              <a:buFont typeface="Arial" panose="020B0604020202020204" pitchFamily="34" charset="0"/>
              <a:buChar char="•"/>
            </a:pPr>
            <a:r>
              <a:rPr lang="da-DK" altLang="da-DK" sz="1800"/>
              <a:t>Igennem sin deltagelse i praksisfællesskabet udvikler man faglige og sociale kompetencer.  </a:t>
            </a:r>
          </a:p>
        </p:txBody>
      </p:sp>
      <p:sp>
        <p:nvSpPr>
          <p:cNvPr id="2" name="Titel 1"/>
          <p:cNvSpPr>
            <a:spLocks noGrp="1"/>
          </p:cNvSpPr>
          <p:nvPr>
            <p:ph type="title"/>
          </p:nvPr>
        </p:nvSpPr>
        <p:spPr/>
        <p:txBody>
          <a:bodyPr/>
          <a:lstStyle/>
          <a:p>
            <a:endParaRPr lang="da-DK"/>
          </a:p>
        </p:txBody>
      </p:sp>
      <p:pic>
        <p:nvPicPr>
          <p:cNvPr id="7" name="Pladsholder til indhold 6"/>
          <p:cNvPicPr>
            <a:picLocks noGrp="1" noChangeAspect="1"/>
          </p:cNvPicPr>
          <p:nvPr>
            <p:ph idx="1"/>
          </p:nvPr>
        </p:nvPicPr>
        <p:blipFill>
          <a:blip r:embed="rId4"/>
          <a:stretch>
            <a:fillRect/>
          </a:stretch>
        </p:blipFill>
        <p:spPr>
          <a:xfrm>
            <a:off x="681672" y="1786281"/>
            <a:ext cx="3964497" cy="2614270"/>
          </a:xfrm>
          <a:prstGeom prst="rect">
            <a:avLst/>
          </a:prstGeom>
        </p:spPr>
      </p:pic>
      <p:pic>
        <p:nvPicPr>
          <p:cNvPr id="9" name="Billede 8"/>
          <p:cNvPicPr>
            <a:picLocks noChangeAspect="1"/>
          </p:cNvPicPr>
          <p:nvPr/>
        </p:nvPicPr>
        <p:blipFill>
          <a:blip r:embed="rId5"/>
          <a:stretch>
            <a:fillRect/>
          </a:stretch>
        </p:blipFill>
        <p:spPr>
          <a:xfrm>
            <a:off x="540067" y="1239216"/>
            <a:ext cx="4762500" cy="3171825"/>
          </a:xfrm>
          <a:prstGeom prst="rect">
            <a:avLst/>
          </a:prstGeom>
        </p:spPr>
      </p:pic>
      <p:pic>
        <p:nvPicPr>
          <p:cNvPr id="10" name="Billede 9"/>
          <p:cNvPicPr>
            <a:picLocks noChangeAspect="1"/>
          </p:cNvPicPr>
          <p:nvPr/>
        </p:nvPicPr>
        <p:blipFill>
          <a:blip r:embed="rId6"/>
          <a:stretch>
            <a:fillRect/>
          </a:stretch>
        </p:blipFill>
        <p:spPr>
          <a:xfrm>
            <a:off x="970661" y="1550950"/>
            <a:ext cx="3708695" cy="2467968"/>
          </a:xfrm>
          <a:prstGeom prst="rect">
            <a:avLst/>
          </a:prstGeom>
        </p:spPr>
      </p:pic>
      <p:sp>
        <p:nvSpPr>
          <p:cNvPr id="13" name="Pladsholder til sidefod 12"/>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385043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9"/>
                                        </p:tgtEl>
                                        <p:attrNameLst>
                                          <p:attrName>ppt_x</p:attrName>
                                        </p:attrNameLst>
                                      </p:cBhvr>
                                      <p:tavLst>
                                        <p:tav tm="0">
                                          <p:val>
                                            <p:strVal val="ppt_x"/>
                                          </p:val>
                                        </p:tav>
                                        <p:tav tm="100000">
                                          <p:val>
                                            <p:strVal val="ppt_x"/>
                                          </p:val>
                                        </p:tav>
                                      </p:tavLst>
                                    </p:anim>
                                    <p:anim calcmode="lin" valueType="num">
                                      <p:cBhvr additive="base">
                                        <p:cTn id="25" dur="500"/>
                                        <p:tgtEl>
                                          <p:spTgt spid="9"/>
                                        </p:tgtEl>
                                        <p:attrNameLst>
                                          <p:attrName>ppt_y</p:attrName>
                                        </p:attrNameLst>
                                      </p:cBhvr>
                                      <p:tavLst>
                                        <p:tav tm="0">
                                          <p:val>
                                            <p:strVal val="ppt_y"/>
                                          </p:val>
                                        </p:tav>
                                        <p:tav tm="100000">
                                          <p:val>
                                            <p:strVal val="1+ppt_h/2"/>
                                          </p:val>
                                        </p:tav>
                                      </p:tavLst>
                                    </p:anim>
                                    <p:set>
                                      <p:cBhvr>
                                        <p:cTn id="26" dur="1" fill="hold">
                                          <p:stCondLst>
                                            <p:cond delay="499"/>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a:t>Samskabelse: læringen begynder med vejledningen</a:t>
            </a:r>
          </a:p>
        </p:txBody>
      </p:sp>
      <p:sp>
        <p:nvSpPr>
          <p:cNvPr id="3" name="Pladsholder til indhold 2"/>
          <p:cNvSpPr>
            <a:spLocks noGrp="1"/>
          </p:cNvSpPr>
          <p:nvPr>
            <p:ph idx="1"/>
          </p:nvPr>
        </p:nvSpPr>
        <p:spPr/>
        <p:txBody>
          <a:bodyPr>
            <a:normAutofit/>
          </a:bodyPr>
          <a:lstStyle/>
          <a:p>
            <a:pPr marL="0" indent="0">
              <a:buNone/>
            </a:pPr>
            <a:r>
              <a:rPr lang="da-DK" sz="2000" dirty="0"/>
              <a:t>Læringen begynder med vejledningen:</a:t>
            </a:r>
          </a:p>
        </p:txBody>
      </p:sp>
      <p:sp>
        <p:nvSpPr>
          <p:cNvPr id="8" name="Kombinationstegning: figur 7"/>
          <p:cNvSpPr/>
          <p:nvPr/>
        </p:nvSpPr>
        <p:spPr>
          <a:xfrm>
            <a:off x="2748532" y="3113178"/>
            <a:ext cx="2231708" cy="1090049"/>
          </a:xfrm>
          <a:custGeom>
            <a:avLst/>
            <a:gdLst>
              <a:gd name="connsiteX0" fmla="*/ 0 w 2231708"/>
              <a:gd name="connsiteY0" fmla="*/ 545025 h 1090049"/>
              <a:gd name="connsiteX1" fmla="*/ 1115854 w 2231708"/>
              <a:gd name="connsiteY1" fmla="*/ 0 h 1090049"/>
              <a:gd name="connsiteX2" fmla="*/ 2231708 w 2231708"/>
              <a:gd name="connsiteY2" fmla="*/ 545025 h 1090049"/>
              <a:gd name="connsiteX3" fmla="*/ 1115854 w 2231708"/>
              <a:gd name="connsiteY3" fmla="*/ 1090050 h 1090049"/>
              <a:gd name="connsiteX4" fmla="*/ 0 w 2231708"/>
              <a:gd name="connsiteY4" fmla="*/ 545025 h 109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1708" h="1090049">
                <a:moveTo>
                  <a:pt x="0" y="545025"/>
                </a:moveTo>
                <a:cubicBezTo>
                  <a:pt x="0" y="244016"/>
                  <a:pt x="499585" y="0"/>
                  <a:pt x="1115854" y="0"/>
                </a:cubicBezTo>
                <a:cubicBezTo>
                  <a:pt x="1732123" y="0"/>
                  <a:pt x="2231708" y="244016"/>
                  <a:pt x="2231708" y="545025"/>
                </a:cubicBezTo>
                <a:cubicBezTo>
                  <a:pt x="2231708" y="846034"/>
                  <a:pt x="1732123" y="1090050"/>
                  <a:pt x="1115854" y="1090050"/>
                </a:cubicBezTo>
                <a:cubicBezTo>
                  <a:pt x="499585" y="1090050"/>
                  <a:pt x="0" y="846034"/>
                  <a:pt x="0" y="545025"/>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49686" tIns="182494" rIns="349686" bIns="182494" numCol="1" spcCol="1270" anchor="ctr" anchorCtr="0">
            <a:noAutofit/>
          </a:bodyPr>
          <a:lstStyle/>
          <a:p>
            <a:pPr marL="0" lvl="0" indent="0" algn="ctr" defTabSz="800100">
              <a:lnSpc>
                <a:spcPct val="90000"/>
              </a:lnSpc>
              <a:spcBef>
                <a:spcPct val="0"/>
              </a:spcBef>
              <a:spcAft>
                <a:spcPct val="35000"/>
              </a:spcAft>
              <a:buNone/>
            </a:pPr>
            <a:r>
              <a:rPr lang="da-DK" sz="1800" kern="1200" dirty="0"/>
              <a:t>Vejleder</a:t>
            </a:r>
          </a:p>
        </p:txBody>
      </p:sp>
      <p:sp>
        <p:nvSpPr>
          <p:cNvPr id="9" name="Kombinationstegning: figur 8"/>
          <p:cNvSpPr/>
          <p:nvPr/>
        </p:nvSpPr>
        <p:spPr>
          <a:xfrm rot="1191240">
            <a:off x="5688360" y="2806587"/>
            <a:ext cx="1893232" cy="842703"/>
          </a:xfrm>
          <a:custGeom>
            <a:avLst/>
            <a:gdLst>
              <a:gd name="connsiteX0" fmla="*/ 0 w 1893232"/>
              <a:gd name="connsiteY0" fmla="*/ 421352 h 842703"/>
              <a:gd name="connsiteX1" fmla="*/ 946616 w 1893232"/>
              <a:gd name="connsiteY1" fmla="*/ 0 h 842703"/>
              <a:gd name="connsiteX2" fmla="*/ 1893232 w 1893232"/>
              <a:gd name="connsiteY2" fmla="*/ 421352 h 842703"/>
              <a:gd name="connsiteX3" fmla="*/ 946616 w 1893232"/>
              <a:gd name="connsiteY3" fmla="*/ 842704 h 842703"/>
              <a:gd name="connsiteX4" fmla="*/ 0 w 1893232"/>
              <a:gd name="connsiteY4" fmla="*/ 421352 h 842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3232" h="842703">
                <a:moveTo>
                  <a:pt x="0" y="421352"/>
                </a:moveTo>
                <a:cubicBezTo>
                  <a:pt x="0" y="188646"/>
                  <a:pt x="423814" y="0"/>
                  <a:pt x="946616" y="0"/>
                </a:cubicBezTo>
                <a:cubicBezTo>
                  <a:pt x="1469418" y="0"/>
                  <a:pt x="1893232" y="188646"/>
                  <a:pt x="1893232" y="421352"/>
                </a:cubicBezTo>
                <a:cubicBezTo>
                  <a:pt x="1893232" y="654058"/>
                  <a:pt x="1469418" y="842704"/>
                  <a:pt x="946616" y="842704"/>
                </a:cubicBezTo>
                <a:cubicBezTo>
                  <a:pt x="423814" y="842704"/>
                  <a:pt x="0" y="654058"/>
                  <a:pt x="0" y="421352"/>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00117" tIns="146270" rIns="300116" bIns="146271" numCol="1" spcCol="1270" anchor="ctr" anchorCtr="0">
            <a:noAutofit/>
          </a:bodyPr>
          <a:lstStyle/>
          <a:p>
            <a:pPr marL="0" lvl="0" indent="0" algn="ctr" defTabSz="800100">
              <a:lnSpc>
                <a:spcPct val="90000"/>
              </a:lnSpc>
              <a:spcBef>
                <a:spcPct val="0"/>
              </a:spcBef>
              <a:spcAft>
                <a:spcPct val="35000"/>
              </a:spcAft>
              <a:buNone/>
            </a:pPr>
            <a:r>
              <a:rPr lang="da-DK" sz="1800" kern="1200" dirty="0"/>
              <a:t>Vejleder</a:t>
            </a:r>
          </a:p>
        </p:txBody>
      </p:sp>
      <p:grpSp>
        <p:nvGrpSpPr>
          <p:cNvPr id="13" name="Gruppe 12"/>
          <p:cNvGrpSpPr/>
          <p:nvPr/>
        </p:nvGrpSpPr>
        <p:grpSpPr>
          <a:xfrm>
            <a:off x="3892194" y="2682377"/>
            <a:ext cx="4046213" cy="2986448"/>
            <a:chOff x="4154490" y="2743596"/>
            <a:chExt cx="4046213" cy="2986448"/>
          </a:xfrm>
        </p:grpSpPr>
        <p:sp>
          <p:nvSpPr>
            <p:cNvPr id="7" name="Kombinationstegning: figur 6"/>
            <p:cNvSpPr/>
            <p:nvPr/>
          </p:nvSpPr>
          <p:spPr>
            <a:xfrm>
              <a:off x="4154490" y="2743596"/>
              <a:ext cx="4046213" cy="2986448"/>
            </a:xfrm>
            <a:custGeom>
              <a:avLst/>
              <a:gdLst>
                <a:gd name="connsiteX0" fmla="*/ 0 w 4046213"/>
                <a:gd name="connsiteY0" fmla="*/ 1493224 h 2986448"/>
                <a:gd name="connsiteX1" fmla="*/ 2023107 w 4046213"/>
                <a:gd name="connsiteY1" fmla="*/ 0 h 2986448"/>
                <a:gd name="connsiteX2" fmla="*/ 4046214 w 4046213"/>
                <a:gd name="connsiteY2" fmla="*/ 1493224 h 2986448"/>
                <a:gd name="connsiteX3" fmla="*/ 2023107 w 4046213"/>
                <a:gd name="connsiteY3" fmla="*/ 2986448 h 2986448"/>
                <a:gd name="connsiteX4" fmla="*/ 0 w 4046213"/>
                <a:gd name="connsiteY4" fmla="*/ 1493224 h 2986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6213" h="2986448">
                  <a:moveTo>
                    <a:pt x="0" y="1493224"/>
                  </a:moveTo>
                  <a:cubicBezTo>
                    <a:pt x="0" y="668539"/>
                    <a:pt x="905776" y="0"/>
                    <a:pt x="2023107" y="0"/>
                  </a:cubicBezTo>
                  <a:cubicBezTo>
                    <a:pt x="3140438" y="0"/>
                    <a:pt x="4046214" y="668539"/>
                    <a:pt x="4046214" y="1493224"/>
                  </a:cubicBezTo>
                  <a:cubicBezTo>
                    <a:pt x="4046214" y="2317909"/>
                    <a:pt x="3140438" y="2986448"/>
                    <a:pt x="2023107" y="2986448"/>
                  </a:cubicBezTo>
                  <a:cubicBezTo>
                    <a:pt x="905776" y="2986448"/>
                    <a:pt x="0" y="2317909"/>
                    <a:pt x="0" y="1493224"/>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31924" tIns="476725" rIns="631924" bIns="476725" numCol="1" spcCol="1270" anchor="ctr" anchorCtr="0">
              <a:noAutofit/>
            </a:bodyPr>
            <a:lstStyle/>
            <a:p>
              <a:pPr marL="0" lvl="0" indent="0" algn="ctr" defTabSz="1377950">
                <a:lnSpc>
                  <a:spcPct val="90000"/>
                </a:lnSpc>
                <a:spcBef>
                  <a:spcPct val="0"/>
                </a:spcBef>
                <a:spcAft>
                  <a:spcPct val="35000"/>
                </a:spcAft>
                <a:buNone/>
              </a:pPr>
              <a:r>
                <a:rPr lang="da-DK" sz="3100" kern="1200" dirty="0"/>
                <a:t>Praksisfællesskab</a:t>
              </a:r>
            </a:p>
          </p:txBody>
        </p:sp>
        <p:sp>
          <p:nvSpPr>
            <p:cNvPr id="10" name="Kombinationstegning: figur 9"/>
            <p:cNvSpPr/>
            <p:nvPr/>
          </p:nvSpPr>
          <p:spPr>
            <a:xfrm rot="20637577">
              <a:off x="4443496" y="2913489"/>
              <a:ext cx="2175293" cy="919979"/>
            </a:xfrm>
            <a:custGeom>
              <a:avLst/>
              <a:gdLst>
                <a:gd name="connsiteX0" fmla="*/ 0 w 2175293"/>
                <a:gd name="connsiteY0" fmla="*/ 459990 h 919979"/>
                <a:gd name="connsiteX1" fmla="*/ 1087647 w 2175293"/>
                <a:gd name="connsiteY1" fmla="*/ 0 h 919979"/>
                <a:gd name="connsiteX2" fmla="*/ 2175294 w 2175293"/>
                <a:gd name="connsiteY2" fmla="*/ 459990 h 919979"/>
                <a:gd name="connsiteX3" fmla="*/ 1087647 w 2175293"/>
                <a:gd name="connsiteY3" fmla="*/ 919980 h 919979"/>
                <a:gd name="connsiteX4" fmla="*/ 0 w 2175293"/>
                <a:gd name="connsiteY4" fmla="*/ 459990 h 919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5293" h="919979">
                  <a:moveTo>
                    <a:pt x="0" y="459990"/>
                  </a:moveTo>
                  <a:cubicBezTo>
                    <a:pt x="0" y="205945"/>
                    <a:pt x="486956" y="0"/>
                    <a:pt x="1087647" y="0"/>
                  </a:cubicBezTo>
                  <a:cubicBezTo>
                    <a:pt x="1688338" y="0"/>
                    <a:pt x="2175294" y="205945"/>
                    <a:pt x="2175294" y="459990"/>
                  </a:cubicBezTo>
                  <a:cubicBezTo>
                    <a:pt x="2175294" y="714035"/>
                    <a:pt x="1688338" y="919980"/>
                    <a:pt x="1087647" y="919980"/>
                  </a:cubicBezTo>
                  <a:cubicBezTo>
                    <a:pt x="486956" y="919980"/>
                    <a:pt x="0" y="714035"/>
                    <a:pt x="0" y="45999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41423" tIns="157588" rIns="341424" bIns="157587" numCol="1" spcCol="1270" anchor="ctr" anchorCtr="0">
              <a:noAutofit/>
            </a:bodyPr>
            <a:lstStyle/>
            <a:p>
              <a:pPr marL="0" lvl="0" indent="0" algn="ctr" defTabSz="800100">
                <a:lnSpc>
                  <a:spcPct val="90000"/>
                </a:lnSpc>
                <a:spcBef>
                  <a:spcPct val="0"/>
                </a:spcBef>
                <a:spcAft>
                  <a:spcPct val="35000"/>
                </a:spcAft>
                <a:buNone/>
              </a:pPr>
              <a:r>
                <a:rPr lang="da-DK" sz="1800" kern="1200" dirty="0"/>
                <a:t>Undervisning</a:t>
              </a:r>
            </a:p>
          </p:txBody>
        </p:sp>
      </p:grpSp>
      <p:sp>
        <p:nvSpPr>
          <p:cNvPr id="11" name="Kombinationstegning: figur 10"/>
          <p:cNvSpPr/>
          <p:nvPr/>
        </p:nvSpPr>
        <p:spPr>
          <a:xfrm>
            <a:off x="5566576" y="3316670"/>
            <a:ext cx="1251434" cy="428165"/>
          </a:xfrm>
          <a:custGeom>
            <a:avLst/>
            <a:gdLst>
              <a:gd name="connsiteX0" fmla="*/ 0 w 1251434"/>
              <a:gd name="connsiteY0" fmla="*/ 214083 h 428165"/>
              <a:gd name="connsiteX1" fmla="*/ 625717 w 1251434"/>
              <a:gd name="connsiteY1" fmla="*/ 0 h 428165"/>
              <a:gd name="connsiteX2" fmla="*/ 1251434 w 1251434"/>
              <a:gd name="connsiteY2" fmla="*/ 214083 h 428165"/>
              <a:gd name="connsiteX3" fmla="*/ 625717 w 1251434"/>
              <a:gd name="connsiteY3" fmla="*/ 428166 h 428165"/>
              <a:gd name="connsiteX4" fmla="*/ 0 w 1251434"/>
              <a:gd name="connsiteY4" fmla="*/ 214083 h 4281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1434" h="428165">
                <a:moveTo>
                  <a:pt x="0" y="214083"/>
                </a:moveTo>
                <a:cubicBezTo>
                  <a:pt x="0" y="95848"/>
                  <a:pt x="280143" y="0"/>
                  <a:pt x="625717" y="0"/>
                </a:cubicBezTo>
                <a:cubicBezTo>
                  <a:pt x="971291" y="0"/>
                  <a:pt x="1251434" y="95848"/>
                  <a:pt x="1251434" y="214083"/>
                </a:cubicBezTo>
                <a:cubicBezTo>
                  <a:pt x="1251434" y="332318"/>
                  <a:pt x="971291" y="428166"/>
                  <a:pt x="625717" y="428166"/>
                </a:cubicBezTo>
                <a:cubicBezTo>
                  <a:pt x="280143" y="428166"/>
                  <a:pt x="0" y="332318"/>
                  <a:pt x="0" y="214083"/>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06128" tIns="85563" rIns="206128" bIns="85563" numCol="1" spcCol="1270" anchor="ctr" anchorCtr="0">
            <a:noAutofit/>
          </a:bodyPr>
          <a:lstStyle/>
          <a:p>
            <a:pPr marL="0" lvl="0" indent="0" algn="ctr" defTabSz="800100">
              <a:lnSpc>
                <a:spcPct val="90000"/>
              </a:lnSpc>
              <a:spcBef>
                <a:spcPct val="0"/>
              </a:spcBef>
              <a:spcAft>
                <a:spcPct val="35000"/>
              </a:spcAft>
              <a:buNone/>
            </a:pPr>
            <a:r>
              <a:rPr lang="da-DK" sz="1800" kern="1200" dirty="0"/>
              <a:t>Elev</a:t>
            </a:r>
          </a:p>
        </p:txBody>
      </p:sp>
      <p:sp>
        <p:nvSpPr>
          <p:cNvPr id="12" name="Kombinationstegning: figur 11"/>
          <p:cNvSpPr/>
          <p:nvPr/>
        </p:nvSpPr>
        <p:spPr>
          <a:xfrm>
            <a:off x="3252070" y="2705859"/>
            <a:ext cx="1251434" cy="602115"/>
          </a:xfrm>
          <a:custGeom>
            <a:avLst/>
            <a:gdLst>
              <a:gd name="connsiteX0" fmla="*/ 0 w 1251434"/>
              <a:gd name="connsiteY0" fmla="*/ 301058 h 602115"/>
              <a:gd name="connsiteX1" fmla="*/ 625717 w 1251434"/>
              <a:gd name="connsiteY1" fmla="*/ 0 h 602115"/>
              <a:gd name="connsiteX2" fmla="*/ 1251434 w 1251434"/>
              <a:gd name="connsiteY2" fmla="*/ 301058 h 602115"/>
              <a:gd name="connsiteX3" fmla="*/ 625717 w 1251434"/>
              <a:gd name="connsiteY3" fmla="*/ 602116 h 602115"/>
              <a:gd name="connsiteX4" fmla="*/ 0 w 1251434"/>
              <a:gd name="connsiteY4" fmla="*/ 301058 h 602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1434" h="602115">
                <a:moveTo>
                  <a:pt x="0" y="301058"/>
                </a:moveTo>
                <a:cubicBezTo>
                  <a:pt x="0" y="134788"/>
                  <a:pt x="280143" y="0"/>
                  <a:pt x="625717" y="0"/>
                </a:cubicBezTo>
                <a:cubicBezTo>
                  <a:pt x="971291" y="0"/>
                  <a:pt x="1251434" y="134788"/>
                  <a:pt x="1251434" y="301058"/>
                </a:cubicBezTo>
                <a:cubicBezTo>
                  <a:pt x="1251434" y="467328"/>
                  <a:pt x="971291" y="602116"/>
                  <a:pt x="625717" y="602116"/>
                </a:cubicBezTo>
                <a:cubicBezTo>
                  <a:pt x="280143" y="602116"/>
                  <a:pt x="0" y="467328"/>
                  <a:pt x="0" y="301058"/>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06128" tIns="111038" rIns="206128" bIns="111038" numCol="1" spcCol="1270" anchor="ctr" anchorCtr="0">
            <a:noAutofit/>
          </a:bodyPr>
          <a:lstStyle/>
          <a:p>
            <a:pPr marL="0" lvl="0" indent="0" algn="ctr" defTabSz="800100">
              <a:lnSpc>
                <a:spcPct val="90000"/>
              </a:lnSpc>
              <a:spcBef>
                <a:spcPct val="0"/>
              </a:spcBef>
              <a:spcAft>
                <a:spcPct val="35000"/>
              </a:spcAft>
              <a:buNone/>
            </a:pPr>
            <a:r>
              <a:rPr lang="da-DK" sz="1800" kern="1200" dirty="0"/>
              <a:t>Elev</a:t>
            </a:r>
          </a:p>
        </p:txBody>
      </p:sp>
      <p:sp>
        <p:nvSpPr>
          <p:cNvPr id="4" name="Pladsholder til sidefod 3"/>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261906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12"/>
                                        </p:tgtEl>
                                        <p:attrNameLst>
                                          <p:attrName>ppt_x</p:attrName>
                                        </p:attrNameLst>
                                      </p:cBhvr>
                                      <p:tavLst>
                                        <p:tav tm="0">
                                          <p:val>
                                            <p:strVal val="ppt_x"/>
                                          </p:val>
                                        </p:tav>
                                        <p:tav tm="100000">
                                          <p:val>
                                            <p:strVal val="ppt_x"/>
                                          </p:val>
                                        </p:tav>
                                      </p:tavLst>
                                    </p:anim>
                                    <p:anim calcmode="lin" valueType="num">
                                      <p:cBhvr additive="base">
                                        <p:cTn id="15" dur="500"/>
                                        <p:tgtEl>
                                          <p:spTgt spid="12"/>
                                        </p:tgtEl>
                                        <p:attrNameLst>
                                          <p:attrName>ppt_y</p:attrName>
                                        </p:attrNameLst>
                                      </p:cBhvr>
                                      <p:tavLst>
                                        <p:tav tm="0">
                                          <p:val>
                                            <p:strVal val="ppt_y"/>
                                          </p:val>
                                        </p:tav>
                                        <p:tav tm="100000">
                                          <p:val>
                                            <p:strVal val="1+ppt_h/2"/>
                                          </p:val>
                                        </p:tav>
                                      </p:tavLst>
                                    </p:anim>
                                    <p:set>
                                      <p:cBhvr>
                                        <p:cTn id="16" dur="1" fill="hold">
                                          <p:stCondLst>
                                            <p:cond delay="499"/>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1" nodeType="clickEffect">
                                  <p:stCondLst>
                                    <p:cond delay="0"/>
                                  </p:stCondLst>
                                  <p:childTnLst>
                                    <p:anim calcmode="lin" valueType="num">
                                      <p:cBhvr additive="base">
                                        <p:cTn id="20" dur="500"/>
                                        <p:tgtEl>
                                          <p:spTgt spid="8"/>
                                        </p:tgtEl>
                                        <p:attrNameLst>
                                          <p:attrName>ppt_x</p:attrName>
                                        </p:attrNameLst>
                                      </p:cBhvr>
                                      <p:tavLst>
                                        <p:tav tm="0">
                                          <p:val>
                                            <p:strVal val="ppt_x"/>
                                          </p:val>
                                        </p:tav>
                                        <p:tav tm="100000">
                                          <p:val>
                                            <p:strVal val="ppt_x"/>
                                          </p:val>
                                        </p:tav>
                                      </p:tavLst>
                                    </p:anim>
                                    <p:anim calcmode="lin" valueType="num">
                                      <p:cBhvr additive="base">
                                        <p:cTn id="21" dur="500"/>
                                        <p:tgtEl>
                                          <p:spTgt spid="8"/>
                                        </p:tgtEl>
                                        <p:attrNameLst>
                                          <p:attrName>ppt_y</p:attrName>
                                        </p:attrNameLst>
                                      </p:cBhvr>
                                      <p:tavLst>
                                        <p:tav tm="0">
                                          <p:val>
                                            <p:strVal val="ppt_y"/>
                                          </p:val>
                                        </p:tav>
                                        <p:tav tm="100000">
                                          <p:val>
                                            <p:strVal val="1+ppt_h/2"/>
                                          </p:val>
                                        </p:tav>
                                      </p:tavLst>
                                    </p:anim>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1" nodeType="clickEffect">
                                  <p:stCondLst>
                                    <p:cond delay="0"/>
                                  </p:stCondLst>
                                  <p:childTnLst>
                                    <p:anim calcmode="lin" valueType="num">
                                      <p:cBhvr additive="base">
                                        <p:cTn id="34" dur="500"/>
                                        <p:tgtEl>
                                          <p:spTgt spid="11"/>
                                        </p:tgtEl>
                                        <p:attrNameLst>
                                          <p:attrName>ppt_x</p:attrName>
                                        </p:attrNameLst>
                                      </p:cBhvr>
                                      <p:tavLst>
                                        <p:tav tm="0">
                                          <p:val>
                                            <p:strVal val="ppt_x"/>
                                          </p:val>
                                        </p:tav>
                                        <p:tav tm="100000">
                                          <p:val>
                                            <p:strVal val="ppt_x"/>
                                          </p:val>
                                        </p:tav>
                                      </p:tavLst>
                                    </p:anim>
                                    <p:anim calcmode="lin" valueType="num">
                                      <p:cBhvr additive="base">
                                        <p:cTn id="35" dur="500"/>
                                        <p:tgtEl>
                                          <p:spTgt spid="11"/>
                                        </p:tgtEl>
                                        <p:attrNameLst>
                                          <p:attrName>ppt_y</p:attrName>
                                        </p:attrNameLst>
                                      </p:cBhvr>
                                      <p:tavLst>
                                        <p:tav tm="0">
                                          <p:val>
                                            <p:strVal val="ppt_y"/>
                                          </p:val>
                                        </p:tav>
                                        <p:tav tm="100000">
                                          <p:val>
                                            <p:strVal val="1+ppt_h/2"/>
                                          </p:val>
                                        </p:tav>
                                      </p:tavLst>
                                    </p:anim>
                                    <p:set>
                                      <p:cBhvr>
                                        <p:cTn id="36" dur="1" fill="hold">
                                          <p:stCondLst>
                                            <p:cond delay="499"/>
                                          </p:stCondLst>
                                        </p:cTn>
                                        <p:tgtEl>
                                          <p:spTgt spid="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1" nodeType="clickEffect">
                                  <p:stCondLst>
                                    <p:cond delay="0"/>
                                  </p:stCondLst>
                                  <p:childTnLst>
                                    <p:anim calcmode="lin" valueType="num">
                                      <p:cBhvr additive="base">
                                        <p:cTn id="40" dur="500"/>
                                        <p:tgtEl>
                                          <p:spTgt spid="9"/>
                                        </p:tgtEl>
                                        <p:attrNameLst>
                                          <p:attrName>ppt_x</p:attrName>
                                        </p:attrNameLst>
                                      </p:cBhvr>
                                      <p:tavLst>
                                        <p:tav tm="0">
                                          <p:val>
                                            <p:strVal val="ppt_x"/>
                                          </p:val>
                                        </p:tav>
                                        <p:tav tm="100000">
                                          <p:val>
                                            <p:strVal val="ppt_x"/>
                                          </p:val>
                                        </p:tav>
                                      </p:tavLst>
                                    </p:anim>
                                    <p:anim calcmode="lin" valueType="num">
                                      <p:cBhvr additive="base">
                                        <p:cTn id="41" dur="500"/>
                                        <p:tgtEl>
                                          <p:spTgt spid="9"/>
                                        </p:tgtEl>
                                        <p:attrNameLst>
                                          <p:attrName>ppt_y</p:attrName>
                                        </p:attrNameLst>
                                      </p:cBhvr>
                                      <p:tavLst>
                                        <p:tav tm="0">
                                          <p:val>
                                            <p:strVal val="ppt_y"/>
                                          </p:val>
                                        </p:tav>
                                        <p:tav tm="100000">
                                          <p:val>
                                            <p:strVal val="1+ppt_h/2"/>
                                          </p:val>
                                        </p:tav>
                                      </p:tavLst>
                                    </p:anim>
                                    <p:set>
                                      <p:cBhvr>
                                        <p:cTn id="4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1" grpId="0" animBg="1"/>
      <p:bldP spid="11" grpId="1" animBg="1"/>
      <p:bldP spid="12"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a:t>Fælles kommunikation om undervisning og læring</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123886327"/>
              </p:ext>
            </p:extLst>
          </p:nvPr>
        </p:nvGraphicFramePr>
        <p:xfrm>
          <a:off x="2213113" y="2912305"/>
          <a:ext cx="7553738" cy="2123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illedforklaring: streg med kant og fremhævningsstreg 4"/>
          <p:cNvSpPr/>
          <p:nvPr/>
        </p:nvSpPr>
        <p:spPr>
          <a:xfrm>
            <a:off x="8225980" y="5197269"/>
            <a:ext cx="2173356" cy="1481827"/>
          </a:xfrm>
          <a:prstGeom prst="accentBorderCallout1">
            <a:avLst>
              <a:gd name="adj1" fmla="val 18750"/>
              <a:gd name="adj2" fmla="val -8333"/>
              <a:gd name="adj3" fmla="val -82530"/>
              <a:gd name="adj4" fmla="val -913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Analog: Udtryk afspejler indhold </a:t>
            </a:r>
          </a:p>
        </p:txBody>
      </p:sp>
      <p:sp>
        <p:nvSpPr>
          <p:cNvPr id="6" name="Billedforklaring: streg med kant og fremhævningsstreg 5"/>
          <p:cNvSpPr/>
          <p:nvPr/>
        </p:nvSpPr>
        <p:spPr>
          <a:xfrm>
            <a:off x="8106710" y="1142104"/>
            <a:ext cx="2173356" cy="1481827"/>
          </a:xfrm>
          <a:prstGeom prst="accentBorderCallout1">
            <a:avLst>
              <a:gd name="adj1" fmla="val 18750"/>
              <a:gd name="adj2" fmla="val -8333"/>
              <a:gd name="adj3" fmla="val 169666"/>
              <a:gd name="adj4" fmla="val -852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Digital: Ingen umiddelbar forbindelse mellem udtryk og indhold </a:t>
            </a:r>
          </a:p>
        </p:txBody>
      </p:sp>
      <p:sp>
        <p:nvSpPr>
          <p:cNvPr id="7" name="Pladsholder til sidefod 6"/>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1977163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5"/>
          <p:cNvSpPr>
            <a:spLocks noGrp="1"/>
          </p:cNvSpPr>
          <p:nvPr>
            <p:ph type="title"/>
          </p:nvPr>
        </p:nvSpPr>
        <p:spPr>
          <a:xfrm>
            <a:off x="2147888" y="1709739"/>
            <a:ext cx="7886700" cy="2852737"/>
          </a:xfrm>
        </p:spPr>
        <p:txBody>
          <a:bodyPr/>
          <a:lstStyle/>
          <a:p>
            <a:pPr algn="ctr" eaLnBrk="1" hangingPunct="1"/>
            <a:r>
              <a:rPr lang="da-DK" altLang="da-DK" sz="2400" b="1" dirty="0"/>
              <a:t>Vejledning funderet i trivselsfremme </a:t>
            </a:r>
          </a:p>
        </p:txBody>
      </p:sp>
      <p:sp>
        <p:nvSpPr>
          <p:cNvPr id="3" name="Pladsholder til tekst 2"/>
          <p:cNvSpPr>
            <a:spLocks noGrp="1"/>
          </p:cNvSpPr>
          <p:nvPr>
            <p:ph type="body" idx="1"/>
          </p:nvPr>
        </p:nvSpPr>
        <p:spPr>
          <a:xfrm>
            <a:off x="2147888" y="4589464"/>
            <a:ext cx="7886700" cy="1500187"/>
          </a:xfrm>
        </p:spPr>
        <p:txBody>
          <a:bodyPr rtlCol="0">
            <a:normAutofit/>
          </a:bodyPr>
          <a:lstStyle/>
          <a:p>
            <a:pPr algn="ctr">
              <a:defRPr/>
            </a:pPr>
            <a:endParaRPr lang="da-DK" b="1" dirty="0">
              <a:latin typeface="+mj-lt"/>
            </a:endParaRPr>
          </a:p>
        </p:txBody>
      </p:sp>
      <p:sp>
        <p:nvSpPr>
          <p:cNvPr id="2" name="Pladsholder til sidefod 1"/>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3309374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da-DK" altLang="da-DK" sz="2400" b="1">
                <a:ea typeface="ＭＳ Ｐゴシック" panose="020B0600070205080204" pitchFamily="34" charset="-128"/>
              </a:rPr>
              <a:t>Psykisk sundhed ifølge Aron Antonovsky</a:t>
            </a:r>
          </a:p>
        </p:txBody>
      </p:sp>
      <p:sp>
        <p:nvSpPr>
          <p:cNvPr id="12291" name="Pladsholder til indhold 2"/>
          <p:cNvSpPr>
            <a:spLocks noGrp="1"/>
          </p:cNvSpPr>
          <p:nvPr>
            <p:ph idx="1"/>
          </p:nvPr>
        </p:nvSpPr>
        <p:spPr>
          <a:xfrm>
            <a:off x="2152649" y="1690689"/>
            <a:ext cx="8740637" cy="3819526"/>
          </a:xfrm>
        </p:spPr>
        <p:txBody>
          <a:bodyPr/>
          <a:lstStyle/>
          <a:p>
            <a:pPr marL="0" indent="0">
              <a:buNone/>
            </a:pPr>
            <a:r>
              <a:rPr lang="da-DK" altLang="da-DK" sz="2000" dirty="0">
                <a:ea typeface="ＭＳ Ｐゴシック" panose="020B0600070205080204" pitchFamily="34" charset="-128"/>
              </a:rPr>
              <a:t>Med udgangspunkt i Aron Antonovskys teori om oplevelse af sammenhæng:</a:t>
            </a:r>
          </a:p>
          <a:p>
            <a:pPr marL="0" indent="0">
              <a:buNone/>
            </a:pPr>
            <a:endParaRPr lang="da-DK" altLang="da-DK" sz="2000" dirty="0">
              <a:ea typeface="ＭＳ Ｐゴシック" panose="020B0600070205080204" pitchFamily="34" charset="-128"/>
            </a:endParaRPr>
          </a:p>
          <a:p>
            <a:pPr marL="0" indent="0">
              <a:buNone/>
            </a:pPr>
            <a:endParaRPr lang="da-DK" altLang="da-DK" sz="2000" dirty="0">
              <a:ea typeface="ＭＳ Ｐゴシック" panose="020B0600070205080204" pitchFamily="34" charset="-128"/>
            </a:endParaRPr>
          </a:p>
          <a:p>
            <a:pPr marL="0" indent="0">
              <a:buNone/>
            </a:pPr>
            <a:endParaRPr lang="da-DK" altLang="da-DK" sz="2000" dirty="0">
              <a:ea typeface="ＭＳ Ｐゴシック" panose="020B0600070205080204" pitchFamily="34" charset="-128"/>
            </a:endParaRPr>
          </a:p>
        </p:txBody>
      </p:sp>
      <p:graphicFrame>
        <p:nvGraphicFramePr>
          <p:cNvPr id="5" name="Diagram 4"/>
          <p:cNvGraphicFramePr/>
          <p:nvPr/>
        </p:nvGraphicFramePr>
        <p:xfrm>
          <a:off x="2355202" y="2636912"/>
          <a:ext cx="5973047"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ladsholder til sidefod 1"/>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2584801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pPr eaLnBrk="1" hangingPunct="1"/>
            <a:r>
              <a:rPr lang="da-DK" altLang="da-DK" sz="2400" b="1" dirty="0">
                <a:ea typeface="ＭＳ Ｐゴシック" panose="020B0600070205080204" pitchFamily="34" charset="-128"/>
              </a:rPr>
              <a:t>Trivselsfremme i  de sociale relationer på uddannelsen </a:t>
            </a:r>
          </a:p>
        </p:txBody>
      </p:sp>
      <p:sp>
        <p:nvSpPr>
          <p:cNvPr id="3" name="Pladsholder til indhold 2"/>
          <p:cNvSpPr>
            <a:spLocks noGrp="1"/>
          </p:cNvSpPr>
          <p:nvPr>
            <p:ph idx="1"/>
          </p:nvPr>
        </p:nvSpPr>
        <p:spPr/>
        <p:txBody>
          <a:bodyPr rtlCol="0">
            <a:normAutofit/>
          </a:bodyPr>
          <a:lstStyle/>
          <a:p>
            <a:pPr marL="0" indent="0">
              <a:buNone/>
              <a:defRPr/>
            </a:pPr>
            <a:r>
              <a:rPr lang="da-DK" sz="2000" dirty="0"/>
              <a:t>Fokus på trivsel og selvværd gennem:</a:t>
            </a:r>
          </a:p>
          <a:p>
            <a:pPr marL="0" indent="0">
              <a:buNone/>
              <a:defRPr/>
            </a:pPr>
            <a:endParaRPr lang="da-DK" sz="2000" dirty="0"/>
          </a:p>
          <a:p>
            <a:pPr eaLnBrk="1" hangingPunct="1">
              <a:defRPr/>
            </a:pPr>
            <a:r>
              <a:rPr lang="da-DK" sz="2000" dirty="0"/>
              <a:t>Anderkendelse</a:t>
            </a:r>
          </a:p>
          <a:p>
            <a:pPr eaLnBrk="1" hangingPunct="1">
              <a:defRPr/>
            </a:pPr>
            <a:r>
              <a:rPr lang="da-DK" sz="2000" dirty="0"/>
              <a:t>Tryghed </a:t>
            </a:r>
          </a:p>
          <a:p>
            <a:pPr eaLnBrk="1" hangingPunct="1">
              <a:defRPr/>
            </a:pPr>
            <a:r>
              <a:rPr lang="da-DK" sz="2000" dirty="0"/>
              <a:t>Tillid</a:t>
            </a:r>
          </a:p>
          <a:p>
            <a:pPr eaLnBrk="1" hangingPunct="1">
              <a:defRPr/>
            </a:pPr>
            <a:r>
              <a:rPr lang="da-DK" sz="2000" dirty="0"/>
              <a:t>Fagligt og personligt engagement</a:t>
            </a:r>
          </a:p>
        </p:txBody>
      </p:sp>
      <p:sp>
        <p:nvSpPr>
          <p:cNvPr id="2" name="Pladsholder til sidefod 1"/>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524817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pPr eaLnBrk="1" hangingPunct="1"/>
            <a:r>
              <a:rPr lang="da-DK" altLang="da-DK" sz="2400" b="1">
                <a:ea typeface="ＭＳ Ｐゴシック" panose="020B0600070205080204" pitchFamily="34" charset="-128"/>
              </a:rPr>
              <a:t>Oplevelse af meningsfuldhed</a:t>
            </a:r>
          </a:p>
        </p:txBody>
      </p:sp>
      <p:sp>
        <p:nvSpPr>
          <p:cNvPr id="33795" name="Pladsholder til indhold 2"/>
          <p:cNvSpPr>
            <a:spLocks noGrp="1"/>
          </p:cNvSpPr>
          <p:nvPr>
            <p:ph idx="1"/>
          </p:nvPr>
        </p:nvSpPr>
        <p:spPr/>
        <p:txBody>
          <a:bodyPr/>
          <a:lstStyle/>
          <a:p>
            <a:pPr marL="0" indent="0">
              <a:buNone/>
            </a:pPr>
            <a:r>
              <a:rPr lang="da-DK" altLang="da-DK" sz="2000" dirty="0">
                <a:ea typeface="ＭＳ Ｐゴシック" panose="020B0600070205080204" pitchFamily="34" charset="-128"/>
              </a:rPr>
              <a:t>At engagere sig i egen og andres trivsel er meningsfuldt, når eleven oplever: </a:t>
            </a:r>
          </a:p>
          <a:p>
            <a:pPr marL="0" indent="0">
              <a:buNone/>
            </a:pPr>
            <a:endParaRPr lang="da-DK" altLang="da-DK" dirty="0">
              <a:ea typeface="ＭＳ Ｐゴシック" panose="020B0600070205080204" pitchFamily="34" charset="-128"/>
            </a:endParaRPr>
          </a:p>
          <a:p>
            <a:pPr marL="0" indent="0">
              <a:buNone/>
            </a:pPr>
            <a:endParaRPr lang="da-DK" altLang="da-DK" dirty="0">
              <a:ea typeface="ＭＳ Ｐゴシック" panose="020B0600070205080204" pitchFamily="34" charset="-128"/>
            </a:endParaRPr>
          </a:p>
          <a:p>
            <a:pPr marL="0" indent="0">
              <a:buNone/>
            </a:pPr>
            <a:endParaRPr lang="da-DK" altLang="da-DK" dirty="0">
              <a:ea typeface="ＭＳ Ｐゴシック" panose="020B0600070205080204" pitchFamily="34" charset="-128"/>
            </a:endParaRPr>
          </a:p>
          <a:p>
            <a:pPr marL="0" indent="0">
              <a:buNone/>
            </a:pPr>
            <a:endParaRPr lang="da-DK" altLang="da-DK" dirty="0">
              <a:ea typeface="ＭＳ Ｐゴシック" panose="020B0600070205080204" pitchFamily="34" charset="-128"/>
            </a:endParaRPr>
          </a:p>
          <a:p>
            <a:pPr marL="0" indent="0">
              <a:buNone/>
            </a:pPr>
            <a:endParaRPr lang="da-DK" altLang="da-DK" dirty="0">
              <a:ea typeface="ＭＳ Ｐゴシック" panose="020B0600070205080204" pitchFamily="34" charset="-128"/>
            </a:endParaRPr>
          </a:p>
          <a:p>
            <a:pPr marL="0" indent="0">
              <a:buNone/>
            </a:pPr>
            <a:endParaRPr lang="da-DK" altLang="da-DK" dirty="0">
              <a:ea typeface="ＭＳ Ｐゴシック" panose="020B0600070205080204" pitchFamily="34" charset="-128"/>
            </a:endParaRPr>
          </a:p>
          <a:p>
            <a:pPr marL="0" indent="0" algn="r">
              <a:buNone/>
            </a:pPr>
            <a:r>
              <a:rPr lang="da-DK" altLang="da-DK" sz="1200" dirty="0">
                <a:ea typeface="ＭＳ Ｐゴシック" panose="020B0600070205080204" pitchFamily="34" charset="-128"/>
              </a:rPr>
              <a:t>Karen Wistoft, 2012</a:t>
            </a:r>
          </a:p>
        </p:txBody>
      </p:sp>
      <p:graphicFrame>
        <p:nvGraphicFramePr>
          <p:cNvPr id="4" name="Pladsholder til indhold 3"/>
          <p:cNvGraphicFramePr>
            <a:graphicFrameLocks/>
          </p:cNvGraphicFramePr>
          <p:nvPr/>
        </p:nvGraphicFramePr>
        <p:xfrm>
          <a:off x="3719736" y="2564904"/>
          <a:ext cx="4175958"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ladsholder til sidefod 1"/>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2371444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pPr eaLnBrk="1" hangingPunct="1"/>
            <a:r>
              <a:rPr lang="da-DK" altLang="da-DK" sz="2400" b="1">
                <a:ea typeface="ＭＳ Ｐゴシック" panose="020B0600070205080204" pitchFamily="34" charset="-128"/>
              </a:rPr>
              <a:t>Sundhedsfremme i undervisningen</a:t>
            </a:r>
          </a:p>
        </p:txBody>
      </p:sp>
      <p:sp>
        <p:nvSpPr>
          <p:cNvPr id="3" name="Pladsholder til indhold 2"/>
          <p:cNvSpPr>
            <a:spLocks noGrp="1"/>
          </p:cNvSpPr>
          <p:nvPr>
            <p:ph idx="1"/>
          </p:nvPr>
        </p:nvSpPr>
        <p:spPr/>
        <p:txBody>
          <a:bodyPr rtlCol="0">
            <a:noAutofit/>
          </a:bodyPr>
          <a:lstStyle/>
          <a:p>
            <a:pPr marL="0" indent="0">
              <a:buNone/>
              <a:defRPr/>
            </a:pPr>
            <a:r>
              <a:rPr lang="da-DK" sz="2000" b="1" dirty="0"/>
              <a:t>Undervisning i sundhed</a:t>
            </a:r>
          </a:p>
          <a:p>
            <a:pPr eaLnBrk="1" hangingPunct="1">
              <a:defRPr/>
            </a:pPr>
            <a:r>
              <a:rPr lang="da-DK" sz="2000" dirty="0"/>
              <a:t>Konflikthåndtering</a:t>
            </a:r>
          </a:p>
          <a:p>
            <a:pPr eaLnBrk="1" hangingPunct="1">
              <a:defRPr/>
            </a:pPr>
            <a:r>
              <a:rPr lang="da-DK" sz="2000" dirty="0"/>
              <a:t>Livsstil og levevilkår</a:t>
            </a:r>
          </a:p>
          <a:p>
            <a:pPr eaLnBrk="1" hangingPunct="1">
              <a:defRPr/>
            </a:pPr>
            <a:r>
              <a:rPr lang="da-DK" sz="2000" dirty="0"/>
              <a:t>Sammenhæng mellem fysisk og psykisk sundhed</a:t>
            </a:r>
          </a:p>
          <a:p>
            <a:pPr marL="0" indent="0">
              <a:buNone/>
              <a:defRPr/>
            </a:pPr>
            <a:endParaRPr lang="da-DK" sz="2000" dirty="0"/>
          </a:p>
          <a:p>
            <a:pPr marL="0" indent="0">
              <a:buNone/>
              <a:defRPr/>
            </a:pPr>
            <a:r>
              <a:rPr lang="da-DK" sz="2000" b="1" dirty="0"/>
              <a:t>Sundhed i undervisningen</a:t>
            </a:r>
          </a:p>
          <a:p>
            <a:pPr eaLnBrk="1" hangingPunct="1">
              <a:defRPr/>
            </a:pPr>
            <a:r>
              <a:rPr lang="da-DK" sz="2000" dirty="0"/>
              <a:t>Medindflydelse</a:t>
            </a:r>
          </a:p>
          <a:p>
            <a:pPr eaLnBrk="1" hangingPunct="1">
              <a:defRPr/>
            </a:pPr>
            <a:r>
              <a:rPr lang="da-DK" sz="2000" dirty="0"/>
              <a:t>Samarbejde</a:t>
            </a:r>
          </a:p>
          <a:p>
            <a:pPr eaLnBrk="1" hangingPunct="1">
              <a:defRPr/>
            </a:pPr>
            <a:r>
              <a:rPr lang="da-DK" sz="2000" dirty="0"/>
              <a:t>Oplevelse af anerkendelse</a:t>
            </a:r>
          </a:p>
          <a:p>
            <a:pPr eaLnBrk="1" hangingPunct="1">
              <a:defRPr/>
            </a:pPr>
            <a:r>
              <a:rPr lang="da-DK" sz="2000" dirty="0"/>
              <a:t>Oplevelse af sammenhæng</a:t>
            </a:r>
          </a:p>
        </p:txBody>
      </p:sp>
      <p:sp>
        <p:nvSpPr>
          <p:cNvPr id="2" name="Pladsholder til sidefod 1"/>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2825549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ctr"/>
            <a:r>
              <a:rPr lang="da-DK" sz="2800" b="1" dirty="0"/>
              <a:t>Afrunding</a:t>
            </a:r>
          </a:p>
        </p:txBody>
      </p:sp>
      <p:sp>
        <p:nvSpPr>
          <p:cNvPr id="6" name="Pladsholder til tekst 5"/>
          <p:cNvSpPr>
            <a:spLocks noGrp="1"/>
          </p:cNvSpPr>
          <p:nvPr>
            <p:ph type="body" idx="1"/>
          </p:nvPr>
        </p:nvSpPr>
        <p:spPr/>
        <p:txBody>
          <a:bodyPr/>
          <a:lstStyle/>
          <a:p>
            <a:endParaRPr lang="da-DK"/>
          </a:p>
        </p:txBody>
      </p:sp>
      <p:sp>
        <p:nvSpPr>
          <p:cNvPr id="4" name="Pladsholder til sidefod 3"/>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148665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a:t>Indhold</a:t>
            </a:r>
          </a:p>
        </p:txBody>
      </p:sp>
      <p:sp>
        <p:nvSpPr>
          <p:cNvPr id="3" name="Pladsholder til indhold 2"/>
          <p:cNvSpPr>
            <a:spLocks noGrp="1"/>
          </p:cNvSpPr>
          <p:nvPr>
            <p:ph idx="1"/>
          </p:nvPr>
        </p:nvSpPr>
        <p:spPr/>
        <p:txBody>
          <a:bodyPr/>
          <a:lstStyle/>
          <a:p>
            <a:pPr marL="0" indent="0">
              <a:buNone/>
            </a:pPr>
            <a:r>
              <a:rPr lang="da-DK" sz="2000" dirty="0"/>
              <a:t>Workshoppen er delt i to men sammenhængende temaer:</a:t>
            </a:r>
          </a:p>
          <a:p>
            <a:pPr marL="0" indent="0">
              <a:buNone/>
            </a:pPr>
            <a:endParaRPr lang="da-DK" dirty="0"/>
          </a:p>
          <a:p>
            <a:pPr marL="457200" indent="-457200">
              <a:buFont typeface="+mj-lt"/>
              <a:buAutoNum type="arabicPeriod"/>
            </a:pPr>
            <a:r>
              <a:rPr lang="da-DK" sz="2000" dirty="0"/>
              <a:t>Vejledning </a:t>
            </a:r>
            <a:r>
              <a:rPr lang="da-DK" sz="2000" b="1" dirty="0"/>
              <a:t>funderet i </a:t>
            </a:r>
            <a:r>
              <a:rPr lang="da-DK" sz="2000" dirty="0"/>
              <a:t>opfattelse af læring som socialt fænomen</a:t>
            </a:r>
          </a:p>
          <a:p>
            <a:pPr marL="457200" indent="-457200">
              <a:buFont typeface="+mj-lt"/>
              <a:buAutoNum type="arabicPeriod"/>
            </a:pPr>
            <a:r>
              <a:rPr lang="da-DK" sz="2000" dirty="0"/>
              <a:t>Vejledning </a:t>
            </a:r>
            <a:r>
              <a:rPr lang="da-DK" sz="2000" b="1" dirty="0"/>
              <a:t>funderet</a:t>
            </a:r>
            <a:r>
              <a:rPr lang="da-DK" sz="2000" dirty="0"/>
              <a:t> i forståelse af trivsel </a:t>
            </a:r>
          </a:p>
          <a:p>
            <a:pPr marL="0" indent="0">
              <a:buNone/>
            </a:pPr>
            <a:endParaRPr lang="da-DK" sz="2000" dirty="0"/>
          </a:p>
          <a:p>
            <a:pPr marL="0" indent="0">
              <a:buNone/>
            </a:pPr>
            <a:r>
              <a:rPr lang="da-DK" sz="2000" dirty="0"/>
              <a:t>Perspektiver på temaerne:</a:t>
            </a:r>
          </a:p>
          <a:p>
            <a:pPr marL="0" indent="0">
              <a:buNone/>
            </a:pPr>
            <a:endParaRPr lang="da-DK" sz="2000" dirty="0"/>
          </a:p>
          <a:p>
            <a:r>
              <a:rPr lang="da-DK" sz="2000" dirty="0"/>
              <a:t>Vejledningen og uddannelsen reflekterer hinanden</a:t>
            </a:r>
          </a:p>
          <a:p>
            <a:r>
              <a:rPr lang="da-DK" sz="2000" dirty="0"/>
              <a:t>Vejledning indeholder mulighed for læring</a:t>
            </a:r>
          </a:p>
        </p:txBody>
      </p:sp>
      <p:sp>
        <p:nvSpPr>
          <p:cNvPr id="4" name="Pladsholder til sidefod 3"/>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345752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2400" b="1" dirty="0"/>
              <a:t>Vejledning ind i læringsfællesskaber</a:t>
            </a:r>
          </a:p>
        </p:txBody>
      </p:sp>
      <p:sp>
        <p:nvSpPr>
          <p:cNvPr id="4" name="Pladsholder til tekst 3"/>
          <p:cNvSpPr>
            <a:spLocks noGrp="1"/>
          </p:cNvSpPr>
          <p:nvPr>
            <p:ph type="body" idx="1"/>
          </p:nvPr>
        </p:nvSpPr>
        <p:spPr/>
        <p:txBody>
          <a:bodyPr/>
          <a:lstStyle/>
          <a:p>
            <a:pPr algn="ctr"/>
            <a:r>
              <a:rPr lang="da-DK" dirty="0">
                <a:solidFill>
                  <a:schemeClr val="tx1"/>
                </a:solidFill>
              </a:rPr>
              <a:t>Nogle grundantagelser</a:t>
            </a:r>
          </a:p>
        </p:txBody>
      </p:sp>
      <p:sp>
        <p:nvSpPr>
          <p:cNvPr id="3" name="Pladsholder til sidefod 2"/>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93963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a:t>Vejledningens funktion og betingelser</a:t>
            </a:r>
          </a:p>
        </p:txBody>
      </p:sp>
      <p:sp>
        <p:nvSpPr>
          <p:cNvPr id="3" name="Pladsholder til indhold 2"/>
          <p:cNvSpPr>
            <a:spLocks noGrp="1"/>
          </p:cNvSpPr>
          <p:nvPr>
            <p:ph idx="1"/>
          </p:nvPr>
        </p:nvSpPr>
        <p:spPr/>
        <p:txBody>
          <a:bodyPr>
            <a:normAutofit/>
          </a:bodyPr>
          <a:lstStyle/>
          <a:p>
            <a:pPr marL="0" indent="0">
              <a:buNone/>
            </a:pPr>
            <a:r>
              <a:rPr lang="da-DK" sz="2000" dirty="0"/>
              <a:t>Dominerende træk ved vejledningsdefinitioner: </a:t>
            </a:r>
          </a:p>
          <a:p>
            <a:pPr marL="0" indent="0">
              <a:buNone/>
            </a:pPr>
            <a:endParaRPr lang="da-DK" sz="2000" dirty="0"/>
          </a:p>
          <a:p>
            <a:pPr marL="0" indent="0">
              <a:buNone/>
            </a:pPr>
            <a:r>
              <a:rPr lang="da-DK" sz="2000" dirty="0"/>
              <a:t>Vejledning i valget mellem uddannelser</a:t>
            </a:r>
          </a:p>
          <a:p>
            <a:pPr marL="0" indent="0">
              <a:buNone/>
            </a:pPr>
            <a:r>
              <a:rPr lang="da-DK" sz="2000" dirty="0"/>
              <a:t>Vejledning med individet som udgangspunkt og fokus</a:t>
            </a:r>
          </a:p>
          <a:p>
            <a:pPr marL="0" indent="0">
              <a:buNone/>
            </a:pPr>
            <a:r>
              <a:rPr lang="da-DK" sz="2000" dirty="0"/>
              <a:t>Vejledning i en verden af muligheder</a:t>
            </a:r>
          </a:p>
          <a:p>
            <a:pPr marL="0" indent="0">
              <a:buNone/>
            </a:pPr>
            <a:endParaRPr lang="da-DK" sz="2000" dirty="0"/>
          </a:p>
          <a:p>
            <a:r>
              <a:rPr lang="da-DK" sz="2000" dirty="0"/>
              <a:t>Kompleks og foranderlig verden</a:t>
            </a:r>
          </a:p>
          <a:p>
            <a:r>
              <a:rPr lang="da-DK" sz="2000" dirty="0"/>
              <a:t>Det frie individ-det frie valg mellem mange muligheder</a:t>
            </a:r>
          </a:p>
          <a:p>
            <a:r>
              <a:rPr lang="da-DK" sz="2000" dirty="0"/>
              <a:t>Identitet kobles på uddannelse</a:t>
            </a:r>
          </a:p>
        </p:txBody>
      </p:sp>
      <p:sp>
        <p:nvSpPr>
          <p:cNvPr id="4" name="Pladsholder til sidefod 3"/>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1816804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a:t>Vejledning med fokus på fællesskabet</a:t>
            </a:r>
          </a:p>
        </p:txBody>
      </p:sp>
      <p:sp>
        <p:nvSpPr>
          <p:cNvPr id="3" name="Pladsholder til indhold 2"/>
          <p:cNvSpPr>
            <a:spLocks noGrp="1"/>
          </p:cNvSpPr>
          <p:nvPr>
            <p:ph idx="1"/>
          </p:nvPr>
        </p:nvSpPr>
        <p:spPr/>
        <p:txBody>
          <a:bodyPr>
            <a:normAutofit/>
          </a:bodyPr>
          <a:lstStyle/>
          <a:p>
            <a:pPr marL="0" indent="0">
              <a:buNone/>
            </a:pPr>
            <a:r>
              <a:rPr lang="da-DK" sz="2000" dirty="0"/>
              <a:t>En ændring af optik:</a:t>
            </a:r>
          </a:p>
          <a:p>
            <a:pPr marL="0" indent="0">
              <a:buNone/>
            </a:pPr>
            <a:endParaRPr lang="da-DK" sz="2000" dirty="0"/>
          </a:p>
          <a:p>
            <a:pPr marL="0" indent="0">
              <a:buNone/>
            </a:pPr>
            <a:r>
              <a:rPr lang="da-DK" sz="2000" dirty="0"/>
              <a:t>Vejledning ind i læringsfællesskabet</a:t>
            </a:r>
          </a:p>
          <a:p>
            <a:pPr marL="0" indent="0">
              <a:buNone/>
            </a:pPr>
            <a:endParaRPr lang="da-DK" sz="2000" dirty="0"/>
          </a:p>
          <a:p>
            <a:pPr marL="0" indent="0">
              <a:buNone/>
            </a:pPr>
            <a:r>
              <a:rPr lang="da-DK" sz="2000" dirty="0"/>
              <a:t>Vejledning med deltagelse i fællesskabet som mål</a:t>
            </a:r>
          </a:p>
          <a:p>
            <a:pPr marL="0" indent="0">
              <a:buNone/>
            </a:pPr>
            <a:r>
              <a:rPr lang="da-DK" sz="2000" dirty="0"/>
              <a:t>Vejledning med trivsel som mål</a:t>
            </a:r>
          </a:p>
          <a:p>
            <a:pPr marL="0" indent="0">
              <a:buNone/>
            </a:pPr>
            <a:r>
              <a:rPr lang="da-DK" sz="2000" dirty="0"/>
              <a:t>Vejledning ind i en verden baseret på faglighed</a:t>
            </a:r>
          </a:p>
          <a:p>
            <a:endParaRPr lang="da-DK" sz="2000" dirty="0"/>
          </a:p>
          <a:p>
            <a:r>
              <a:rPr lang="da-DK" sz="2000" dirty="0"/>
              <a:t>Læring er (også) et socialt fænomen</a:t>
            </a:r>
          </a:p>
          <a:p>
            <a:r>
              <a:rPr lang="da-DK" sz="2000" dirty="0"/>
              <a:t>Trivsel er en betingelse for læring</a:t>
            </a:r>
          </a:p>
          <a:p>
            <a:pPr marL="0" indent="0">
              <a:buNone/>
            </a:pPr>
            <a:endParaRPr lang="da-DK" sz="2000" dirty="0"/>
          </a:p>
          <a:p>
            <a:pPr marL="0" indent="0">
              <a:buNone/>
            </a:pPr>
            <a:endParaRPr lang="da-DK" sz="2000" dirty="0"/>
          </a:p>
        </p:txBody>
      </p:sp>
      <p:sp>
        <p:nvSpPr>
          <p:cNvPr id="4" name="Pladsholder til sidefod 3"/>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35786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a:t>Vejledningen er samskabelse</a:t>
            </a:r>
          </a:p>
        </p:txBody>
      </p:sp>
      <p:graphicFrame>
        <p:nvGraphicFramePr>
          <p:cNvPr id="4" name="Pladsholder til indhold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ladsholder til sidefod 2"/>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93564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2400" b="1" dirty="0"/>
              <a:t>Vejledning funderet i læringsforståelse</a:t>
            </a:r>
          </a:p>
        </p:txBody>
      </p:sp>
      <p:sp>
        <p:nvSpPr>
          <p:cNvPr id="4" name="Pladsholder til tekst 3"/>
          <p:cNvSpPr>
            <a:spLocks noGrp="1"/>
          </p:cNvSpPr>
          <p:nvPr>
            <p:ph type="body" idx="1"/>
          </p:nvPr>
        </p:nvSpPr>
        <p:spPr/>
        <p:txBody>
          <a:bodyPr/>
          <a:lstStyle/>
          <a:p>
            <a:endParaRPr lang="da-DK"/>
          </a:p>
        </p:txBody>
      </p:sp>
      <p:sp>
        <p:nvSpPr>
          <p:cNvPr id="3" name="Pladsholder til sidefod 2"/>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188569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a:t>Social læringsteori</a:t>
            </a:r>
          </a:p>
        </p:txBody>
      </p:sp>
      <p:sp>
        <p:nvSpPr>
          <p:cNvPr id="3" name="Pladsholder til indhold 2"/>
          <p:cNvSpPr>
            <a:spLocks noGrp="1"/>
          </p:cNvSpPr>
          <p:nvPr>
            <p:ph idx="1"/>
          </p:nvPr>
        </p:nvSpPr>
        <p:spPr/>
        <p:txBody>
          <a:bodyPr/>
          <a:lstStyle/>
          <a:p>
            <a:endParaRPr lang="da-DK" dirty="0"/>
          </a:p>
          <a:p>
            <a:r>
              <a:rPr lang="da-DK" sz="2000" dirty="0"/>
              <a:t>Læring er grundlæggende et socialt fænomen: Læring er afhængig af relationer og interaktion mellem mennesker.</a:t>
            </a:r>
          </a:p>
          <a:p>
            <a:r>
              <a:rPr lang="da-DK" sz="2000" dirty="0"/>
              <a:t>Læring er situeret i specifikke kontekster: Situationen og hvordan </a:t>
            </a:r>
            <a:r>
              <a:rPr lang="da-DK" sz="2000"/>
              <a:t>man lærer er </a:t>
            </a:r>
            <a:r>
              <a:rPr lang="da-DK" sz="2000" dirty="0"/>
              <a:t>en del af det, der læres.</a:t>
            </a:r>
          </a:p>
          <a:p>
            <a:r>
              <a:rPr lang="da-DK" sz="2000" dirty="0"/>
              <a:t>Læring er distribueret mellem mennesker: Deltagerne bidrager med forskellige kompetencer til læringsprocesser i fællesskabet.</a:t>
            </a:r>
          </a:p>
          <a:p>
            <a:r>
              <a:rPr lang="da-DK" sz="2000" dirty="0"/>
              <a:t>Læring er medieret: Stoffet/læringsindholdet er tilgængeligt gennem redskaber og symboler.</a:t>
            </a:r>
          </a:p>
        </p:txBody>
      </p:sp>
      <p:sp>
        <p:nvSpPr>
          <p:cNvPr id="4" name="Pladsholder til sidefod 3"/>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267257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p:txBody>
          <a:bodyPr/>
          <a:lstStyle/>
          <a:p>
            <a:pPr eaLnBrk="1" hangingPunct="1"/>
            <a:r>
              <a:rPr lang="da-DK" altLang="da-DK" sz="2400" b="1"/>
              <a:t>Praksisfællesskaber</a:t>
            </a:r>
          </a:p>
        </p:txBody>
      </p:sp>
      <p:sp>
        <p:nvSpPr>
          <p:cNvPr id="3" name="Pladsholder til indhold 2"/>
          <p:cNvSpPr>
            <a:spLocks noGrp="1"/>
          </p:cNvSpPr>
          <p:nvPr>
            <p:ph idx="1"/>
          </p:nvPr>
        </p:nvSpPr>
        <p:spPr/>
        <p:txBody>
          <a:bodyPr rtlCol="0">
            <a:normAutofit/>
          </a:bodyPr>
          <a:lstStyle/>
          <a:p>
            <a:pPr>
              <a:defRPr/>
            </a:pPr>
            <a:r>
              <a:rPr lang="da-DK" sz="2000" b="1" dirty="0"/>
              <a:t>Fælles virksomhed</a:t>
            </a:r>
            <a:r>
              <a:rPr lang="da-DK" sz="2000" dirty="0"/>
              <a:t>. Medlemmerne er bundet sammen ved en</a:t>
            </a:r>
          </a:p>
          <a:p>
            <a:pPr marL="0" indent="0">
              <a:buNone/>
              <a:defRPr/>
            </a:pPr>
            <a:r>
              <a:rPr lang="da-DK" sz="2000" dirty="0"/>
              <a:t>      fælles forståelse af, hvad fællesskabet drejer sig om. </a:t>
            </a:r>
          </a:p>
          <a:p>
            <a:pPr marL="0" indent="0">
              <a:buNone/>
              <a:defRPr/>
            </a:pPr>
            <a:r>
              <a:rPr lang="da-DK" sz="2000" dirty="0"/>
              <a:t>      - Hvad er den fælles opgave?</a:t>
            </a:r>
          </a:p>
          <a:p>
            <a:pPr>
              <a:defRPr/>
            </a:pPr>
            <a:r>
              <a:rPr lang="da-DK" sz="2000" dirty="0"/>
              <a:t>Praksisfællesskabet opbygges gennem et </a:t>
            </a:r>
            <a:r>
              <a:rPr lang="da-DK" sz="2000" b="1" dirty="0"/>
              <a:t>gensidigt engagement</a:t>
            </a:r>
            <a:r>
              <a:rPr lang="da-DK" sz="2000" dirty="0"/>
              <a:t>. </a:t>
            </a:r>
          </a:p>
          <a:p>
            <a:pPr marL="0" indent="0">
              <a:buNone/>
              <a:defRPr/>
            </a:pPr>
            <a:r>
              <a:rPr lang="da-DK" sz="2000" dirty="0"/>
              <a:t>      - Hvad gør medlemmerne for at holde sammen på praksisfællesskabet? </a:t>
            </a:r>
          </a:p>
          <a:p>
            <a:pPr>
              <a:defRPr/>
            </a:pPr>
            <a:r>
              <a:rPr lang="da-DK" sz="2000" dirty="0"/>
              <a:t>Praksisfællesskabet udvikler et </a:t>
            </a:r>
            <a:r>
              <a:rPr lang="da-DK" sz="2000" b="1" dirty="0"/>
              <a:t>fælles repertoire</a:t>
            </a:r>
            <a:r>
              <a:rPr lang="da-DK" sz="2000" dirty="0"/>
              <a:t>.</a:t>
            </a:r>
            <a:r>
              <a:rPr lang="da-DK" sz="2000" b="1" dirty="0"/>
              <a:t> </a:t>
            </a:r>
          </a:p>
          <a:p>
            <a:pPr marL="0" indent="0">
              <a:buNone/>
              <a:defRPr/>
            </a:pPr>
            <a:r>
              <a:rPr lang="da-DK" sz="2000" b="1" dirty="0"/>
              <a:t>      </a:t>
            </a:r>
            <a:r>
              <a:rPr lang="da-DK" sz="2000" dirty="0"/>
              <a:t>- Hvad kendetegner fællesskabets sprog, hvilke vaner og rutiner er der,                </a:t>
            </a:r>
          </a:p>
          <a:p>
            <a:pPr marL="0" indent="0">
              <a:buNone/>
              <a:defRPr/>
            </a:pPr>
            <a:r>
              <a:rPr lang="da-DK" sz="2000" dirty="0"/>
              <a:t>      hvilke fortællinger gør medlemmerne til dem, de er, hvilke fælles  </a:t>
            </a:r>
          </a:p>
          <a:p>
            <a:pPr marL="0" indent="0">
              <a:buNone/>
              <a:defRPr/>
            </a:pPr>
            <a:r>
              <a:rPr lang="da-DK" sz="2000" dirty="0"/>
              <a:t>      fortællinger er der? </a:t>
            </a:r>
          </a:p>
          <a:p>
            <a:pPr>
              <a:defRPr/>
            </a:pPr>
            <a:r>
              <a:rPr lang="da-DK" sz="2000" dirty="0"/>
              <a:t>Ikke alle praksisfællesskaber indeholder gode betingelser for læring.</a:t>
            </a:r>
          </a:p>
          <a:p>
            <a:pPr marL="0" indent="0">
              <a:buNone/>
              <a:defRPr/>
            </a:pPr>
            <a:endParaRPr lang="da-DK" sz="2000" dirty="0"/>
          </a:p>
          <a:p>
            <a:pPr>
              <a:defRPr/>
            </a:pPr>
            <a:endParaRPr lang="da-DK" sz="2000" dirty="0"/>
          </a:p>
        </p:txBody>
      </p:sp>
      <p:pic>
        <p:nvPicPr>
          <p:cNvPr id="46084" name="Picture 2" descr="http://t2.gstatic.com/images?q=tbn:ANd9GcQJ5LsllWMR8QJsSdvVv_WFipyGAYnzvnI_5gXGXxB02d-771m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0164" y="1222375"/>
            <a:ext cx="1557337" cy="156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dsholder til sidefod 1"/>
          <p:cNvSpPr>
            <a:spLocks noGrp="1"/>
          </p:cNvSpPr>
          <p:nvPr>
            <p:ph type="ftr" sz="quarter" idx="11"/>
          </p:nvPr>
        </p:nvSpPr>
        <p:spPr/>
        <p:txBody>
          <a:bodyPr/>
          <a:lstStyle/>
          <a:p>
            <a:r>
              <a:rPr lang="da-DK"/>
              <a:t>www.læringskompagniet.dk</a:t>
            </a:r>
          </a:p>
        </p:txBody>
      </p:sp>
    </p:spTree>
    <p:extLst>
      <p:ext uri="{BB962C8B-B14F-4D97-AF65-F5344CB8AC3E}">
        <p14:creationId xmlns:p14="http://schemas.microsoft.com/office/powerpoint/2010/main" val="1698831376"/>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699</Words>
  <Application>Microsoft Office PowerPoint</Application>
  <PresentationFormat>Brugerdefineret</PresentationFormat>
  <Paragraphs>150</Paragraphs>
  <Slides>18</Slides>
  <Notes>7</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Office-tema</vt:lpstr>
      <vt:lpstr>Sambakonference</vt:lpstr>
      <vt:lpstr>Indhold</vt:lpstr>
      <vt:lpstr>Vejledning ind i læringsfællesskaber</vt:lpstr>
      <vt:lpstr>Vejledningens funktion og betingelser</vt:lpstr>
      <vt:lpstr>Vejledning med fokus på fællesskabet</vt:lpstr>
      <vt:lpstr>Vejledningen er samskabelse</vt:lpstr>
      <vt:lpstr>Vejledning funderet i læringsforståelse</vt:lpstr>
      <vt:lpstr>Social læringsteori</vt:lpstr>
      <vt:lpstr>Praksisfællesskaber</vt:lpstr>
      <vt:lpstr>PowerPoint-præsentation</vt:lpstr>
      <vt:lpstr>Samskabelse: læringen begynder med vejledningen</vt:lpstr>
      <vt:lpstr>Fælles kommunikation om undervisning og læring</vt:lpstr>
      <vt:lpstr>Vejledning funderet i trivselsfremme </vt:lpstr>
      <vt:lpstr>Psykisk sundhed ifølge Aron Antonovsky</vt:lpstr>
      <vt:lpstr>Trivselsfremme i  de sociale relationer på uddannelsen </vt:lpstr>
      <vt:lpstr>Oplevelse af meningsfuldhed</vt:lpstr>
      <vt:lpstr>Sundhedsfremme i undervisningen</vt:lpstr>
      <vt:lpstr>Afrunding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Sambakonference</dc:title>
  <dc:creator>Bjarke Malmstrøm Jensen</dc:creator>
  <cp:lastModifiedBy>Benny Wielandt - TEC</cp:lastModifiedBy>
  <cp:revision>38</cp:revision>
  <cp:lastPrinted>2016-10-25T09:38:58Z</cp:lastPrinted>
  <dcterms:created xsi:type="dcterms:W3CDTF">2016-10-14T11:21:25Z</dcterms:created>
  <dcterms:modified xsi:type="dcterms:W3CDTF">2016-11-02T15:46:21Z</dcterms:modified>
</cp:coreProperties>
</file>