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9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  <p:sldMasterId id="2147483700" r:id="rId4"/>
    <p:sldMasterId id="2147483722" r:id="rId5"/>
    <p:sldMasterId id="2147483735" r:id="rId6"/>
    <p:sldMasterId id="2147483761" r:id="rId7"/>
    <p:sldMasterId id="2147483787" r:id="rId8"/>
    <p:sldMasterId id="2147483800" r:id="rId9"/>
    <p:sldMasterId id="2147483813" r:id="rId10"/>
  </p:sldMasterIdLst>
  <p:notesMasterIdLst>
    <p:notesMasterId r:id="rId45"/>
  </p:notesMasterIdLst>
  <p:sldIdLst>
    <p:sldId id="511" r:id="rId11"/>
    <p:sldId id="540" r:id="rId12"/>
    <p:sldId id="513" r:id="rId13"/>
    <p:sldId id="514" r:id="rId14"/>
    <p:sldId id="547" r:id="rId15"/>
    <p:sldId id="515" r:id="rId16"/>
    <p:sldId id="495" r:id="rId17"/>
    <p:sldId id="503" r:id="rId18"/>
    <p:sldId id="516" r:id="rId19"/>
    <p:sldId id="517" r:id="rId20"/>
    <p:sldId id="563" r:id="rId21"/>
    <p:sldId id="500" r:id="rId22"/>
    <p:sldId id="564" r:id="rId23"/>
    <p:sldId id="565" r:id="rId24"/>
    <p:sldId id="504" r:id="rId25"/>
    <p:sldId id="562" r:id="rId26"/>
    <p:sldId id="541" r:id="rId27"/>
    <p:sldId id="542" r:id="rId28"/>
    <p:sldId id="544" r:id="rId29"/>
    <p:sldId id="506" r:id="rId30"/>
    <p:sldId id="527" r:id="rId31"/>
    <p:sldId id="557" r:id="rId32"/>
    <p:sldId id="558" r:id="rId33"/>
    <p:sldId id="559" r:id="rId34"/>
    <p:sldId id="561" r:id="rId35"/>
    <p:sldId id="508" r:id="rId36"/>
    <p:sldId id="491" r:id="rId37"/>
    <p:sldId id="524" r:id="rId38"/>
    <p:sldId id="509" r:id="rId39"/>
    <p:sldId id="421" r:id="rId40"/>
    <p:sldId id="510" r:id="rId41"/>
    <p:sldId id="545" r:id="rId42"/>
    <p:sldId id="566" r:id="rId43"/>
    <p:sldId id="525" r:id="rId44"/>
  </p:sldIdLst>
  <p:sldSz cx="9906000" cy="6858000" type="A4"/>
  <p:notesSz cx="6858000" cy="9144000"/>
  <p:defaultTextStyle>
    <a:defPPr>
      <a:defRPr lang="da-DK"/>
    </a:defPPr>
    <a:lvl1pPr marL="0" algn="l" defTabSz="911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53" algn="l" defTabSz="911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910" algn="l" defTabSz="911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859" algn="l" defTabSz="911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815" algn="l" defTabSz="911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769" algn="l" defTabSz="911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727" algn="l" defTabSz="911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674" algn="l" defTabSz="911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628" algn="l" defTabSz="911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Greve" initials="L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8"/>
    <p:restoredTop sz="99035" autoAdjust="0"/>
  </p:normalViewPr>
  <p:slideViewPr>
    <p:cSldViewPr>
      <p:cViewPr>
        <p:scale>
          <a:sx n="95" d="100"/>
          <a:sy n="95" d="100"/>
        </p:scale>
        <p:origin x="-2274" y="-92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0E63-8317-43BA-B321-479F381FF223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B01C-E9DB-45F6-8D4A-14AEAFC137A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98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9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53" algn="l" defTabSz="9119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910" algn="l" defTabSz="9119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859" algn="l" defTabSz="9119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815" algn="l" defTabSz="9119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769" algn="l" defTabSz="9119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727" algn="l" defTabSz="9119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674" algn="l" defTabSz="9119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628" algn="l" defTabSz="9119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da-DK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07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Den første</a:t>
            </a:r>
            <a:r>
              <a:rPr lang="da-DK" baseline="0" dirty="0" smtClean="0"/>
              <a:t> starter med et klart mål. Jeg vil være astronaut, altså så arbejder jeg mig direkte henimod målet og forsøger at forudsige vejen dertil. Dermed antager jeg, at verden er forudsigelig.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7077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Eller jeg starter med at se, hvad jeg har ved hånden og har kontrol over og givet</a:t>
            </a:r>
            <a:r>
              <a:rPr lang="da-DK" baseline="0" dirty="0" smtClean="0"/>
              <a:t> dette, forsøger jeg hvad jeg kan sætte i værk. Jeg har fx vandret tværs over Spanien på en pilgrimsrejse, og her var det ikke målet Santiago de </a:t>
            </a:r>
            <a:r>
              <a:rPr lang="da-DK" baseline="0" dirty="0" err="1" smtClean="0"/>
              <a:t>Compostella</a:t>
            </a:r>
            <a:r>
              <a:rPr lang="da-DK" baseline="0" dirty="0" smtClean="0"/>
              <a:t>, der var målet, men vejen der var målet.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3406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BC6BF-7C1C-4741-B1EC-FAE8423DA95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72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954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4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763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2304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2644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0937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35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da-DK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83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99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6EEDE-8FB5-4B7F-A2C1-22DB4C16D8A6}" type="slidenum">
              <a: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7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33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731" indent="-2856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664" indent="-22853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729" indent="-22853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794" indent="-22853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3859" indent="-228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0926" indent="-228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7992" indent="-228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057" indent="-228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937DDF-91DE-40A8-97F5-C17A1129AD64}" type="slidenum">
              <a:rPr 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7" name="Rectangle 7"/>
          <p:cNvSpPr txBox="1">
            <a:spLocks noGrp="1" noChangeArrowheads="1"/>
          </p:cNvSpPr>
          <p:nvPr/>
        </p:nvSpPr>
        <p:spPr bwMode="auto">
          <a:xfrm>
            <a:off x="4021138" y="9721853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19" tIns="49510" rIns="99019" bIns="4951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8554E0E-D338-41C6-A8CC-13F890C05DB5}" type="slidenum">
              <a:rPr lang="en-US" sz="1300">
                <a:solidFill>
                  <a:srgbClr val="000000"/>
                </a:solidFill>
              </a:rPr>
              <a:pPr algn="r" eaLnBrk="1" hangingPunct="1"/>
              <a:t>13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95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362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194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B01C-E9DB-45F6-8D4A-14AEAFC137A0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495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5EDCD-0744-42E9-9F0C-894941FDC93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54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662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7F8A-268D-4CC7-8F92-E84B0D7DEEF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CDF-BBAA-4778-A016-D3D4B62EF71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CAA1-4011-4B2C-8FEC-A0412A930617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B22-B9CD-4432-976D-80CF0408C3E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 i maksimalt to linjer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519" y="1916113"/>
            <a:ext cx="8658962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89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lvl="1"/>
            <a:r>
              <a:rPr lang="da-DK" dirty="0" smtClean="0"/>
              <a:t>Andet niveau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2"/>
            <a:r>
              <a:rPr lang="da-DK" dirty="0" smtClean="0"/>
              <a:t>Tredje niveau Light</a:t>
            </a:r>
          </a:p>
          <a:p>
            <a:pPr lvl="3"/>
            <a:r>
              <a:rPr lang="da-DK" dirty="0" smtClean="0"/>
              <a:t>Fjerde niveau 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4"/>
            <a:r>
              <a:rPr lang="da-DK" dirty="0" smtClean="0"/>
              <a:t>Femte niveau H5 Light</a:t>
            </a:r>
            <a:endParaRPr lang="da-DK" dirty="0"/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 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7"/>
            <a:r>
              <a:rPr lang="da-DK" dirty="0" smtClean="0"/>
              <a:t>Ottende niveau H6 Light</a:t>
            </a:r>
          </a:p>
          <a:p>
            <a:pPr lvl="8"/>
            <a:r>
              <a:rPr lang="da-DK" dirty="0" smtClean="0"/>
              <a:t>Niende niveau H6 </a:t>
            </a:r>
            <a:r>
              <a:rPr lang="da-DK" dirty="0" err="1" smtClean="0"/>
              <a:t>bullet</a:t>
            </a: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5CEE-D437-4DC1-BF99-E4A6E95BC2AD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379814" y="-11761"/>
            <a:ext cx="22938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eller 2. linje i overskriften ved at markere linjen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Niveau = Light 25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Niveau = Bullet 25 pkt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 Niveau = Regular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Niveau = Light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6. Niveau = Bullet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7. Niveau = Regular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8. Niveau = Light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9. Niveau = Bullet 10,5 pkt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Brug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‘Forøg/Formindsk listeniveau’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 at hoppe mellem niveauer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63679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56" y="3200301"/>
            <a:ext cx="4953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50906" y="3200302"/>
            <a:ext cx="23217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34" y="3455571"/>
            <a:ext cx="4746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54301" y="3455571"/>
            <a:ext cx="237331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36" name="Rounded Rectangle 46"/>
          <p:cNvSpPr/>
          <p:nvPr userDrawn="1"/>
        </p:nvSpPr>
        <p:spPr>
          <a:xfrm>
            <a:off x="-586474" y="3458746"/>
            <a:ext cx="23217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  <a:latin typeface="VIA Type Office"/>
                </a:endParaRPr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latin typeface="VIA Type Office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290129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 - punk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 i maksimalt to linjer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0EBC-E042-4B19-B963-0CF9DCA263A9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624285" y="1916114"/>
            <a:ext cx="8657430" cy="392588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80000"/>
              </a:lnSpc>
              <a:defRPr sz="2500" spc="-90" baseline="0"/>
            </a:lvl2pPr>
            <a:lvl3pPr marL="1364400">
              <a:lnSpc>
                <a:spcPct val="80000"/>
              </a:lnSpc>
              <a:defRPr sz="2500" spc="-90"/>
            </a:lvl3pPr>
            <a:lvl4pPr marL="1821600">
              <a:lnSpc>
                <a:spcPct val="80000"/>
              </a:lnSpc>
              <a:defRPr sz="2500" spc="-90"/>
            </a:lvl4pPr>
            <a:lvl5pPr marL="1821600">
              <a:lnSpc>
                <a:spcPct val="80000"/>
              </a:lnSpc>
              <a:defRPr sz="2500" spc="-9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2524654" y="6631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  <a:latin typeface="VIA Type Office"/>
                </a:endParaRPr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latin typeface="VIA Type Office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7159604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I - lille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647" y="584200"/>
            <a:ext cx="4218407" cy="756569"/>
          </a:xfrm>
        </p:spPr>
        <p:txBody>
          <a:bodyPr tIns="0"/>
          <a:lstStyle>
            <a:lvl1pPr>
              <a:lnSpc>
                <a:spcPct val="80000"/>
              </a:lnSpc>
              <a:defRPr sz="2500" spc="-100" baseline="0">
                <a:latin typeface="+mj-lt"/>
              </a:defRPr>
            </a:lvl1pPr>
          </a:lstStyle>
          <a:p>
            <a:r>
              <a:rPr lang="da-DK" dirty="0" smtClean="0"/>
              <a:t>Overskrift i maksimalt to linjer</a:t>
            </a:r>
            <a:endParaRPr lang="da-DK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69947" y="579714"/>
            <a:ext cx="4211769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23519" y="1916113"/>
            <a:ext cx="8658962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0" indent="0">
              <a:lnSpc>
                <a:spcPct val="89000"/>
              </a:lnSpc>
              <a:spcBef>
                <a:spcPts val="0"/>
              </a:spcBef>
              <a:buNone/>
              <a:defRPr sz="1400" baseline="0"/>
            </a:lvl2pPr>
            <a:lvl3pPr marL="0" indent="0">
              <a:spcBef>
                <a:spcPts val="0"/>
              </a:spcBef>
              <a:buFontTx/>
              <a:buNone/>
              <a:defRPr spc="-90" baseline="0">
                <a:latin typeface="VIA Type Office Light" panose="02000503000000020004" pitchFamily="2" charset="0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>
                <a:latin typeface="VIA Type Office Light" panose="02000503000000020004" pitchFamily="2" charset="0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lvl="1"/>
            <a:r>
              <a:rPr lang="da-DK" dirty="0" smtClean="0"/>
              <a:t>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2"/>
            <a:r>
              <a:rPr lang="da-DK" dirty="0" smtClean="0"/>
              <a:t>H5 Light</a:t>
            </a:r>
          </a:p>
          <a:p>
            <a:pPr lvl="3"/>
            <a:r>
              <a:rPr lang="da-DK" dirty="0" smtClean="0"/>
              <a:t>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4"/>
            <a:r>
              <a:rPr lang="da-DK" dirty="0" smtClean="0"/>
              <a:t>H6 Light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CF-9E4A-4F96-8758-CD95AEBC3A2B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grpSp>
        <p:nvGrpSpPr>
          <p:cNvPr id="27" name="Gruppe 26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8" name="Lige forbindelse 17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  <a:latin typeface="VIA Type Office"/>
                </a:endParaRPr>
              </a:p>
            </p:txBody>
          </p:sp>
        </p:grpSp>
      </p:grp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56" y="3200301"/>
            <a:ext cx="4953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50906" y="3200302"/>
            <a:ext cx="23217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34" y="3455571"/>
            <a:ext cx="4746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54301" y="3455571"/>
            <a:ext cx="237331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36" name="Rounded Rectangle 46"/>
          <p:cNvSpPr/>
          <p:nvPr userDrawn="1"/>
        </p:nvSpPr>
        <p:spPr>
          <a:xfrm>
            <a:off x="-586474" y="3458746"/>
            <a:ext cx="23217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9" name="Tekstboks 28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latin typeface="VIA Type Office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cxnSp>
        <p:nvCxnSpPr>
          <p:cNvPr id="21" name="Lige forbindelse 20"/>
          <p:cNvCxnSpPr>
            <a:endCxn id="17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"/>
          <p:cNvSpPr txBox="1"/>
          <p:nvPr userDrawn="1"/>
        </p:nvSpPr>
        <p:spPr>
          <a:xfrm>
            <a:off x="-2524654" y="6631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31" name="AutoShape 4"/>
          <p:cNvSpPr>
            <a:spLocks/>
          </p:cNvSpPr>
          <p:nvPr userDrawn="1"/>
        </p:nvSpPr>
        <p:spPr bwMode="gray">
          <a:xfrm>
            <a:off x="-2379814" y="584200"/>
            <a:ext cx="22938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Niveau = Regular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Niveau = Light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 Niveau = Regular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Niveau = Light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Brug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‘Forøg/Formindsk listeniveau’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 at hoppe mellem niveauer </a:t>
            </a:r>
          </a:p>
        </p:txBody>
      </p:sp>
    </p:spTree>
    <p:extLst>
      <p:ext uri="{BB962C8B-B14F-4D97-AF65-F5344CB8AC3E}">
        <p14:creationId xmlns:p14="http://schemas.microsoft.com/office/powerpoint/2010/main" val="36586333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4285" y="1914575"/>
            <a:ext cx="4211770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 smtClean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85" y="2528887"/>
            <a:ext cx="4211770" cy="3313114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69947" y="1914576"/>
            <a:ext cx="4212536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 smtClean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9946" y="2528888"/>
            <a:ext cx="4212535" cy="331311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1DA4-F53E-42A1-9359-C105730B3F0D}" type="datetimeFigureOut">
              <a:rPr lang="da-DK" smtClean="0">
                <a:solidFill>
                  <a:srgbClr val="414141"/>
                </a:solidFill>
              </a:rPr>
              <a:pPr/>
              <a:t>31-10-2016</a:t>
            </a:fld>
            <a:endParaRPr lang="da-DK">
              <a:solidFill>
                <a:srgbClr val="4141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141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>
              <a:solidFill>
                <a:srgbClr val="414141"/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89355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lys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5054692" y="-6350"/>
            <a:ext cx="4851308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F362-1097-43DC-BBF2-95CC44949235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576" y="2392330"/>
            <a:ext cx="4211768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 smtClean="0"/>
              <a:t>H5 Light</a:t>
            </a:r>
          </a:p>
          <a:p>
            <a:pPr lvl="3"/>
            <a:r>
              <a:rPr lang="da-DK" dirty="0" smtClean="0"/>
              <a:t>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H6 Light</a:t>
            </a:r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379814" y="584200"/>
            <a:ext cx="22938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linje(r)/ord i overskriften ved at markere teksten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Brug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‘Forøg/Formindsk listeniveau’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 at hoppe mellem niveauer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56" y="3200301"/>
            <a:ext cx="4953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350906" y="3200302"/>
            <a:ext cx="23217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34" y="3455571"/>
            <a:ext cx="4746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45"/>
          <p:cNvSpPr/>
          <p:nvPr userDrawn="1"/>
        </p:nvSpPr>
        <p:spPr>
          <a:xfrm>
            <a:off x="-354301" y="3455571"/>
            <a:ext cx="237331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6" name="Rounded Rectangle 46"/>
          <p:cNvSpPr/>
          <p:nvPr userDrawn="1"/>
        </p:nvSpPr>
        <p:spPr>
          <a:xfrm>
            <a:off x="-586474" y="3458746"/>
            <a:ext cx="23217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66589" y="584199"/>
            <a:ext cx="427075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232757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  <a:latin typeface="VIA Type Office"/>
                </a:endParaRPr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latin typeface="VIA Type Office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24000" y="5922000"/>
            <a:ext cx="1989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379814" y="584200"/>
            <a:ext cx="229382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Niveau = Regular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Niveau = Light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 Niveau = Regular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Niveau = Light 10,5 pkt</a:t>
            </a:r>
          </a:p>
        </p:txBody>
      </p:sp>
      <p:sp>
        <p:nvSpPr>
          <p:cNvPr id="41" name="AutoShape 4"/>
          <p:cNvSpPr>
            <a:spLocks/>
          </p:cNvSpPr>
          <p:nvPr userDrawn="1"/>
        </p:nvSpPr>
        <p:spPr bwMode="gray">
          <a:xfrm>
            <a:off x="10023564" y="1546869"/>
            <a:ext cx="22938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nyt billede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på det indsatte billede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Skift billede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det nye billede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Tryk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og vælg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Nulstil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hvis pladsholderen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forandrer sig</a:t>
            </a:r>
          </a:p>
        </p:txBody>
      </p:sp>
    </p:spTree>
    <p:extLst>
      <p:ext uri="{BB962C8B-B14F-4D97-AF65-F5344CB8AC3E}">
        <p14:creationId xmlns:p14="http://schemas.microsoft.com/office/powerpoint/2010/main" val="33087373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Mørk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5054692" y="-6350"/>
            <a:ext cx="4851308" cy="6864350"/>
          </a:xfrm>
          <a:solidFill>
            <a:schemeClr val="tx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576" y="2392330"/>
            <a:ext cx="4211768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 smtClean="0"/>
              <a:t>H5 Light</a:t>
            </a:r>
          </a:p>
          <a:p>
            <a:pPr lvl="3"/>
            <a:r>
              <a:rPr lang="da-DK" dirty="0" smtClean="0"/>
              <a:t>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H6 Light</a:t>
            </a:r>
            <a:endParaRPr lang="da-DK" dirty="0"/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379814" y="584200"/>
            <a:ext cx="22938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linje(r)/ord i overskriften ved at markere teksten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Brug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‘Forøg/Formindsk listeniveau’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 at hoppe mellem niveauer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56" y="3200301"/>
            <a:ext cx="4953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43"/>
          <p:cNvSpPr/>
          <p:nvPr userDrawn="1"/>
        </p:nvSpPr>
        <p:spPr>
          <a:xfrm>
            <a:off x="-350906" y="3200302"/>
            <a:ext cx="23217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34" y="3455571"/>
            <a:ext cx="4746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5"/>
          <p:cNvSpPr/>
          <p:nvPr userDrawn="1"/>
        </p:nvSpPr>
        <p:spPr>
          <a:xfrm>
            <a:off x="-354301" y="3455571"/>
            <a:ext cx="237331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5" name="Rounded Rectangle 46"/>
          <p:cNvSpPr/>
          <p:nvPr userDrawn="1"/>
        </p:nvSpPr>
        <p:spPr>
          <a:xfrm>
            <a:off x="-586474" y="3458746"/>
            <a:ext cx="23217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  <a:latin typeface="VIA Type Office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232757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7293260" y="5920436"/>
            <a:ext cx="1989221" cy="37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F48D9F-BF80-4AF7-BBF1-F04729C6D7E1}" type="datetime2">
              <a:rPr lang="da-DK" smtClean="0">
                <a:solidFill>
                  <a:prstClr val="white"/>
                </a:solidFill>
              </a:rPr>
              <a:pPr/>
              <a:t>31. oktober 2016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293261" y="5925421"/>
            <a:ext cx="1989221" cy="37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66589" y="584199"/>
            <a:ext cx="427075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  <a:latin typeface="VIA Type Office"/>
                </a:endParaRPr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latin typeface="VIA Type Office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24000" y="5922000"/>
            <a:ext cx="1989000" cy="374400"/>
          </a:xfrm>
          <a:blipFill>
            <a:blip r:embed="rId8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43" name="AutoShape 4"/>
          <p:cNvSpPr>
            <a:spLocks/>
          </p:cNvSpPr>
          <p:nvPr userDrawn="1"/>
        </p:nvSpPr>
        <p:spPr bwMode="gray">
          <a:xfrm>
            <a:off x="-2379814" y="584200"/>
            <a:ext cx="229382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Niveau = Regular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Niveau = Light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 Niveau = Regular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Niveau = Light 10,5 pkt</a:t>
            </a:r>
          </a:p>
        </p:txBody>
      </p:sp>
      <p:sp>
        <p:nvSpPr>
          <p:cNvPr id="44" name="AutoShape 4"/>
          <p:cNvSpPr>
            <a:spLocks/>
          </p:cNvSpPr>
          <p:nvPr userDrawn="1"/>
        </p:nvSpPr>
        <p:spPr bwMode="gray">
          <a:xfrm>
            <a:off x="10023564" y="1546869"/>
            <a:ext cx="22938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nyt billede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på det indsatte billede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Skift billede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det nye billede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Tryk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og vælg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Nulstil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hvis pladsholderen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forandrer sig</a:t>
            </a:r>
          </a:p>
        </p:txBody>
      </p:sp>
    </p:spTree>
    <p:extLst>
      <p:ext uri="{BB962C8B-B14F-4D97-AF65-F5344CB8AC3E}">
        <p14:creationId xmlns:p14="http://schemas.microsoft.com/office/powerpoint/2010/main" val="7356918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I - tekst/cit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06F1-A6AF-413B-AB71-74C0F11C5094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576" y="584200"/>
            <a:ext cx="4211768" cy="5257801"/>
          </a:xfrm>
        </p:spPr>
        <p:txBody>
          <a:bodyPr tIns="36000"/>
          <a:lstStyle>
            <a:lvl1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lang="da-DK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 smtClean="0"/>
              <a:t>H5 Light</a:t>
            </a:r>
          </a:p>
          <a:p>
            <a:pPr lvl="3"/>
            <a:r>
              <a:rPr lang="da-DK" dirty="0" smtClean="0"/>
              <a:t>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H6 Light</a:t>
            </a:r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1002356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linje(r)/ord i overskriften ved at markere teksten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598556" y="1507530"/>
            <a:ext cx="495300" cy="464820"/>
            <a:chOff x="-552513" y="3200301"/>
            <a:chExt cx="457200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400">
                <a:defRPr/>
              </a:pPr>
              <a:endParaRPr lang="da-DK" sz="2400" dirty="0">
                <a:solidFill>
                  <a:prstClr val="white"/>
                </a:solidFill>
                <a:latin typeface="VIA Type Office"/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400">
                <a:defRPr/>
              </a:pPr>
              <a:endParaRPr lang="da-DK" sz="2400" dirty="0">
                <a:solidFill>
                  <a:prstClr val="white"/>
                </a:solidFill>
                <a:latin typeface="VIA Type Office"/>
              </a:endParaRPr>
            </a:p>
          </p:txBody>
        </p:sp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400">
                <a:defRPr/>
              </a:pPr>
              <a:endParaRPr lang="da-DK" sz="2400" dirty="0">
                <a:solidFill>
                  <a:prstClr val="white"/>
                </a:solidFill>
                <a:latin typeface="VIA Type Office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017370" y="584199"/>
            <a:ext cx="4265112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 i flere linjer</a:t>
            </a:r>
            <a:endParaRPr lang="da-DK" dirty="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10023564" y="1232757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379814" y="584200"/>
            <a:ext cx="2293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Niveau = Regular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Brug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‘Forøg/Formindsk listeniveau’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 at hoppe mellem niveauer </a:t>
            </a: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  <a:latin typeface="VIA Type Office"/>
                </a:endParaRPr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latin typeface="VIA Type Office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2524654" y="2528888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154443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0A49-9E4D-4041-B8FA-3CA46EBBF1A1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  <a:latin typeface="VIA Type Office"/>
                </a:endParaRPr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latin typeface="VIA Type Office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2524654" y="6631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204692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5608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500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7F8A-268D-4CC7-8F92-E84B0D7DEEFE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CDF-BBAA-4778-A016-D3D4B62EF713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41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86"/>
            <a:ext cx="222885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86"/>
            <a:ext cx="652145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531C-2299-4C76-B048-6D17AE2BF5E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A31E-0136-496B-88A4-52E4E12C4CBA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C11F-12F4-41D3-8804-53717224CC4A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B4D8-3BE6-4D0F-A191-98E76461B0F7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9753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4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BC1D-5195-43B2-BDC1-013C1AB2FD0A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7FDF-DA7A-4F6D-8BF1-4EF4E9763305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528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5089-59DF-4F89-B75E-970DE82297DF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6508-87DC-447A-AEED-9F3E498135E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5443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953" indent="0">
              <a:buNone/>
              <a:defRPr sz="2000" b="1"/>
            </a:lvl2pPr>
            <a:lvl3pPr marL="911910" indent="0">
              <a:buNone/>
              <a:defRPr sz="1800" b="1"/>
            </a:lvl3pPr>
            <a:lvl4pPr marL="1367859" indent="0">
              <a:buNone/>
              <a:defRPr sz="1600" b="1"/>
            </a:lvl4pPr>
            <a:lvl5pPr marL="1823815" indent="0">
              <a:buNone/>
              <a:defRPr sz="1600" b="1"/>
            </a:lvl5pPr>
            <a:lvl6pPr marL="2279769" indent="0">
              <a:buNone/>
              <a:defRPr sz="1600" b="1"/>
            </a:lvl6pPr>
            <a:lvl7pPr marL="2735727" indent="0">
              <a:buNone/>
              <a:defRPr sz="1600" b="1"/>
            </a:lvl7pPr>
            <a:lvl8pPr marL="3191674" indent="0">
              <a:buNone/>
              <a:defRPr sz="1600" b="1"/>
            </a:lvl8pPr>
            <a:lvl9pPr marL="3647628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953" indent="0">
              <a:buNone/>
              <a:defRPr sz="2000" b="1"/>
            </a:lvl2pPr>
            <a:lvl3pPr marL="911910" indent="0">
              <a:buNone/>
              <a:defRPr sz="1800" b="1"/>
            </a:lvl3pPr>
            <a:lvl4pPr marL="1367859" indent="0">
              <a:buNone/>
              <a:defRPr sz="1600" b="1"/>
            </a:lvl4pPr>
            <a:lvl5pPr marL="1823815" indent="0">
              <a:buNone/>
              <a:defRPr sz="1600" b="1"/>
            </a:lvl5pPr>
            <a:lvl6pPr marL="2279769" indent="0">
              <a:buNone/>
              <a:defRPr sz="1600" b="1"/>
            </a:lvl6pPr>
            <a:lvl7pPr marL="2735727" indent="0">
              <a:buNone/>
              <a:defRPr sz="1600" b="1"/>
            </a:lvl7pPr>
            <a:lvl8pPr marL="3191674" indent="0">
              <a:buNone/>
              <a:defRPr sz="1600" b="1"/>
            </a:lvl8pPr>
            <a:lvl9pPr marL="3647628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F1B0-782A-4632-9FCF-E19EDF457F2C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8706-522F-4340-97C6-5967A0867DE9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5322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14D-A0A0-4806-8854-A2970E495430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E099-0E7F-445A-8982-58B4EFEAB921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6552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78F-B232-4B06-9C2A-42E79EB17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DE93-D9EF-46AD-B817-4AFA233AF78D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8321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91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2" y="27312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3" indent="0">
              <a:buNone/>
              <a:defRPr sz="1200"/>
            </a:lvl2pPr>
            <a:lvl3pPr marL="911910" indent="0">
              <a:buNone/>
              <a:defRPr sz="1100"/>
            </a:lvl3pPr>
            <a:lvl4pPr marL="1367859" indent="0">
              <a:buNone/>
              <a:defRPr sz="900"/>
            </a:lvl4pPr>
            <a:lvl5pPr marL="1823815" indent="0">
              <a:buNone/>
              <a:defRPr sz="900"/>
            </a:lvl5pPr>
            <a:lvl6pPr marL="2279769" indent="0">
              <a:buNone/>
              <a:defRPr sz="900"/>
            </a:lvl6pPr>
            <a:lvl7pPr marL="2735727" indent="0">
              <a:buNone/>
              <a:defRPr sz="900"/>
            </a:lvl7pPr>
            <a:lvl8pPr marL="3191674" indent="0">
              <a:buNone/>
              <a:defRPr sz="900"/>
            </a:lvl8pPr>
            <a:lvl9pPr marL="3647628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D074-9343-4314-80E3-F64157625001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263C-0A5E-485C-BC6A-849A2EE39E64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4259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43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953" indent="0">
              <a:buNone/>
              <a:defRPr sz="2800"/>
            </a:lvl2pPr>
            <a:lvl3pPr marL="911910" indent="0">
              <a:buNone/>
              <a:defRPr sz="2300"/>
            </a:lvl3pPr>
            <a:lvl4pPr marL="1367859" indent="0">
              <a:buNone/>
              <a:defRPr sz="2000"/>
            </a:lvl4pPr>
            <a:lvl5pPr marL="1823815" indent="0">
              <a:buNone/>
              <a:defRPr sz="2000"/>
            </a:lvl5pPr>
            <a:lvl6pPr marL="2279769" indent="0">
              <a:buNone/>
              <a:defRPr sz="2000"/>
            </a:lvl6pPr>
            <a:lvl7pPr marL="2735727" indent="0">
              <a:buNone/>
              <a:defRPr sz="2000"/>
            </a:lvl7pPr>
            <a:lvl8pPr marL="3191674" indent="0">
              <a:buNone/>
              <a:defRPr sz="2000"/>
            </a:lvl8pPr>
            <a:lvl9pPr marL="3647628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411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953" indent="0">
              <a:buNone/>
              <a:defRPr sz="1200"/>
            </a:lvl2pPr>
            <a:lvl3pPr marL="911910" indent="0">
              <a:buNone/>
              <a:defRPr sz="1100"/>
            </a:lvl3pPr>
            <a:lvl4pPr marL="1367859" indent="0">
              <a:buNone/>
              <a:defRPr sz="900"/>
            </a:lvl4pPr>
            <a:lvl5pPr marL="1823815" indent="0">
              <a:buNone/>
              <a:defRPr sz="900"/>
            </a:lvl5pPr>
            <a:lvl6pPr marL="2279769" indent="0">
              <a:buNone/>
              <a:defRPr sz="900"/>
            </a:lvl6pPr>
            <a:lvl7pPr marL="2735727" indent="0">
              <a:buNone/>
              <a:defRPr sz="900"/>
            </a:lvl7pPr>
            <a:lvl8pPr marL="3191674" indent="0">
              <a:buNone/>
              <a:defRPr sz="900"/>
            </a:lvl8pPr>
            <a:lvl9pPr marL="3647628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C4BA-2A70-4F1A-B932-5548FE51300F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AECB-7916-432B-9CCD-FCCE06AA2C0B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423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CAA1-4011-4B2C-8FEC-A0412A930617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B22-B9CD-4432-976D-80CF0408C3EC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4266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82"/>
            <a:ext cx="222885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82"/>
            <a:ext cx="652145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531C-2299-4C76-B048-6D17AE2BF5E1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A31E-0136-496B-88A4-52E4E12C4CBA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384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5132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534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7F8A-268D-4CC7-8F92-E84B0D7DEEFE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CDF-BBAA-4778-A016-D3D4B62EF713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9836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C11F-12F4-41D3-8804-53717224CC4A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B4D8-3BE6-4D0F-A191-98E76461B0F7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2488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7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BC1D-5195-43B2-BDC1-013C1AB2FD0A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7FDF-DA7A-4F6D-8BF1-4EF4E9763305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1904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5089-59DF-4F89-B75E-970DE82297DF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6508-87DC-447A-AEED-9F3E498135E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6993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953" indent="0">
              <a:buNone/>
              <a:defRPr sz="2000" b="1"/>
            </a:lvl2pPr>
            <a:lvl3pPr marL="911910" indent="0">
              <a:buNone/>
              <a:defRPr sz="1800" b="1"/>
            </a:lvl3pPr>
            <a:lvl4pPr marL="1367859" indent="0">
              <a:buNone/>
              <a:defRPr sz="1600" b="1"/>
            </a:lvl4pPr>
            <a:lvl5pPr marL="1823815" indent="0">
              <a:buNone/>
              <a:defRPr sz="1600" b="1"/>
            </a:lvl5pPr>
            <a:lvl6pPr marL="2279769" indent="0">
              <a:buNone/>
              <a:defRPr sz="1600" b="1"/>
            </a:lvl6pPr>
            <a:lvl7pPr marL="2735727" indent="0">
              <a:buNone/>
              <a:defRPr sz="1600" b="1"/>
            </a:lvl7pPr>
            <a:lvl8pPr marL="3191674" indent="0">
              <a:buNone/>
              <a:defRPr sz="1600" b="1"/>
            </a:lvl8pPr>
            <a:lvl9pPr marL="3647628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953" indent="0">
              <a:buNone/>
              <a:defRPr sz="2000" b="1"/>
            </a:lvl2pPr>
            <a:lvl3pPr marL="911910" indent="0">
              <a:buNone/>
              <a:defRPr sz="1800" b="1"/>
            </a:lvl3pPr>
            <a:lvl4pPr marL="1367859" indent="0">
              <a:buNone/>
              <a:defRPr sz="1600" b="1"/>
            </a:lvl4pPr>
            <a:lvl5pPr marL="1823815" indent="0">
              <a:buNone/>
              <a:defRPr sz="1600" b="1"/>
            </a:lvl5pPr>
            <a:lvl6pPr marL="2279769" indent="0">
              <a:buNone/>
              <a:defRPr sz="1600" b="1"/>
            </a:lvl6pPr>
            <a:lvl7pPr marL="2735727" indent="0">
              <a:buNone/>
              <a:defRPr sz="1600" b="1"/>
            </a:lvl7pPr>
            <a:lvl8pPr marL="3191674" indent="0">
              <a:buNone/>
              <a:defRPr sz="1600" b="1"/>
            </a:lvl8pPr>
            <a:lvl9pPr marL="3647628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F1B0-782A-4632-9FCF-E19EDF457F2C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8706-522F-4340-97C6-5967A0867DE9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0766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14D-A0A0-4806-8854-A2970E495430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E099-0E7F-445A-8982-58B4EFEAB921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4823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78F-B232-4B06-9C2A-42E79EB17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DE93-D9EF-46AD-B817-4AFA233AF78D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175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125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2" y="27316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3" indent="0">
              <a:buNone/>
              <a:defRPr sz="1200"/>
            </a:lvl2pPr>
            <a:lvl3pPr marL="911910" indent="0">
              <a:buNone/>
              <a:defRPr sz="1100"/>
            </a:lvl3pPr>
            <a:lvl4pPr marL="1367859" indent="0">
              <a:buNone/>
              <a:defRPr sz="900"/>
            </a:lvl4pPr>
            <a:lvl5pPr marL="1823815" indent="0">
              <a:buNone/>
              <a:defRPr sz="900"/>
            </a:lvl5pPr>
            <a:lvl6pPr marL="2279769" indent="0">
              <a:buNone/>
              <a:defRPr sz="900"/>
            </a:lvl6pPr>
            <a:lvl7pPr marL="2735727" indent="0">
              <a:buNone/>
              <a:defRPr sz="900"/>
            </a:lvl7pPr>
            <a:lvl8pPr marL="3191674" indent="0">
              <a:buNone/>
              <a:defRPr sz="900"/>
            </a:lvl8pPr>
            <a:lvl9pPr marL="3647628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D074-9343-4314-80E3-F64157625001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263C-0A5E-485C-BC6A-849A2EE39E64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9270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77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953" indent="0">
              <a:buNone/>
              <a:defRPr sz="2800"/>
            </a:lvl2pPr>
            <a:lvl3pPr marL="911910" indent="0">
              <a:buNone/>
              <a:defRPr sz="2300"/>
            </a:lvl3pPr>
            <a:lvl4pPr marL="1367859" indent="0">
              <a:buNone/>
              <a:defRPr sz="2000"/>
            </a:lvl4pPr>
            <a:lvl5pPr marL="1823815" indent="0">
              <a:buNone/>
              <a:defRPr sz="2000"/>
            </a:lvl5pPr>
            <a:lvl6pPr marL="2279769" indent="0">
              <a:buNone/>
              <a:defRPr sz="2000"/>
            </a:lvl6pPr>
            <a:lvl7pPr marL="2735727" indent="0">
              <a:buNone/>
              <a:defRPr sz="2000"/>
            </a:lvl7pPr>
            <a:lvl8pPr marL="3191674" indent="0">
              <a:buNone/>
              <a:defRPr sz="2000"/>
            </a:lvl8pPr>
            <a:lvl9pPr marL="3647628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445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953" indent="0">
              <a:buNone/>
              <a:defRPr sz="1200"/>
            </a:lvl2pPr>
            <a:lvl3pPr marL="911910" indent="0">
              <a:buNone/>
              <a:defRPr sz="1100"/>
            </a:lvl3pPr>
            <a:lvl4pPr marL="1367859" indent="0">
              <a:buNone/>
              <a:defRPr sz="900"/>
            </a:lvl4pPr>
            <a:lvl5pPr marL="1823815" indent="0">
              <a:buNone/>
              <a:defRPr sz="900"/>
            </a:lvl5pPr>
            <a:lvl6pPr marL="2279769" indent="0">
              <a:buNone/>
              <a:defRPr sz="900"/>
            </a:lvl6pPr>
            <a:lvl7pPr marL="2735727" indent="0">
              <a:buNone/>
              <a:defRPr sz="900"/>
            </a:lvl7pPr>
            <a:lvl8pPr marL="3191674" indent="0">
              <a:buNone/>
              <a:defRPr sz="900"/>
            </a:lvl8pPr>
            <a:lvl9pPr marL="3647628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C4BA-2A70-4F1A-B932-5548FE51300F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AECB-7916-432B-9CCD-FCCE06AA2C0B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1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662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7F8A-268D-4CC7-8F92-E84B0D7DEEF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CDF-BBAA-4778-A016-D3D4B62EF71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CAA1-4011-4B2C-8FEC-A0412A930617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B22-B9CD-4432-976D-80CF0408C3EC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6037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716"/>
            <a:ext cx="222885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716"/>
            <a:ext cx="652145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531C-2299-4C76-B048-6D17AE2BF5E1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A31E-0136-496B-88A4-52E4E12C4CBA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674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0097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534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7F8A-268D-4CC7-8F92-E84B0D7DEEFE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CDF-BBAA-4778-A016-D3D4B62EF713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5205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C11F-12F4-41D3-8804-53717224CC4A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B4D8-3BE6-4D0F-A191-98E76461B0F7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588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7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BC1D-5195-43B2-BDC1-013C1AB2FD0A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7FDF-DA7A-4F6D-8BF1-4EF4E9763305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6192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5089-59DF-4F89-B75E-970DE82297DF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6508-87DC-447A-AEED-9F3E498135E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6559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953" indent="0">
              <a:buNone/>
              <a:defRPr sz="2000" b="1"/>
            </a:lvl2pPr>
            <a:lvl3pPr marL="911910" indent="0">
              <a:buNone/>
              <a:defRPr sz="1800" b="1"/>
            </a:lvl3pPr>
            <a:lvl4pPr marL="1367859" indent="0">
              <a:buNone/>
              <a:defRPr sz="1600" b="1"/>
            </a:lvl4pPr>
            <a:lvl5pPr marL="1823815" indent="0">
              <a:buNone/>
              <a:defRPr sz="1600" b="1"/>
            </a:lvl5pPr>
            <a:lvl6pPr marL="2279769" indent="0">
              <a:buNone/>
              <a:defRPr sz="1600" b="1"/>
            </a:lvl6pPr>
            <a:lvl7pPr marL="2735727" indent="0">
              <a:buNone/>
              <a:defRPr sz="1600" b="1"/>
            </a:lvl7pPr>
            <a:lvl8pPr marL="3191674" indent="0">
              <a:buNone/>
              <a:defRPr sz="1600" b="1"/>
            </a:lvl8pPr>
            <a:lvl9pPr marL="3647628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953" indent="0">
              <a:buNone/>
              <a:defRPr sz="2000" b="1"/>
            </a:lvl2pPr>
            <a:lvl3pPr marL="911910" indent="0">
              <a:buNone/>
              <a:defRPr sz="1800" b="1"/>
            </a:lvl3pPr>
            <a:lvl4pPr marL="1367859" indent="0">
              <a:buNone/>
              <a:defRPr sz="1600" b="1"/>
            </a:lvl4pPr>
            <a:lvl5pPr marL="1823815" indent="0">
              <a:buNone/>
              <a:defRPr sz="1600" b="1"/>
            </a:lvl5pPr>
            <a:lvl6pPr marL="2279769" indent="0">
              <a:buNone/>
              <a:defRPr sz="1600" b="1"/>
            </a:lvl6pPr>
            <a:lvl7pPr marL="2735727" indent="0">
              <a:buNone/>
              <a:defRPr sz="1600" b="1"/>
            </a:lvl7pPr>
            <a:lvl8pPr marL="3191674" indent="0">
              <a:buNone/>
              <a:defRPr sz="1600" b="1"/>
            </a:lvl8pPr>
            <a:lvl9pPr marL="3647628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F1B0-782A-4632-9FCF-E19EDF457F2C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8706-522F-4340-97C6-5967A0867DE9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8455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14D-A0A0-4806-8854-A2970E495430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E099-0E7F-445A-8982-58B4EFEAB921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7445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78F-B232-4B06-9C2A-42E79EB1755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DE93-D9EF-46AD-B817-4AFA233AF78D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73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C11F-12F4-41D3-8804-53717224CC4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B4D8-3BE6-4D0F-A191-98E76461B0F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125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2" y="27316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3" indent="0">
              <a:buNone/>
              <a:defRPr sz="1200"/>
            </a:lvl2pPr>
            <a:lvl3pPr marL="911910" indent="0">
              <a:buNone/>
              <a:defRPr sz="1100"/>
            </a:lvl3pPr>
            <a:lvl4pPr marL="1367859" indent="0">
              <a:buNone/>
              <a:defRPr sz="900"/>
            </a:lvl4pPr>
            <a:lvl5pPr marL="1823815" indent="0">
              <a:buNone/>
              <a:defRPr sz="900"/>
            </a:lvl5pPr>
            <a:lvl6pPr marL="2279769" indent="0">
              <a:buNone/>
              <a:defRPr sz="900"/>
            </a:lvl6pPr>
            <a:lvl7pPr marL="2735727" indent="0">
              <a:buNone/>
              <a:defRPr sz="900"/>
            </a:lvl7pPr>
            <a:lvl8pPr marL="3191674" indent="0">
              <a:buNone/>
              <a:defRPr sz="900"/>
            </a:lvl8pPr>
            <a:lvl9pPr marL="3647628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D074-9343-4314-80E3-F64157625001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263C-0A5E-485C-BC6A-849A2EE39E64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0121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77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953" indent="0">
              <a:buNone/>
              <a:defRPr sz="2800"/>
            </a:lvl2pPr>
            <a:lvl3pPr marL="911910" indent="0">
              <a:buNone/>
              <a:defRPr sz="2300"/>
            </a:lvl3pPr>
            <a:lvl4pPr marL="1367859" indent="0">
              <a:buNone/>
              <a:defRPr sz="2000"/>
            </a:lvl4pPr>
            <a:lvl5pPr marL="1823815" indent="0">
              <a:buNone/>
              <a:defRPr sz="2000"/>
            </a:lvl5pPr>
            <a:lvl6pPr marL="2279769" indent="0">
              <a:buNone/>
              <a:defRPr sz="2000"/>
            </a:lvl6pPr>
            <a:lvl7pPr marL="2735727" indent="0">
              <a:buNone/>
              <a:defRPr sz="2000"/>
            </a:lvl7pPr>
            <a:lvl8pPr marL="3191674" indent="0">
              <a:buNone/>
              <a:defRPr sz="2000"/>
            </a:lvl8pPr>
            <a:lvl9pPr marL="3647628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445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953" indent="0">
              <a:buNone/>
              <a:defRPr sz="1200"/>
            </a:lvl2pPr>
            <a:lvl3pPr marL="911910" indent="0">
              <a:buNone/>
              <a:defRPr sz="1100"/>
            </a:lvl3pPr>
            <a:lvl4pPr marL="1367859" indent="0">
              <a:buNone/>
              <a:defRPr sz="900"/>
            </a:lvl4pPr>
            <a:lvl5pPr marL="1823815" indent="0">
              <a:buNone/>
              <a:defRPr sz="900"/>
            </a:lvl5pPr>
            <a:lvl6pPr marL="2279769" indent="0">
              <a:buNone/>
              <a:defRPr sz="900"/>
            </a:lvl6pPr>
            <a:lvl7pPr marL="2735727" indent="0">
              <a:buNone/>
              <a:defRPr sz="900"/>
            </a:lvl7pPr>
            <a:lvl8pPr marL="3191674" indent="0">
              <a:buNone/>
              <a:defRPr sz="900"/>
            </a:lvl8pPr>
            <a:lvl9pPr marL="3647628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C4BA-2A70-4F1A-B932-5548FE51300F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AECB-7916-432B-9CCD-FCCE06AA2C0B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381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CAA1-4011-4B2C-8FEC-A0412A930617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B22-B9CD-4432-976D-80CF0408C3EC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3093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716"/>
            <a:ext cx="222885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716"/>
            <a:ext cx="652145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531C-2299-4C76-B048-6D17AE2BF5E1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A31E-0136-496B-88A4-52E4E12C4CBA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0245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16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47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9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8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4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BC1D-5195-43B2-BDC1-013C1AB2FD0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7FDF-DA7A-4F6D-8BF1-4EF4E976330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5089-59DF-4F89-B75E-970DE82297D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6508-87DC-447A-AEED-9F3E498135E0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09" indent="0">
              <a:buNone/>
              <a:defRPr sz="2300" b="1"/>
            </a:lvl2pPr>
            <a:lvl3pPr marL="1069815" indent="0">
              <a:buNone/>
              <a:defRPr sz="2100" b="1"/>
            </a:lvl3pPr>
            <a:lvl4pPr marL="1604726" indent="0">
              <a:buNone/>
              <a:defRPr sz="1900" b="1"/>
            </a:lvl4pPr>
            <a:lvl5pPr marL="2139638" indent="0">
              <a:buNone/>
              <a:defRPr sz="1900" b="1"/>
            </a:lvl5pPr>
            <a:lvl6pPr marL="2674550" indent="0">
              <a:buNone/>
              <a:defRPr sz="1900" b="1"/>
            </a:lvl6pPr>
            <a:lvl7pPr marL="3209455" indent="0">
              <a:buNone/>
              <a:defRPr sz="1900" b="1"/>
            </a:lvl7pPr>
            <a:lvl8pPr marL="3744369" indent="0">
              <a:buNone/>
              <a:defRPr sz="1900" b="1"/>
            </a:lvl8pPr>
            <a:lvl9pPr marL="4279281" indent="0">
              <a:buNone/>
              <a:defRPr sz="19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09" indent="0">
              <a:buNone/>
              <a:defRPr sz="2300" b="1"/>
            </a:lvl2pPr>
            <a:lvl3pPr marL="1069815" indent="0">
              <a:buNone/>
              <a:defRPr sz="2100" b="1"/>
            </a:lvl3pPr>
            <a:lvl4pPr marL="1604726" indent="0">
              <a:buNone/>
              <a:defRPr sz="1900" b="1"/>
            </a:lvl4pPr>
            <a:lvl5pPr marL="2139638" indent="0">
              <a:buNone/>
              <a:defRPr sz="1900" b="1"/>
            </a:lvl5pPr>
            <a:lvl6pPr marL="2674550" indent="0">
              <a:buNone/>
              <a:defRPr sz="1900" b="1"/>
            </a:lvl6pPr>
            <a:lvl7pPr marL="3209455" indent="0">
              <a:buNone/>
              <a:defRPr sz="1900" b="1"/>
            </a:lvl7pPr>
            <a:lvl8pPr marL="3744369" indent="0">
              <a:buNone/>
              <a:defRPr sz="1900" b="1"/>
            </a:lvl8pPr>
            <a:lvl9pPr marL="4279281" indent="0">
              <a:buNone/>
              <a:defRPr sz="19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F1B0-782A-4632-9FCF-E19EDF457F2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8706-522F-4340-97C6-5967A0867DE9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14D-A0A0-4806-8854-A2970E495430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E099-0E7F-445A-8982-58B4EFEAB92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78F-B232-4B06-9C2A-42E79EB1755B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DE93-D9EF-46AD-B817-4AFA233AF78D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C11F-12F4-41D3-8804-53717224CC4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B4D8-3BE6-4D0F-A191-98E76461B0F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21" y="273095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2" y="273286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21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4909" indent="0">
              <a:buNone/>
              <a:defRPr sz="1400"/>
            </a:lvl2pPr>
            <a:lvl3pPr marL="1069815" indent="0">
              <a:buNone/>
              <a:defRPr sz="1200"/>
            </a:lvl3pPr>
            <a:lvl4pPr marL="1604726" indent="0">
              <a:buNone/>
              <a:defRPr sz="1100"/>
            </a:lvl4pPr>
            <a:lvl5pPr marL="2139638" indent="0">
              <a:buNone/>
              <a:defRPr sz="1100"/>
            </a:lvl5pPr>
            <a:lvl6pPr marL="2674550" indent="0">
              <a:buNone/>
              <a:defRPr sz="1100"/>
            </a:lvl6pPr>
            <a:lvl7pPr marL="3209455" indent="0">
              <a:buNone/>
              <a:defRPr sz="1100"/>
            </a:lvl7pPr>
            <a:lvl8pPr marL="3744369" indent="0">
              <a:buNone/>
              <a:defRPr sz="1100"/>
            </a:lvl8pPr>
            <a:lvl9pPr marL="4279281" indent="0">
              <a:buNone/>
              <a:defRPr sz="11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D074-9343-4314-80E3-F6415762500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263C-0A5E-485C-BC6A-849A2EE39E6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4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4909" indent="0">
              <a:buNone/>
              <a:defRPr sz="3300"/>
            </a:lvl2pPr>
            <a:lvl3pPr marL="1069815" indent="0">
              <a:buNone/>
              <a:defRPr sz="2800"/>
            </a:lvl3pPr>
            <a:lvl4pPr marL="1604726" indent="0">
              <a:buNone/>
              <a:defRPr sz="2300"/>
            </a:lvl4pPr>
            <a:lvl5pPr marL="2139638" indent="0">
              <a:buNone/>
              <a:defRPr sz="2300"/>
            </a:lvl5pPr>
            <a:lvl6pPr marL="2674550" indent="0">
              <a:buNone/>
              <a:defRPr sz="2300"/>
            </a:lvl6pPr>
            <a:lvl7pPr marL="3209455" indent="0">
              <a:buNone/>
              <a:defRPr sz="2300"/>
            </a:lvl7pPr>
            <a:lvl8pPr marL="3744369" indent="0">
              <a:buNone/>
              <a:defRPr sz="2300"/>
            </a:lvl8pPr>
            <a:lvl9pPr marL="4279281" indent="0">
              <a:buNone/>
              <a:defRPr sz="23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573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4909" indent="0">
              <a:buNone/>
              <a:defRPr sz="1400"/>
            </a:lvl2pPr>
            <a:lvl3pPr marL="1069815" indent="0">
              <a:buNone/>
              <a:defRPr sz="1200"/>
            </a:lvl3pPr>
            <a:lvl4pPr marL="1604726" indent="0">
              <a:buNone/>
              <a:defRPr sz="1100"/>
            </a:lvl4pPr>
            <a:lvl5pPr marL="2139638" indent="0">
              <a:buNone/>
              <a:defRPr sz="1100"/>
            </a:lvl5pPr>
            <a:lvl6pPr marL="2674550" indent="0">
              <a:buNone/>
              <a:defRPr sz="1100"/>
            </a:lvl6pPr>
            <a:lvl7pPr marL="3209455" indent="0">
              <a:buNone/>
              <a:defRPr sz="1100"/>
            </a:lvl7pPr>
            <a:lvl8pPr marL="3744369" indent="0">
              <a:buNone/>
              <a:defRPr sz="1100"/>
            </a:lvl8pPr>
            <a:lvl9pPr marL="4279281" indent="0">
              <a:buNone/>
              <a:defRPr sz="11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C4BA-2A70-4F1A-B932-5548FE51300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AECB-7916-432B-9CCD-FCCE06AA2C0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CAA1-4011-4B2C-8FEC-A0412A930617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B22-B9CD-4432-976D-80CF0408C3E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86"/>
            <a:ext cx="222885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86"/>
            <a:ext cx="652145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531C-2299-4C76-B048-6D17AE2BF5E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A31E-0136-496B-88A4-52E4E12C4CBA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662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7F8A-268D-4CC7-8F92-E84B0D7DEEF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CDF-BBAA-4778-A016-D3D4B62EF71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C11F-12F4-41D3-8804-53717224CC4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B4D8-3BE6-4D0F-A191-98E76461B0F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47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9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8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4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BC1D-5195-43B2-BDC1-013C1AB2FD0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7FDF-DA7A-4F6D-8BF1-4EF4E976330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5089-59DF-4F89-B75E-970DE82297D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6508-87DC-447A-AEED-9F3E498135E0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09" indent="0">
              <a:buNone/>
              <a:defRPr sz="2300" b="1"/>
            </a:lvl2pPr>
            <a:lvl3pPr marL="1069815" indent="0">
              <a:buNone/>
              <a:defRPr sz="2100" b="1"/>
            </a:lvl3pPr>
            <a:lvl4pPr marL="1604726" indent="0">
              <a:buNone/>
              <a:defRPr sz="1900" b="1"/>
            </a:lvl4pPr>
            <a:lvl5pPr marL="2139638" indent="0">
              <a:buNone/>
              <a:defRPr sz="1900" b="1"/>
            </a:lvl5pPr>
            <a:lvl6pPr marL="2674550" indent="0">
              <a:buNone/>
              <a:defRPr sz="1900" b="1"/>
            </a:lvl6pPr>
            <a:lvl7pPr marL="3209455" indent="0">
              <a:buNone/>
              <a:defRPr sz="1900" b="1"/>
            </a:lvl7pPr>
            <a:lvl8pPr marL="3744369" indent="0">
              <a:buNone/>
              <a:defRPr sz="1900" b="1"/>
            </a:lvl8pPr>
            <a:lvl9pPr marL="4279281" indent="0">
              <a:buNone/>
              <a:defRPr sz="19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09" indent="0">
              <a:buNone/>
              <a:defRPr sz="2300" b="1"/>
            </a:lvl2pPr>
            <a:lvl3pPr marL="1069815" indent="0">
              <a:buNone/>
              <a:defRPr sz="2100" b="1"/>
            </a:lvl3pPr>
            <a:lvl4pPr marL="1604726" indent="0">
              <a:buNone/>
              <a:defRPr sz="1900" b="1"/>
            </a:lvl4pPr>
            <a:lvl5pPr marL="2139638" indent="0">
              <a:buNone/>
              <a:defRPr sz="1900" b="1"/>
            </a:lvl5pPr>
            <a:lvl6pPr marL="2674550" indent="0">
              <a:buNone/>
              <a:defRPr sz="1900" b="1"/>
            </a:lvl6pPr>
            <a:lvl7pPr marL="3209455" indent="0">
              <a:buNone/>
              <a:defRPr sz="1900" b="1"/>
            </a:lvl7pPr>
            <a:lvl8pPr marL="3744369" indent="0">
              <a:buNone/>
              <a:defRPr sz="1900" b="1"/>
            </a:lvl8pPr>
            <a:lvl9pPr marL="4279281" indent="0">
              <a:buNone/>
              <a:defRPr sz="19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F1B0-782A-4632-9FCF-E19EDF457F2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8706-522F-4340-97C6-5967A0867DE9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47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9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8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4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BC1D-5195-43B2-BDC1-013C1AB2FD0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7FDF-DA7A-4F6D-8BF1-4EF4E976330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14D-A0A0-4806-8854-A2970E495430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E099-0E7F-445A-8982-58B4EFEAB92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78F-B232-4B06-9C2A-42E79EB1755B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DE93-D9EF-46AD-B817-4AFA233AF78D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21" y="273095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2" y="273286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21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4909" indent="0">
              <a:buNone/>
              <a:defRPr sz="1400"/>
            </a:lvl2pPr>
            <a:lvl3pPr marL="1069815" indent="0">
              <a:buNone/>
              <a:defRPr sz="1200"/>
            </a:lvl3pPr>
            <a:lvl4pPr marL="1604726" indent="0">
              <a:buNone/>
              <a:defRPr sz="1100"/>
            </a:lvl4pPr>
            <a:lvl5pPr marL="2139638" indent="0">
              <a:buNone/>
              <a:defRPr sz="1100"/>
            </a:lvl5pPr>
            <a:lvl6pPr marL="2674550" indent="0">
              <a:buNone/>
              <a:defRPr sz="1100"/>
            </a:lvl6pPr>
            <a:lvl7pPr marL="3209455" indent="0">
              <a:buNone/>
              <a:defRPr sz="1100"/>
            </a:lvl7pPr>
            <a:lvl8pPr marL="3744369" indent="0">
              <a:buNone/>
              <a:defRPr sz="1100"/>
            </a:lvl8pPr>
            <a:lvl9pPr marL="4279281" indent="0">
              <a:buNone/>
              <a:defRPr sz="11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D074-9343-4314-80E3-F6415762500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263C-0A5E-485C-BC6A-849A2EE39E6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4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4909" indent="0">
              <a:buNone/>
              <a:defRPr sz="3300"/>
            </a:lvl2pPr>
            <a:lvl3pPr marL="1069815" indent="0">
              <a:buNone/>
              <a:defRPr sz="2800"/>
            </a:lvl3pPr>
            <a:lvl4pPr marL="1604726" indent="0">
              <a:buNone/>
              <a:defRPr sz="2300"/>
            </a:lvl4pPr>
            <a:lvl5pPr marL="2139638" indent="0">
              <a:buNone/>
              <a:defRPr sz="2300"/>
            </a:lvl5pPr>
            <a:lvl6pPr marL="2674550" indent="0">
              <a:buNone/>
              <a:defRPr sz="2300"/>
            </a:lvl6pPr>
            <a:lvl7pPr marL="3209455" indent="0">
              <a:buNone/>
              <a:defRPr sz="2300"/>
            </a:lvl7pPr>
            <a:lvl8pPr marL="3744369" indent="0">
              <a:buNone/>
              <a:defRPr sz="2300"/>
            </a:lvl8pPr>
            <a:lvl9pPr marL="4279281" indent="0">
              <a:buNone/>
              <a:defRPr sz="23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573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4909" indent="0">
              <a:buNone/>
              <a:defRPr sz="1400"/>
            </a:lvl2pPr>
            <a:lvl3pPr marL="1069815" indent="0">
              <a:buNone/>
              <a:defRPr sz="1200"/>
            </a:lvl3pPr>
            <a:lvl4pPr marL="1604726" indent="0">
              <a:buNone/>
              <a:defRPr sz="1100"/>
            </a:lvl4pPr>
            <a:lvl5pPr marL="2139638" indent="0">
              <a:buNone/>
              <a:defRPr sz="1100"/>
            </a:lvl5pPr>
            <a:lvl6pPr marL="2674550" indent="0">
              <a:buNone/>
              <a:defRPr sz="1100"/>
            </a:lvl6pPr>
            <a:lvl7pPr marL="3209455" indent="0">
              <a:buNone/>
              <a:defRPr sz="1100"/>
            </a:lvl7pPr>
            <a:lvl8pPr marL="3744369" indent="0">
              <a:buNone/>
              <a:defRPr sz="1100"/>
            </a:lvl8pPr>
            <a:lvl9pPr marL="4279281" indent="0">
              <a:buNone/>
              <a:defRPr sz="11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C4BA-2A70-4F1A-B932-5548FE51300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AECB-7916-432B-9CCD-FCCE06AA2C0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CAA1-4011-4B2C-8FEC-A0412A930617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B22-B9CD-4432-976D-80CF0408C3E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86"/>
            <a:ext cx="222885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86"/>
            <a:ext cx="652145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531C-2299-4C76-B048-6D17AE2BF5E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A31E-0136-496B-88A4-52E4E12C4CBA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502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4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5089-59DF-4F89-B75E-970DE82297D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6508-87DC-447A-AEED-9F3E498135E0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953" indent="0">
              <a:buNone/>
              <a:defRPr sz="2000" b="1"/>
            </a:lvl2pPr>
            <a:lvl3pPr marL="911910" indent="0">
              <a:buNone/>
              <a:defRPr sz="1800" b="1"/>
            </a:lvl3pPr>
            <a:lvl4pPr marL="1367859" indent="0">
              <a:buNone/>
              <a:defRPr sz="1600" b="1"/>
            </a:lvl4pPr>
            <a:lvl5pPr marL="1823815" indent="0">
              <a:buNone/>
              <a:defRPr sz="1600" b="1"/>
            </a:lvl5pPr>
            <a:lvl6pPr marL="2279769" indent="0">
              <a:buNone/>
              <a:defRPr sz="1600" b="1"/>
            </a:lvl6pPr>
            <a:lvl7pPr marL="2735727" indent="0">
              <a:buNone/>
              <a:defRPr sz="1600" b="1"/>
            </a:lvl7pPr>
            <a:lvl8pPr marL="3191674" indent="0">
              <a:buNone/>
              <a:defRPr sz="1600" b="1"/>
            </a:lvl8pPr>
            <a:lvl9pPr marL="3647628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415" y="1535117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953" indent="0">
              <a:buNone/>
              <a:defRPr sz="2000" b="1"/>
            </a:lvl2pPr>
            <a:lvl3pPr marL="911910" indent="0">
              <a:buNone/>
              <a:defRPr sz="1800" b="1"/>
            </a:lvl3pPr>
            <a:lvl4pPr marL="1367859" indent="0">
              <a:buNone/>
              <a:defRPr sz="1600" b="1"/>
            </a:lvl4pPr>
            <a:lvl5pPr marL="1823815" indent="0">
              <a:buNone/>
              <a:defRPr sz="1600" b="1"/>
            </a:lvl5pPr>
            <a:lvl6pPr marL="2279769" indent="0">
              <a:buNone/>
              <a:defRPr sz="1600" b="1"/>
            </a:lvl6pPr>
            <a:lvl7pPr marL="2735727" indent="0">
              <a:buNone/>
              <a:defRPr sz="1600" b="1"/>
            </a:lvl7pPr>
            <a:lvl8pPr marL="3191674" indent="0">
              <a:buNone/>
              <a:defRPr sz="1600" b="1"/>
            </a:lvl8pPr>
            <a:lvl9pPr marL="3647628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273091"/>
            <a:ext cx="325913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499" y="27312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3" indent="0">
              <a:buNone/>
              <a:defRPr sz="1200"/>
            </a:lvl2pPr>
            <a:lvl3pPr marL="911910" indent="0">
              <a:buNone/>
              <a:defRPr sz="1100"/>
            </a:lvl3pPr>
            <a:lvl4pPr marL="1367859" indent="0">
              <a:buNone/>
              <a:defRPr sz="900"/>
            </a:lvl4pPr>
            <a:lvl5pPr marL="1823815" indent="0">
              <a:buNone/>
              <a:defRPr sz="900"/>
            </a:lvl5pPr>
            <a:lvl6pPr marL="2279769" indent="0">
              <a:buNone/>
              <a:defRPr sz="900"/>
            </a:lvl6pPr>
            <a:lvl7pPr marL="2735727" indent="0">
              <a:buNone/>
              <a:defRPr sz="900"/>
            </a:lvl7pPr>
            <a:lvl8pPr marL="3191674" indent="0">
              <a:buNone/>
              <a:defRPr sz="900"/>
            </a:lvl8pPr>
            <a:lvl9pPr marL="3647628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43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53" indent="0">
              <a:buNone/>
              <a:defRPr sz="2800"/>
            </a:lvl2pPr>
            <a:lvl3pPr marL="911910" indent="0">
              <a:buNone/>
              <a:defRPr sz="2300"/>
            </a:lvl3pPr>
            <a:lvl4pPr marL="1367859" indent="0">
              <a:buNone/>
              <a:defRPr sz="2000"/>
            </a:lvl4pPr>
            <a:lvl5pPr marL="1823815" indent="0">
              <a:buNone/>
              <a:defRPr sz="2000"/>
            </a:lvl5pPr>
            <a:lvl6pPr marL="2279769" indent="0">
              <a:buNone/>
              <a:defRPr sz="2000"/>
            </a:lvl6pPr>
            <a:lvl7pPr marL="2735727" indent="0">
              <a:buNone/>
              <a:defRPr sz="2000"/>
            </a:lvl7pPr>
            <a:lvl8pPr marL="3191674" indent="0">
              <a:buNone/>
              <a:defRPr sz="2000"/>
            </a:lvl8pPr>
            <a:lvl9pPr marL="3647628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411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953" indent="0">
              <a:buNone/>
              <a:defRPr sz="1200"/>
            </a:lvl2pPr>
            <a:lvl3pPr marL="911910" indent="0">
              <a:buNone/>
              <a:defRPr sz="1100"/>
            </a:lvl3pPr>
            <a:lvl4pPr marL="1367859" indent="0">
              <a:buNone/>
              <a:defRPr sz="900"/>
            </a:lvl4pPr>
            <a:lvl5pPr marL="1823815" indent="0">
              <a:buNone/>
              <a:defRPr sz="900"/>
            </a:lvl5pPr>
            <a:lvl6pPr marL="2279769" indent="0">
              <a:buNone/>
              <a:defRPr sz="900"/>
            </a:lvl6pPr>
            <a:lvl7pPr marL="2735727" indent="0">
              <a:buNone/>
              <a:defRPr sz="900"/>
            </a:lvl7pPr>
            <a:lvl8pPr marL="3191674" indent="0">
              <a:buNone/>
              <a:defRPr sz="900"/>
            </a:lvl8pPr>
            <a:lvl9pPr marL="3647628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82"/>
            <a:ext cx="222885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8" y="274682"/>
            <a:ext cx="653415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500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7F8A-268D-4CC7-8F92-E84B0D7DEEF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CDF-BBAA-4778-A016-D3D4B62EF713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C11F-12F4-41D3-8804-53717224CC4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B4D8-3BE6-4D0F-A191-98E76461B0F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09" indent="0">
              <a:buNone/>
              <a:defRPr sz="2300" b="1"/>
            </a:lvl2pPr>
            <a:lvl3pPr marL="1069815" indent="0">
              <a:buNone/>
              <a:defRPr sz="2100" b="1"/>
            </a:lvl3pPr>
            <a:lvl4pPr marL="1604726" indent="0">
              <a:buNone/>
              <a:defRPr sz="1900" b="1"/>
            </a:lvl4pPr>
            <a:lvl5pPr marL="2139638" indent="0">
              <a:buNone/>
              <a:defRPr sz="1900" b="1"/>
            </a:lvl5pPr>
            <a:lvl6pPr marL="2674550" indent="0">
              <a:buNone/>
              <a:defRPr sz="1900" b="1"/>
            </a:lvl6pPr>
            <a:lvl7pPr marL="3209455" indent="0">
              <a:buNone/>
              <a:defRPr sz="1900" b="1"/>
            </a:lvl7pPr>
            <a:lvl8pPr marL="3744369" indent="0">
              <a:buNone/>
              <a:defRPr sz="1900" b="1"/>
            </a:lvl8pPr>
            <a:lvl9pPr marL="4279281" indent="0">
              <a:buNone/>
              <a:defRPr sz="19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09" indent="0">
              <a:buNone/>
              <a:defRPr sz="2300" b="1"/>
            </a:lvl2pPr>
            <a:lvl3pPr marL="1069815" indent="0">
              <a:buNone/>
              <a:defRPr sz="2100" b="1"/>
            </a:lvl3pPr>
            <a:lvl4pPr marL="1604726" indent="0">
              <a:buNone/>
              <a:defRPr sz="1900" b="1"/>
            </a:lvl4pPr>
            <a:lvl5pPr marL="2139638" indent="0">
              <a:buNone/>
              <a:defRPr sz="1900" b="1"/>
            </a:lvl5pPr>
            <a:lvl6pPr marL="2674550" indent="0">
              <a:buNone/>
              <a:defRPr sz="1900" b="1"/>
            </a:lvl6pPr>
            <a:lvl7pPr marL="3209455" indent="0">
              <a:buNone/>
              <a:defRPr sz="1900" b="1"/>
            </a:lvl7pPr>
            <a:lvl8pPr marL="3744369" indent="0">
              <a:buNone/>
              <a:defRPr sz="1900" b="1"/>
            </a:lvl8pPr>
            <a:lvl9pPr marL="4279281" indent="0">
              <a:buNone/>
              <a:defRPr sz="19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F1B0-782A-4632-9FCF-E19EDF457F2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8706-522F-4340-97C6-5967A0867DE9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4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BC1D-5195-43B2-BDC1-013C1AB2FD0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7FDF-DA7A-4F6D-8BF1-4EF4E976330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5089-59DF-4F89-B75E-970DE82297D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6508-87DC-447A-AEED-9F3E498135E0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953" indent="0">
              <a:buNone/>
              <a:defRPr sz="2000" b="1"/>
            </a:lvl2pPr>
            <a:lvl3pPr marL="911910" indent="0">
              <a:buNone/>
              <a:defRPr sz="1800" b="1"/>
            </a:lvl3pPr>
            <a:lvl4pPr marL="1367859" indent="0">
              <a:buNone/>
              <a:defRPr sz="1600" b="1"/>
            </a:lvl4pPr>
            <a:lvl5pPr marL="1823815" indent="0">
              <a:buNone/>
              <a:defRPr sz="1600" b="1"/>
            </a:lvl5pPr>
            <a:lvl6pPr marL="2279769" indent="0">
              <a:buNone/>
              <a:defRPr sz="1600" b="1"/>
            </a:lvl6pPr>
            <a:lvl7pPr marL="2735727" indent="0">
              <a:buNone/>
              <a:defRPr sz="1600" b="1"/>
            </a:lvl7pPr>
            <a:lvl8pPr marL="3191674" indent="0">
              <a:buNone/>
              <a:defRPr sz="1600" b="1"/>
            </a:lvl8pPr>
            <a:lvl9pPr marL="3647628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953" indent="0">
              <a:buNone/>
              <a:defRPr sz="2000" b="1"/>
            </a:lvl2pPr>
            <a:lvl3pPr marL="911910" indent="0">
              <a:buNone/>
              <a:defRPr sz="1800" b="1"/>
            </a:lvl3pPr>
            <a:lvl4pPr marL="1367859" indent="0">
              <a:buNone/>
              <a:defRPr sz="1600" b="1"/>
            </a:lvl4pPr>
            <a:lvl5pPr marL="1823815" indent="0">
              <a:buNone/>
              <a:defRPr sz="1600" b="1"/>
            </a:lvl5pPr>
            <a:lvl6pPr marL="2279769" indent="0">
              <a:buNone/>
              <a:defRPr sz="1600" b="1"/>
            </a:lvl6pPr>
            <a:lvl7pPr marL="2735727" indent="0">
              <a:buNone/>
              <a:defRPr sz="1600" b="1"/>
            </a:lvl7pPr>
            <a:lvl8pPr marL="3191674" indent="0">
              <a:buNone/>
              <a:defRPr sz="1600" b="1"/>
            </a:lvl8pPr>
            <a:lvl9pPr marL="3647628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F1B0-782A-4632-9FCF-E19EDF457F2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8706-522F-4340-97C6-5967A0867DE9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14D-A0A0-4806-8854-A2970E495430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E099-0E7F-445A-8982-58B4EFEAB92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78F-B232-4B06-9C2A-42E79EB1755B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DE93-D9EF-46AD-B817-4AFA233AF78D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91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2" y="27312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3" indent="0">
              <a:buNone/>
              <a:defRPr sz="1200"/>
            </a:lvl2pPr>
            <a:lvl3pPr marL="911910" indent="0">
              <a:buNone/>
              <a:defRPr sz="1100"/>
            </a:lvl3pPr>
            <a:lvl4pPr marL="1367859" indent="0">
              <a:buNone/>
              <a:defRPr sz="900"/>
            </a:lvl4pPr>
            <a:lvl5pPr marL="1823815" indent="0">
              <a:buNone/>
              <a:defRPr sz="900"/>
            </a:lvl5pPr>
            <a:lvl6pPr marL="2279769" indent="0">
              <a:buNone/>
              <a:defRPr sz="900"/>
            </a:lvl6pPr>
            <a:lvl7pPr marL="2735727" indent="0">
              <a:buNone/>
              <a:defRPr sz="900"/>
            </a:lvl7pPr>
            <a:lvl8pPr marL="3191674" indent="0">
              <a:buNone/>
              <a:defRPr sz="900"/>
            </a:lvl8pPr>
            <a:lvl9pPr marL="3647628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D074-9343-4314-80E3-F6415762500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263C-0A5E-485C-BC6A-849A2EE39E6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43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953" indent="0">
              <a:buNone/>
              <a:defRPr sz="2800"/>
            </a:lvl2pPr>
            <a:lvl3pPr marL="911910" indent="0">
              <a:buNone/>
              <a:defRPr sz="2300"/>
            </a:lvl3pPr>
            <a:lvl4pPr marL="1367859" indent="0">
              <a:buNone/>
              <a:defRPr sz="2000"/>
            </a:lvl4pPr>
            <a:lvl5pPr marL="1823815" indent="0">
              <a:buNone/>
              <a:defRPr sz="2000"/>
            </a:lvl5pPr>
            <a:lvl6pPr marL="2279769" indent="0">
              <a:buNone/>
              <a:defRPr sz="2000"/>
            </a:lvl6pPr>
            <a:lvl7pPr marL="2735727" indent="0">
              <a:buNone/>
              <a:defRPr sz="2000"/>
            </a:lvl7pPr>
            <a:lvl8pPr marL="3191674" indent="0">
              <a:buNone/>
              <a:defRPr sz="2000"/>
            </a:lvl8pPr>
            <a:lvl9pPr marL="3647628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411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953" indent="0">
              <a:buNone/>
              <a:defRPr sz="1200"/>
            </a:lvl2pPr>
            <a:lvl3pPr marL="911910" indent="0">
              <a:buNone/>
              <a:defRPr sz="1100"/>
            </a:lvl3pPr>
            <a:lvl4pPr marL="1367859" indent="0">
              <a:buNone/>
              <a:defRPr sz="900"/>
            </a:lvl4pPr>
            <a:lvl5pPr marL="1823815" indent="0">
              <a:buNone/>
              <a:defRPr sz="900"/>
            </a:lvl5pPr>
            <a:lvl6pPr marL="2279769" indent="0">
              <a:buNone/>
              <a:defRPr sz="900"/>
            </a:lvl6pPr>
            <a:lvl7pPr marL="2735727" indent="0">
              <a:buNone/>
              <a:defRPr sz="900"/>
            </a:lvl7pPr>
            <a:lvl8pPr marL="3191674" indent="0">
              <a:buNone/>
              <a:defRPr sz="900"/>
            </a:lvl8pPr>
            <a:lvl9pPr marL="3647628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C4BA-2A70-4F1A-B932-5548FE51300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AECB-7916-432B-9CCD-FCCE06AA2C0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CAA1-4011-4B2C-8FEC-A0412A930617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B22-B9CD-4432-976D-80CF0408C3EC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82"/>
            <a:ext cx="222885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82"/>
            <a:ext cx="652145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531C-2299-4C76-B048-6D17AE2BF5E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A31E-0136-496B-88A4-52E4E12C4CBA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2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14D-A0A0-4806-8854-A2970E495430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E099-0E7F-445A-8982-58B4EFEAB92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25584" y="1174273"/>
            <a:ext cx="7449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Indsæt ikon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34" y="1952837"/>
            <a:ext cx="6466912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3707298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524654" y="3168689"/>
            <a:ext cx="24386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hjælpelinjer til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udenfor slidet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Sæt kryds ved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’Vis tegne-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rgbClr val="414141"/>
                </a:solidFill>
                <a:latin typeface="VIA Type Office"/>
                <a:cs typeface="Arial" charset="0"/>
              </a:rPr>
              <a:t>’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379814" y="584200"/>
            <a:ext cx="2293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nyt ikon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på ikonet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det nye ikon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Tryk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og 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Nulstil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hvis  pladsholderen forandrer sig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567649" y="5934670"/>
            <a:ext cx="24713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Generer titlen til alle slides</a:t>
            </a:r>
            <a:endParaRPr lang="da-DK" altLang="da-DK" sz="1000" b="1" dirty="0">
              <a:solidFill>
                <a:srgbClr val="414141"/>
              </a:solidFill>
              <a:latin typeface="VIA Type Office"/>
            </a:endParaRP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1.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Vælg </a:t>
            </a: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’Indsæt’</a:t>
            </a:r>
            <a:r>
              <a:rPr lang="da-DK" altLang="da-DK" sz="1000" dirty="0" smtClean="0">
                <a:solidFill>
                  <a:srgbClr val="414141"/>
                </a:solidFill>
                <a:latin typeface="VIA Type Office"/>
              </a:rPr>
              <a:t>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i topmenuen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2.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Vælg </a:t>
            </a: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’Sidehoved og Sidefod’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3.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Skriv titel på præsentation </a:t>
            </a:r>
            <a:br>
              <a:rPr lang="da-DK" altLang="da-DK" sz="1000" dirty="0">
                <a:solidFill>
                  <a:srgbClr val="414141"/>
                </a:solidFill>
                <a:latin typeface="VIA Type Office"/>
              </a:rPr>
            </a:b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ind i </a:t>
            </a:r>
            <a:r>
              <a:rPr lang="da-DK" altLang="da-DK" sz="1000" dirty="0" smtClean="0">
                <a:solidFill>
                  <a:srgbClr val="414141"/>
                </a:solidFill>
                <a:latin typeface="VIA Type Office"/>
              </a:rPr>
              <a:t>tekstfeltet</a:t>
            </a:r>
            <a:endParaRPr lang="da-DK" altLang="da-DK" sz="1000" dirty="0">
              <a:solidFill>
                <a:srgbClr val="414141"/>
              </a:solidFill>
              <a:latin typeface="VIA Type Office"/>
            </a:endParaRP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4.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Tryk </a:t>
            </a: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’Anvend </a:t>
            </a: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24285" y="584200"/>
            <a:ext cx="1988079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spc="-100" noProof="1" smtClean="0">
                <a:solidFill>
                  <a:srgbClr val="414141"/>
                </a:solidFill>
                <a:latin typeface="VIA Type Office Light" panose="02000503000000020004" pitchFamily="2" charset="0"/>
              </a:rPr>
              <a:t>Gør tanke til handling</a:t>
            </a:r>
          </a:p>
          <a:p>
            <a:pPr defTabSz="914400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spc="-100" noProof="1" smtClean="0">
                <a:solidFill>
                  <a:srgbClr val="414141"/>
                </a:solidFill>
              </a:rPr>
              <a:t>VIA University College</a:t>
            </a:r>
            <a:endParaRPr lang="da-DK" sz="1600" spc="-100" noProof="1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225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 (U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25584" y="1174273"/>
            <a:ext cx="7449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Indsæt ikon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34" y="1952837"/>
            <a:ext cx="6466912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3707298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524654" y="3168689"/>
            <a:ext cx="24386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hjælpelinjer til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udenfor slidet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Sæt kryds ved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’Vis tegne-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rgbClr val="414141"/>
                </a:solidFill>
                <a:latin typeface="VIA Type Office"/>
                <a:cs typeface="Arial" charset="0"/>
              </a:rPr>
              <a:t>’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379814" y="584200"/>
            <a:ext cx="2293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nyt ikon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på ikonet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det nye ikon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Tryk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og 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Nulstil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hvis  pladsholderen forandrer sig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567649" y="5934670"/>
            <a:ext cx="24713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Generer titlen til alle slides</a:t>
            </a:r>
            <a:endParaRPr lang="da-DK" altLang="da-DK" sz="1000" b="1" dirty="0">
              <a:solidFill>
                <a:srgbClr val="414141"/>
              </a:solidFill>
              <a:latin typeface="VIA Type Office"/>
            </a:endParaRP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1.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Vælg </a:t>
            </a: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’Indsæt’</a:t>
            </a:r>
            <a:r>
              <a:rPr lang="da-DK" altLang="da-DK" sz="1000" dirty="0" smtClean="0">
                <a:solidFill>
                  <a:srgbClr val="414141"/>
                </a:solidFill>
                <a:latin typeface="VIA Type Office"/>
              </a:rPr>
              <a:t>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i topmenuen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2.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Vælg </a:t>
            </a: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’Sidehoved og Sidefod’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3.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Skriv titel på præsentation </a:t>
            </a:r>
            <a:br>
              <a:rPr lang="da-DK" altLang="da-DK" sz="1000" dirty="0">
                <a:solidFill>
                  <a:srgbClr val="414141"/>
                </a:solidFill>
                <a:latin typeface="VIA Type Office"/>
              </a:rPr>
            </a:b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ind i </a:t>
            </a:r>
            <a:r>
              <a:rPr lang="da-DK" altLang="da-DK" sz="1000" dirty="0" smtClean="0">
                <a:solidFill>
                  <a:srgbClr val="414141"/>
                </a:solidFill>
                <a:latin typeface="VIA Type Office"/>
              </a:rPr>
              <a:t>tekstfeltet</a:t>
            </a:r>
            <a:endParaRPr lang="da-DK" altLang="da-DK" sz="1000" dirty="0">
              <a:solidFill>
                <a:srgbClr val="414141"/>
              </a:solidFill>
              <a:latin typeface="VIA Type Office"/>
            </a:endParaRP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4.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Tryk </a:t>
            </a: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’Anvend </a:t>
            </a: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24285" y="584200"/>
            <a:ext cx="1988079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spc="-100" noProof="1" smtClean="0">
                <a:solidFill>
                  <a:srgbClr val="414141"/>
                </a:solidFill>
                <a:latin typeface="VIA Type Office Light" panose="02000503000000020004" pitchFamily="2" charset="0"/>
              </a:rPr>
              <a:t>Bring ideas to life</a:t>
            </a:r>
          </a:p>
          <a:p>
            <a:pPr defTabSz="914400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spc="-100" noProof="1" smtClean="0">
                <a:solidFill>
                  <a:srgbClr val="414141"/>
                </a:solidFill>
              </a:rPr>
              <a:t>VIA University College</a:t>
            </a:r>
            <a:endParaRPr lang="da-DK" sz="1600" spc="-100" noProof="1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162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 - stor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691" y="584200"/>
            <a:ext cx="6502055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141E-2527-4759-A086-BA2462B7CB2E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113624" y="584200"/>
            <a:ext cx="202763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ord i overskrift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104328" y="577749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780637" y="4448064"/>
            <a:ext cx="158048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545336" y="5975494"/>
            <a:ext cx="326842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339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- medium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C75B-4F11-4478-B54B-732E83F76A76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588098" y="3657183"/>
            <a:ext cx="2465624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defTabSz="914400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</a:br>
                <a: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1. </a:t>
                </a:r>
                <a:r>
                  <a:rPr lang="da-DK" sz="1000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Klik udenfor diaset, vælg </a:t>
                </a:r>
                <a: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Formater baggrund </a:t>
                </a:r>
              </a:p>
              <a:p>
                <a:pPr algn="r" defTabSz="914400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2. </a:t>
                </a:r>
                <a:r>
                  <a:rPr lang="da-DK" sz="1000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Vælg</a:t>
                </a:r>
                <a: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 og vælg farve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a-DK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Den lyse grå baggrundsfarve </a:t>
              </a:r>
              <a:b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</a:b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er highlightet </a:t>
              </a:r>
              <a:endParaRPr lang="da-DK" sz="1000" b="1" noProof="1" smtClean="0">
                <a:solidFill>
                  <a:srgbClr val="41414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439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lys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en-GB" noProof="1" smtClean="0"/>
              <a:t>Indsæt billede</a:t>
            </a:r>
            <a:endParaRPr lang="en-GB" noProof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ADFD-D157-4D97-A67A-05542057380F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556935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C74-F0C6-4ED3-9B16-1AD7E10464DD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42674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0" y="584200"/>
            <a:ext cx="6466945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4C3-4D1D-4BD3-B193-05BE4DE7C61A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62689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9BF0-2E14-4569-94E6-9FE32D0DBF13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52453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955-86B9-45DC-88DE-D09CC2FD5049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500555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FE92-75FA-4518-94E0-D0EE98A8AC94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04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78F-B232-4B06-9C2A-42E79EB1755B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DE93-D9EF-46AD-B817-4AFA233AF78D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774E-2667-47FF-9F97-EF6A8B62F790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565578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268-7AE6-49FC-8362-9B0442C5770B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255087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03DA9-2C51-4B50-91FE-8A4763F38D9E}" type="datetime2">
              <a:rPr lang="da-DK" smtClean="0">
                <a:solidFill>
                  <a:prstClr val="white"/>
                </a:solidFill>
              </a:rPr>
              <a:pPr/>
              <a:t>31. oktober 2016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>
                <a:solidFill>
                  <a:prstClr val="white"/>
                </a:solidFill>
              </a:rPr>
              <a:t>Titel på præsentationen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3042366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906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 baseline="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D8E7F8-BC09-49EA-B4A1-B7417BB318C6}" type="datetime2">
              <a:rPr lang="da-DK" smtClean="0">
                <a:solidFill>
                  <a:prstClr val="white"/>
                </a:solidFill>
              </a:rPr>
              <a:pPr/>
              <a:t>31. oktober 2016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>
                <a:solidFill>
                  <a:prstClr val="white"/>
                </a:solidFill>
              </a:rPr>
              <a:t>Titel på præsentationen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4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573511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 - Stort ik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847745" y="1581394"/>
            <a:ext cx="4212000" cy="394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Indsæt ikon</a:t>
            </a:r>
            <a:endParaRPr lang="da-DK" dirty="0"/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624285" y="579714"/>
            <a:ext cx="4211769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69947" y="579714"/>
            <a:ext cx="4211769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E33C-7934-4869-95D9-524865D22D83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9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588098" y="3657183"/>
            <a:ext cx="2465624" cy="3180414"/>
            <a:chOff x="-2389014" y="3657183"/>
            <a:chExt cx="2275961" cy="3180414"/>
          </a:xfrm>
        </p:grpSpPr>
        <p:grpSp>
          <p:nvGrpSpPr>
            <p:cNvPr id="22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defTabSz="914400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</a:br>
                <a: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1. </a:t>
                </a:r>
                <a:r>
                  <a:rPr lang="da-DK" sz="1000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Klik udenfor diaset, vælg </a:t>
                </a:r>
                <a: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Formater baggrund </a:t>
                </a:r>
              </a:p>
              <a:p>
                <a:pPr algn="r" defTabSz="914400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2. </a:t>
                </a:r>
                <a:r>
                  <a:rPr lang="da-DK" sz="1000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Vælg</a:t>
                </a:r>
                <a:r>
                  <a:rPr lang="da-DK" sz="1000" b="1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noProof="1" smtClean="0">
                    <a:solidFill>
                      <a:srgbClr val="414141"/>
                    </a:solidFill>
                    <a:cs typeface="Arial" panose="020B0604020202020204" pitchFamily="34" charset="0"/>
                  </a:rPr>
                  <a:t> og vælg farve fra VIAs farvepalette</a:t>
                </a:r>
              </a:p>
            </p:txBody>
          </p:sp>
          <p:grpSp>
            <p:nvGrpSpPr>
              <p:cNvPr id="2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3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3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a-DK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Lige forbindelse 47"/>
            <p:cNvCxnSpPr>
              <a:endCxn id="23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Den lyse grå baggrundsfarve </a:t>
              </a:r>
              <a:b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</a:b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er highlightet </a:t>
              </a:r>
              <a:endParaRPr lang="da-DK" sz="1000" b="1" noProof="1" smtClean="0">
                <a:solidFill>
                  <a:srgbClr val="41414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utoShape 4"/>
          <p:cNvSpPr>
            <a:spLocks/>
          </p:cNvSpPr>
          <p:nvPr userDrawn="1"/>
        </p:nvSpPr>
        <p:spPr bwMode="gray">
          <a:xfrm>
            <a:off x="10023564" y="1546869"/>
            <a:ext cx="22938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nyt ikon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på ikonet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Skift billede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det nye ikon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Tryk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og vælg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Nulstil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hvis pladsholderen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forandrer sig</a:t>
            </a:r>
          </a:p>
        </p:txBody>
      </p:sp>
    </p:spTree>
    <p:extLst>
      <p:ext uri="{BB962C8B-B14F-4D97-AF65-F5344CB8AC3E}">
        <p14:creationId xmlns:p14="http://schemas.microsoft.com/office/powerpoint/2010/main" val="2494494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 i maksimalt to linjer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519" y="1916113"/>
            <a:ext cx="8658962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89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lvl="1"/>
            <a:r>
              <a:rPr lang="da-DK" dirty="0" smtClean="0"/>
              <a:t>Andet niveau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2"/>
            <a:r>
              <a:rPr lang="da-DK" dirty="0" smtClean="0"/>
              <a:t>Tredje niveau Light</a:t>
            </a:r>
          </a:p>
          <a:p>
            <a:pPr lvl="3"/>
            <a:r>
              <a:rPr lang="da-DK" dirty="0" smtClean="0"/>
              <a:t>Fjerde niveau 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4"/>
            <a:r>
              <a:rPr lang="da-DK" dirty="0" smtClean="0"/>
              <a:t>Femte niveau H5 Light</a:t>
            </a:r>
            <a:endParaRPr lang="da-DK" dirty="0"/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 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7"/>
            <a:r>
              <a:rPr lang="da-DK" dirty="0" smtClean="0"/>
              <a:t>Ottende niveau H6 Light</a:t>
            </a:r>
          </a:p>
          <a:p>
            <a:pPr lvl="8"/>
            <a:r>
              <a:rPr lang="da-DK" dirty="0" smtClean="0"/>
              <a:t>Niende niveau H6 </a:t>
            </a:r>
            <a:r>
              <a:rPr lang="da-DK" dirty="0" err="1" smtClean="0"/>
              <a:t>bullet</a:t>
            </a: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5CEE-D437-4DC1-BF99-E4A6E95BC2AD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379814" y="-11761"/>
            <a:ext cx="22938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eller 2. linje i overskriften ved at markere linjen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Niveau = Light 25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Niveau = Bullet 25 pkt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 Niveau = Regular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Niveau = Light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6. Niveau = Bullet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7. Niveau = Regular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8. Niveau = Light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9. Niveau = Bullet 10,5 pkt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Brug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‘Forøg/Formindsk listeniveau’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 at hoppe mellem niveauer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63679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56" y="3200301"/>
            <a:ext cx="4953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50906" y="3200302"/>
            <a:ext cx="23217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34" y="3455571"/>
            <a:ext cx="4746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54301" y="3455571"/>
            <a:ext cx="237331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sp>
        <p:nvSpPr>
          <p:cNvPr id="36" name="Rounded Rectangle 46"/>
          <p:cNvSpPr/>
          <p:nvPr userDrawn="1"/>
        </p:nvSpPr>
        <p:spPr>
          <a:xfrm>
            <a:off x="-586474" y="3458746"/>
            <a:ext cx="23217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387372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 - punk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 i maksimalt to linjer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0EBC-E042-4B19-B963-0CF9DCA263A9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624285" y="1916114"/>
            <a:ext cx="8657430" cy="392588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80000"/>
              </a:lnSpc>
              <a:defRPr sz="2500" spc="-90" baseline="0"/>
            </a:lvl2pPr>
            <a:lvl3pPr marL="1364400">
              <a:lnSpc>
                <a:spcPct val="80000"/>
              </a:lnSpc>
              <a:defRPr sz="2500" spc="-90"/>
            </a:lvl3pPr>
            <a:lvl4pPr marL="1821600">
              <a:lnSpc>
                <a:spcPct val="80000"/>
              </a:lnSpc>
              <a:defRPr sz="2500" spc="-90"/>
            </a:lvl4pPr>
            <a:lvl5pPr marL="1821600">
              <a:lnSpc>
                <a:spcPct val="80000"/>
              </a:lnSpc>
              <a:defRPr sz="2500" spc="-9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2524654" y="6631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48236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I - lille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647" y="584200"/>
            <a:ext cx="4218407" cy="756569"/>
          </a:xfrm>
        </p:spPr>
        <p:txBody>
          <a:bodyPr tIns="0"/>
          <a:lstStyle>
            <a:lvl1pPr>
              <a:lnSpc>
                <a:spcPct val="80000"/>
              </a:lnSpc>
              <a:defRPr sz="2500" spc="-100" baseline="0">
                <a:latin typeface="+mj-lt"/>
              </a:defRPr>
            </a:lvl1pPr>
          </a:lstStyle>
          <a:p>
            <a:r>
              <a:rPr lang="da-DK" dirty="0" smtClean="0"/>
              <a:t>Overskrift i maksimalt to linjer</a:t>
            </a:r>
            <a:endParaRPr lang="da-DK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69947" y="579714"/>
            <a:ext cx="4211769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23519" y="1916113"/>
            <a:ext cx="8658962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0" indent="0">
              <a:lnSpc>
                <a:spcPct val="89000"/>
              </a:lnSpc>
              <a:spcBef>
                <a:spcPts val="0"/>
              </a:spcBef>
              <a:buNone/>
              <a:defRPr sz="1400" baseline="0"/>
            </a:lvl2pPr>
            <a:lvl3pPr marL="0" indent="0">
              <a:spcBef>
                <a:spcPts val="0"/>
              </a:spcBef>
              <a:buFontTx/>
              <a:buNone/>
              <a:defRPr spc="-90" baseline="0">
                <a:latin typeface="VIA Type Office Light" panose="02000503000000020004" pitchFamily="2" charset="0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>
                <a:latin typeface="VIA Type Office Light" panose="02000503000000020004" pitchFamily="2" charset="0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lvl="1"/>
            <a:r>
              <a:rPr lang="da-DK" dirty="0" smtClean="0"/>
              <a:t>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2"/>
            <a:r>
              <a:rPr lang="da-DK" dirty="0" smtClean="0"/>
              <a:t>H5 Light</a:t>
            </a:r>
          </a:p>
          <a:p>
            <a:pPr lvl="3"/>
            <a:r>
              <a:rPr lang="da-DK" dirty="0" smtClean="0"/>
              <a:t>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4"/>
            <a:r>
              <a:rPr lang="da-DK" dirty="0" smtClean="0"/>
              <a:t>H6 Light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CF-9E4A-4F96-8758-CD95AEBC3A2B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grpSp>
        <p:nvGrpSpPr>
          <p:cNvPr id="27" name="Gruppe 26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8" name="Lige forbindelse 17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56" y="3200301"/>
            <a:ext cx="4953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50906" y="3200302"/>
            <a:ext cx="23217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34" y="3455571"/>
            <a:ext cx="4746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54301" y="3455571"/>
            <a:ext cx="237331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sp>
        <p:nvSpPr>
          <p:cNvPr id="36" name="Rounded Rectangle 46"/>
          <p:cNvSpPr/>
          <p:nvPr userDrawn="1"/>
        </p:nvSpPr>
        <p:spPr>
          <a:xfrm>
            <a:off x="-586474" y="3458746"/>
            <a:ext cx="23217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sp>
        <p:nvSpPr>
          <p:cNvPr id="29" name="Tekstboks 28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cxnSp>
        <p:nvCxnSpPr>
          <p:cNvPr id="21" name="Lige forbindelse 20"/>
          <p:cNvCxnSpPr>
            <a:endCxn id="17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"/>
          <p:cNvSpPr txBox="1"/>
          <p:nvPr userDrawn="1"/>
        </p:nvSpPr>
        <p:spPr>
          <a:xfrm>
            <a:off x="-2524654" y="6631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31" name="AutoShape 4"/>
          <p:cNvSpPr>
            <a:spLocks/>
          </p:cNvSpPr>
          <p:nvPr userDrawn="1"/>
        </p:nvSpPr>
        <p:spPr bwMode="gray">
          <a:xfrm>
            <a:off x="-2379814" y="584200"/>
            <a:ext cx="22938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Niveau = Regular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Niveau = Light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 Niveau = Regular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Niveau = Light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Brug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‘Forøg/Formindsk listeniveau’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 at hoppe mellem niveauer </a:t>
            </a:r>
          </a:p>
        </p:txBody>
      </p:sp>
    </p:spTree>
    <p:extLst>
      <p:ext uri="{BB962C8B-B14F-4D97-AF65-F5344CB8AC3E}">
        <p14:creationId xmlns:p14="http://schemas.microsoft.com/office/powerpoint/2010/main" val="1793228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4285" y="1914575"/>
            <a:ext cx="4211770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 smtClean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85" y="2528887"/>
            <a:ext cx="4211770" cy="3313114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69947" y="1914576"/>
            <a:ext cx="4212536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 smtClean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9946" y="2528888"/>
            <a:ext cx="4212535" cy="331311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1DA4-F53E-42A1-9359-C105730B3F0D}" type="datetimeFigureOut">
              <a:rPr lang="da-DK" smtClean="0">
                <a:solidFill>
                  <a:srgbClr val="414141"/>
                </a:solidFill>
              </a:rPr>
              <a:pPr/>
              <a:t>31-10-2016</a:t>
            </a:fld>
            <a:endParaRPr lang="da-DK">
              <a:solidFill>
                <a:srgbClr val="4141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141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>
              <a:solidFill>
                <a:srgbClr val="414141"/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301127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lys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5054692" y="-6350"/>
            <a:ext cx="4851308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F362-1097-43DC-BBF2-95CC44949235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576" y="2392330"/>
            <a:ext cx="4211768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 smtClean="0"/>
              <a:t>H5 Light</a:t>
            </a:r>
          </a:p>
          <a:p>
            <a:pPr lvl="3"/>
            <a:r>
              <a:rPr lang="da-DK" dirty="0" smtClean="0"/>
              <a:t>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H6 Light</a:t>
            </a:r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379814" y="584200"/>
            <a:ext cx="22938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linje(r)/ord i overskriften ved at markere teksten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Brug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‘Forøg/Formindsk listeniveau’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 at hoppe mellem niveauer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56" y="3200301"/>
            <a:ext cx="4953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350906" y="3200302"/>
            <a:ext cx="23217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34" y="3455571"/>
            <a:ext cx="4746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45"/>
          <p:cNvSpPr/>
          <p:nvPr userDrawn="1"/>
        </p:nvSpPr>
        <p:spPr>
          <a:xfrm>
            <a:off x="-354301" y="3455571"/>
            <a:ext cx="237331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sp>
        <p:nvSpPr>
          <p:cNvPr id="26" name="Rounded Rectangle 46"/>
          <p:cNvSpPr/>
          <p:nvPr userDrawn="1"/>
        </p:nvSpPr>
        <p:spPr>
          <a:xfrm>
            <a:off x="-586474" y="3458746"/>
            <a:ext cx="23217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66589" y="584199"/>
            <a:ext cx="427075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232757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24000" y="5922000"/>
            <a:ext cx="1989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379814" y="584200"/>
            <a:ext cx="229382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Niveau = Regular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Niveau = Light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 Niveau = Regular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Niveau = Light 10,5 pkt</a:t>
            </a:r>
          </a:p>
        </p:txBody>
      </p:sp>
      <p:sp>
        <p:nvSpPr>
          <p:cNvPr id="41" name="AutoShape 4"/>
          <p:cNvSpPr>
            <a:spLocks/>
          </p:cNvSpPr>
          <p:nvPr userDrawn="1"/>
        </p:nvSpPr>
        <p:spPr bwMode="gray">
          <a:xfrm>
            <a:off x="10023564" y="1546869"/>
            <a:ext cx="22938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nyt billede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på det indsatte billede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Skift billede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det nye billede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Tryk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og vælg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Nulstil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hvis pladsholderen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forandrer sig</a:t>
            </a:r>
          </a:p>
        </p:txBody>
      </p:sp>
    </p:spTree>
    <p:extLst>
      <p:ext uri="{BB962C8B-B14F-4D97-AF65-F5344CB8AC3E}">
        <p14:creationId xmlns:p14="http://schemas.microsoft.com/office/powerpoint/2010/main" val="76855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21" y="273095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2" y="273286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21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4909" indent="0">
              <a:buNone/>
              <a:defRPr sz="1400"/>
            </a:lvl2pPr>
            <a:lvl3pPr marL="1069815" indent="0">
              <a:buNone/>
              <a:defRPr sz="1200"/>
            </a:lvl3pPr>
            <a:lvl4pPr marL="1604726" indent="0">
              <a:buNone/>
              <a:defRPr sz="1100"/>
            </a:lvl4pPr>
            <a:lvl5pPr marL="2139638" indent="0">
              <a:buNone/>
              <a:defRPr sz="1100"/>
            </a:lvl5pPr>
            <a:lvl6pPr marL="2674550" indent="0">
              <a:buNone/>
              <a:defRPr sz="1100"/>
            </a:lvl6pPr>
            <a:lvl7pPr marL="3209455" indent="0">
              <a:buNone/>
              <a:defRPr sz="1100"/>
            </a:lvl7pPr>
            <a:lvl8pPr marL="3744369" indent="0">
              <a:buNone/>
              <a:defRPr sz="1100"/>
            </a:lvl8pPr>
            <a:lvl9pPr marL="4279281" indent="0">
              <a:buNone/>
              <a:defRPr sz="11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D074-9343-4314-80E3-F6415762500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263C-0A5E-485C-BC6A-849A2EE39E6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Mørk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5054692" y="-6350"/>
            <a:ext cx="4851308" cy="6864350"/>
          </a:xfrm>
          <a:solidFill>
            <a:schemeClr val="tx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576" y="2392330"/>
            <a:ext cx="4211768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 smtClean="0"/>
              <a:t>H5 Light</a:t>
            </a:r>
          </a:p>
          <a:p>
            <a:pPr lvl="3"/>
            <a:r>
              <a:rPr lang="da-DK" dirty="0" smtClean="0"/>
              <a:t>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H6 Light</a:t>
            </a:r>
            <a:endParaRPr lang="da-DK" dirty="0"/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379814" y="584200"/>
            <a:ext cx="22938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linje(r)/ord i overskriften ved at markere teksten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Brug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‘Forøg/Formindsk listeniveau’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 at hoppe mellem niveauer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56" y="3200301"/>
            <a:ext cx="4953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43"/>
          <p:cNvSpPr/>
          <p:nvPr userDrawn="1"/>
        </p:nvSpPr>
        <p:spPr>
          <a:xfrm>
            <a:off x="-350906" y="3200302"/>
            <a:ext cx="23217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34" y="3455571"/>
            <a:ext cx="4746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5"/>
          <p:cNvSpPr/>
          <p:nvPr userDrawn="1"/>
        </p:nvSpPr>
        <p:spPr>
          <a:xfrm>
            <a:off x="-354301" y="3455571"/>
            <a:ext cx="237331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sp>
        <p:nvSpPr>
          <p:cNvPr id="25" name="Rounded Rectangle 46"/>
          <p:cNvSpPr/>
          <p:nvPr userDrawn="1"/>
        </p:nvSpPr>
        <p:spPr>
          <a:xfrm>
            <a:off x="-586474" y="3458746"/>
            <a:ext cx="23217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da-DK" sz="2400" dirty="0">
              <a:solidFill>
                <a:prstClr val="white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232757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7293260" y="5920436"/>
            <a:ext cx="1989221" cy="37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F48D9F-BF80-4AF7-BBF1-F04729C6D7E1}" type="datetime2">
              <a:rPr lang="da-DK" smtClean="0">
                <a:solidFill>
                  <a:prstClr val="white"/>
                </a:solidFill>
              </a:rPr>
              <a:pPr/>
              <a:t>31. oktober 2016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293261" y="5925421"/>
            <a:ext cx="1989221" cy="37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66589" y="584199"/>
            <a:ext cx="427075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24000" y="5922000"/>
            <a:ext cx="1989000" cy="374400"/>
          </a:xfrm>
          <a:blipFill>
            <a:blip r:embed="rId8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43" name="AutoShape 4"/>
          <p:cNvSpPr>
            <a:spLocks/>
          </p:cNvSpPr>
          <p:nvPr userDrawn="1"/>
        </p:nvSpPr>
        <p:spPr bwMode="gray">
          <a:xfrm>
            <a:off x="-2379814" y="584200"/>
            <a:ext cx="229382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noProof="1" smtClean="0">
              <a:solidFill>
                <a:srgbClr val="414141"/>
              </a:solidFill>
              <a:latin typeface="VIA Type Office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Niveau = Regular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Niveau = Light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 Niveau = Regular 10,5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Niveau = Light 10,5 pkt</a:t>
            </a:r>
          </a:p>
        </p:txBody>
      </p:sp>
      <p:sp>
        <p:nvSpPr>
          <p:cNvPr id="44" name="AutoShape 4"/>
          <p:cNvSpPr>
            <a:spLocks/>
          </p:cNvSpPr>
          <p:nvPr userDrawn="1"/>
        </p:nvSpPr>
        <p:spPr bwMode="gray">
          <a:xfrm>
            <a:off x="10023564" y="1546869"/>
            <a:ext cx="22938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nyt billede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på det indsatte billede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Skift billede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det nye billede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Tryk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og vælg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Nulstil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hvis pladsholderen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forandrer sig</a:t>
            </a:r>
          </a:p>
        </p:txBody>
      </p:sp>
    </p:spTree>
    <p:extLst>
      <p:ext uri="{BB962C8B-B14F-4D97-AF65-F5344CB8AC3E}">
        <p14:creationId xmlns:p14="http://schemas.microsoft.com/office/powerpoint/2010/main" val="37553221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I - tekst/cit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06F1-A6AF-413B-AB71-74C0F11C5094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576" y="584200"/>
            <a:ext cx="4211768" cy="5257801"/>
          </a:xfrm>
        </p:spPr>
        <p:txBody>
          <a:bodyPr tIns="36000"/>
          <a:lstStyle>
            <a:lvl1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lang="da-DK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 smtClean="0"/>
              <a:t>H5 Light</a:t>
            </a:r>
          </a:p>
          <a:p>
            <a:pPr lvl="3"/>
            <a:r>
              <a:rPr lang="da-DK" dirty="0" smtClean="0"/>
              <a:t>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 smtClean="0"/>
              <a:t>H6 Light</a:t>
            </a:r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1002356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linje(r)/ord i overskriften ved at markere teksten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598556" y="1507530"/>
            <a:ext cx="495300" cy="464820"/>
            <a:chOff x="-552513" y="3200301"/>
            <a:chExt cx="457200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400">
                <a:defRPr/>
              </a:pPr>
              <a:endParaRPr lang="da-DK" sz="2400" dirty="0">
                <a:solidFill>
                  <a:prstClr val="white"/>
                </a:solidFill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400">
                <a:defRPr/>
              </a:pPr>
              <a:endParaRPr lang="da-DK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400">
                <a:defRPr/>
              </a:pPr>
              <a:endParaRPr lang="da-DK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017370" y="584199"/>
            <a:ext cx="4265112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 i flere linjer</a:t>
            </a:r>
            <a:endParaRPr lang="da-DK" dirty="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10023564" y="1232757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379814" y="584200"/>
            <a:ext cx="2293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Niveau = Regular 14 pkt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Brug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‘Forøg/Formindsk listeniveau’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 at hoppe mellem niveauer </a:t>
            </a: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2524654" y="2528888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399465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0A49-9E4D-4041-B8FA-3CA46EBBF1A1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104328" y="591896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</a:endParaRPr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780637" y="4503570"/>
            <a:ext cx="158048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2524654" y="6631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9697203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C11F-12F4-41D3-8804-53717224CC4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B4D8-3BE6-4D0F-A191-98E76461B0F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803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2156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25584" y="1174273"/>
            <a:ext cx="7449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Indsæt ikon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34" y="1952837"/>
            <a:ext cx="6466912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3707298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524654" y="3168689"/>
            <a:ext cx="24386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hjælpelinjer til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udenfor slidet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Sæt kryds ved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’Vis tegne-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rgbClr val="414141"/>
                </a:solidFill>
                <a:latin typeface="VIA Type Office"/>
                <a:cs typeface="Arial" charset="0"/>
              </a:rPr>
              <a:t>’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379814" y="584200"/>
            <a:ext cx="2293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nyt ikon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på ikonet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det nye ikon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Tryk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og 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Nulstil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hvis  pladsholderen forandrer sig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567649" y="5934670"/>
            <a:ext cx="24713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Generer titlen til alle slides</a:t>
            </a:r>
            <a:endParaRPr lang="da-DK" altLang="da-DK" sz="1000" b="1" dirty="0">
              <a:solidFill>
                <a:srgbClr val="414141"/>
              </a:solidFill>
              <a:latin typeface="VIA Type Office"/>
            </a:endParaRP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1.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Vælg </a:t>
            </a: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’Indsæt’</a:t>
            </a:r>
            <a:r>
              <a:rPr lang="da-DK" altLang="da-DK" sz="1000" dirty="0" smtClean="0">
                <a:solidFill>
                  <a:srgbClr val="414141"/>
                </a:solidFill>
                <a:latin typeface="VIA Type Office"/>
              </a:rPr>
              <a:t>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i topmenuen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2.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Vælg </a:t>
            </a: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’Sidehoved og Sidefod’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3.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Skriv titel på præsentation </a:t>
            </a:r>
            <a:br>
              <a:rPr lang="da-DK" altLang="da-DK" sz="1000" dirty="0">
                <a:solidFill>
                  <a:srgbClr val="414141"/>
                </a:solidFill>
                <a:latin typeface="VIA Type Office"/>
              </a:rPr>
            </a:b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ind i </a:t>
            </a:r>
            <a:r>
              <a:rPr lang="da-DK" altLang="da-DK" sz="1000" dirty="0" smtClean="0">
                <a:solidFill>
                  <a:srgbClr val="414141"/>
                </a:solidFill>
                <a:latin typeface="VIA Type Office"/>
              </a:rPr>
              <a:t>tekstfeltet</a:t>
            </a:r>
            <a:endParaRPr lang="da-DK" altLang="da-DK" sz="1000" dirty="0">
              <a:solidFill>
                <a:srgbClr val="414141"/>
              </a:solidFill>
              <a:latin typeface="VIA Type Office"/>
            </a:endParaRP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4.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Tryk </a:t>
            </a: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’Anvend </a:t>
            </a: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24285" y="584200"/>
            <a:ext cx="1988079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spc="-100" noProof="1" smtClean="0">
                <a:solidFill>
                  <a:srgbClr val="414141"/>
                </a:solidFill>
                <a:latin typeface="VIA Type Office Light" panose="02000503000000020004" pitchFamily="2" charset="0"/>
              </a:rPr>
              <a:t>Gør tanke til handling</a:t>
            </a:r>
          </a:p>
          <a:p>
            <a:pPr defTabSz="914400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spc="-100" noProof="1" smtClean="0">
                <a:solidFill>
                  <a:srgbClr val="414141"/>
                </a:solidFill>
                <a:latin typeface="VIA Type Office"/>
              </a:rPr>
              <a:t>VIA University College</a:t>
            </a:r>
            <a:endParaRPr lang="da-DK" sz="1600" spc="-100" noProof="1">
              <a:solidFill>
                <a:srgbClr val="414141"/>
              </a:solidFill>
              <a:latin typeface="VIA Type Office"/>
            </a:endParaRPr>
          </a:p>
        </p:txBody>
      </p:sp>
    </p:spTree>
    <p:extLst>
      <p:ext uri="{BB962C8B-B14F-4D97-AF65-F5344CB8AC3E}">
        <p14:creationId xmlns:p14="http://schemas.microsoft.com/office/powerpoint/2010/main" val="27513443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 (U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25584" y="1174273"/>
            <a:ext cx="7449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Indsæt ikon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34" y="1952837"/>
            <a:ext cx="6466912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3707298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524654" y="3168689"/>
            <a:ext cx="24386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hjælpelinjer til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udenfor slidet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Sæt kryds ved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’Vis tegne-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rgbClr val="414141"/>
                </a:solidFill>
                <a:latin typeface="VIA Type Office"/>
                <a:cs typeface="Arial" charset="0"/>
              </a:rPr>
              <a:t>’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379814" y="584200"/>
            <a:ext cx="2293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nyt ikon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på ikonet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det nye ikon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Tryk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og 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Nulstil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hvis  pladsholderen forandrer sig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567649" y="5934670"/>
            <a:ext cx="24713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Generer titlen til alle slides</a:t>
            </a:r>
            <a:endParaRPr lang="da-DK" altLang="da-DK" sz="1000" b="1" dirty="0">
              <a:solidFill>
                <a:srgbClr val="414141"/>
              </a:solidFill>
              <a:latin typeface="VIA Type Office"/>
            </a:endParaRP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1.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Vælg </a:t>
            </a: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’Indsæt’</a:t>
            </a:r>
            <a:r>
              <a:rPr lang="da-DK" altLang="da-DK" sz="1000" dirty="0" smtClean="0">
                <a:solidFill>
                  <a:srgbClr val="414141"/>
                </a:solidFill>
                <a:latin typeface="VIA Type Office"/>
              </a:rPr>
              <a:t>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i topmenuen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2.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Vælg </a:t>
            </a: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’Sidehoved og Sidefod’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3.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Skriv titel på præsentation </a:t>
            </a:r>
            <a:br>
              <a:rPr lang="da-DK" altLang="da-DK" sz="1000" dirty="0">
                <a:solidFill>
                  <a:srgbClr val="414141"/>
                </a:solidFill>
                <a:latin typeface="VIA Type Office"/>
              </a:rPr>
            </a:b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ind i </a:t>
            </a:r>
            <a:r>
              <a:rPr lang="da-DK" altLang="da-DK" sz="1000" dirty="0" smtClean="0">
                <a:solidFill>
                  <a:srgbClr val="414141"/>
                </a:solidFill>
                <a:latin typeface="VIA Type Office"/>
              </a:rPr>
              <a:t>tekstfeltet</a:t>
            </a:r>
            <a:endParaRPr lang="da-DK" altLang="da-DK" sz="1000" dirty="0">
              <a:solidFill>
                <a:srgbClr val="414141"/>
              </a:solidFill>
              <a:latin typeface="VIA Type Office"/>
            </a:endParaRP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4. </a:t>
            </a:r>
            <a:r>
              <a:rPr lang="da-DK" altLang="da-DK" sz="1000" dirty="0">
                <a:solidFill>
                  <a:srgbClr val="414141"/>
                </a:solidFill>
                <a:latin typeface="VIA Type Office"/>
              </a:rPr>
              <a:t>Tryk </a:t>
            </a:r>
            <a:r>
              <a:rPr lang="da-DK" altLang="da-DK" sz="1000" b="1" dirty="0" smtClean="0">
                <a:solidFill>
                  <a:srgbClr val="414141"/>
                </a:solidFill>
                <a:latin typeface="VIA Type Office"/>
              </a:rPr>
              <a:t>’Anvend </a:t>
            </a:r>
            <a:r>
              <a:rPr lang="da-DK" altLang="da-DK" sz="1000" b="1" dirty="0">
                <a:solidFill>
                  <a:srgbClr val="414141"/>
                </a:solidFill>
                <a:latin typeface="VIA Type Office"/>
              </a:rPr>
              <a:t>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24285" y="584200"/>
            <a:ext cx="1988079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spc="-100" noProof="1" smtClean="0">
                <a:solidFill>
                  <a:srgbClr val="414141"/>
                </a:solidFill>
                <a:latin typeface="VIA Type Office Light" panose="02000503000000020004" pitchFamily="2" charset="0"/>
              </a:rPr>
              <a:t>Bring ideas to life</a:t>
            </a:r>
          </a:p>
          <a:p>
            <a:pPr defTabSz="914400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spc="-100" noProof="1" smtClean="0">
                <a:solidFill>
                  <a:srgbClr val="414141"/>
                </a:solidFill>
                <a:latin typeface="VIA Type Office"/>
              </a:rPr>
              <a:t>VIA University College</a:t>
            </a:r>
            <a:endParaRPr lang="da-DK" sz="1600" spc="-100" noProof="1">
              <a:solidFill>
                <a:srgbClr val="414141"/>
              </a:solidFill>
              <a:latin typeface="VIA Type Office"/>
            </a:endParaRPr>
          </a:p>
        </p:txBody>
      </p:sp>
    </p:spTree>
    <p:extLst>
      <p:ext uri="{BB962C8B-B14F-4D97-AF65-F5344CB8AC3E}">
        <p14:creationId xmlns:p14="http://schemas.microsoft.com/office/powerpoint/2010/main" val="5582373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 - stor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691" y="584200"/>
            <a:ext cx="6502055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141E-2527-4759-A086-BA2462B7CB2E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113624" y="584200"/>
            <a:ext cx="202763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ord i overskrift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/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2449655" y="3657183"/>
            <a:ext cx="2327181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1.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Klik udenfor diaset, vælg 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Formater baggrund </a:t>
              </a:r>
            </a:p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2. 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‘Massiv udfyldning’</a:t>
              </a: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a-DK" dirty="0">
                  <a:solidFill>
                    <a:prstClr val="white"/>
                  </a:solidFill>
                  <a:latin typeface="VIA Type Office"/>
                </a:endParaRPr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104328" y="5777498"/>
            <a:ext cx="96347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780637" y="4448064"/>
            <a:ext cx="158048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2588099" y="5918968"/>
            <a:ext cx="1042763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Den lyse grå baggrundsfarve </a:t>
            </a:r>
            <a:b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da-DK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er highlightet </a:t>
            </a:r>
            <a:endParaRPr lang="da-DK" sz="1000" b="1" noProof="1" smtClean="0">
              <a:solidFill>
                <a:srgbClr val="414141"/>
              </a:solidFill>
              <a:latin typeface="VIA Type Office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545336" y="5975494"/>
            <a:ext cx="326842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324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- medium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C75B-4F11-4478-B54B-732E83F76A76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588098" y="3657183"/>
            <a:ext cx="2465624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defTabSz="914400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</a:br>
                <a: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1. </a:t>
                </a:r>
                <a:r>
                  <a:rPr lang="da-DK" sz="1000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Klik udenfor diaset, vælg </a:t>
                </a:r>
                <a: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Formater baggrund </a:t>
                </a:r>
              </a:p>
              <a:p>
                <a:pPr algn="r" defTabSz="914400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2. </a:t>
                </a:r>
                <a:r>
                  <a:rPr lang="da-DK" sz="1000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 og vælg farve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da-DK" dirty="0">
                    <a:solidFill>
                      <a:prstClr val="white"/>
                    </a:solidFill>
                    <a:latin typeface="VIA Type Office"/>
                  </a:endParaRPr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a-DK" dirty="0">
                <a:solidFill>
                  <a:prstClr val="white"/>
                </a:solidFill>
                <a:latin typeface="VIA Type Office"/>
              </a:endParaRPr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Den lyse grå baggrundsfarve </a:t>
              </a:r>
              <a:b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</a:b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er highlightet </a:t>
              </a:r>
              <a:endParaRPr lang="da-DK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0424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lys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906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en-GB" noProof="1" smtClean="0"/>
              <a:t>Indsæt billede</a:t>
            </a:r>
            <a:endParaRPr lang="en-GB" noProof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ADFD-D157-4D97-A67A-05542057380F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1123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4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4909" indent="0">
              <a:buNone/>
              <a:defRPr sz="3300"/>
            </a:lvl2pPr>
            <a:lvl3pPr marL="1069815" indent="0">
              <a:buNone/>
              <a:defRPr sz="2800"/>
            </a:lvl3pPr>
            <a:lvl4pPr marL="1604726" indent="0">
              <a:buNone/>
              <a:defRPr sz="2300"/>
            </a:lvl4pPr>
            <a:lvl5pPr marL="2139638" indent="0">
              <a:buNone/>
              <a:defRPr sz="2300"/>
            </a:lvl5pPr>
            <a:lvl6pPr marL="2674550" indent="0">
              <a:buNone/>
              <a:defRPr sz="2300"/>
            </a:lvl6pPr>
            <a:lvl7pPr marL="3209455" indent="0">
              <a:buNone/>
              <a:defRPr sz="2300"/>
            </a:lvl7pPr>
            <a:lvl8pPr marL="3744369" indent="0">
              <a:buNone/>
              <a:defRPr sz="2300"/>
            </a:lvl8pPr>
            <a:lvl9pPr marL="4279281" indent="0">
              <a:buNone/>
              <a:defRPr sz="23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573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4909" indent="0">
              <a:buNone/>
              <a:defRPr sz="1400"/>
            </a:lvl2pPr>
            <a:lvl3pPr marL="1069815" indent="0">
              <a:buNone/>
              <a:defRPr sz="1200"/>
            </a:lvl3pPr>
            <a:lvl4pPr marL="1604726" indent="0">
              <a:buNone/>
              <a:defRPr sz="1100"/>
            </a:lvl4pPr>
            <a:lvl5pPr marL="2139638" indent="0">
              <a:buNone/>
              <a:defRPr sz="1100"/>
            </a:lvl5pPr>
            <a:lvl6pPr marL="2674550" indent="0">
              <a:buNone/>
              <a:defRPr sz="1100"/>
            </a:lvl6pPr>
            <a:lvl7pPr marL="3209455" indent="0">
              <a:buNone/>
              <a:defRPr sz="1100"/>
            </a:lvl7pPr>
            <a:lvl8pPr marL="3744369" indent="0">
              <a:buNone/>
              <a:defRPr sz="1100"/>
            </a:lvl8pPr>
            <a:lvl9pPr marL="4279281" indent="0">
              <a:buNone/>
              <a:defRPr sz="11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C4BA-2A70-4F1A-B932-5548FE51300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AECB-7916-432B-9CCD-FCCE06AA2C0B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C74-F0C6-4ED3-9B16-1AD7E10464DD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891522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0" y="584200"/>
            <a:ext cx="6466945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4C3-4D1D-4BD3-B193-05BE4DE7C61A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1850924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9BF0-2E14-4569-94E6-9FE32D0DBF13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297374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955-86B9-45DC-88DE-D09CC2FD5049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9258295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FE92-75FA-4518-94E0-D0EE98A8AC94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570659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774E-2667-47FF-9F97-EF6A8B62F790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336824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268-7AE6-49FC-8362-9B0442C5770B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55742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03DA9-2C51-4B50-91FE-8A4763F38D9E}" type="datetime2">
              <a:rPr lang="da-DK" smtClean="0">
                <a:solidFill>
                  <a:prstClr val="white"/>
                </a:solidFill>
              </a:rPr>
              <a:pPr/>
              <a:t>31. oktober 2016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>
                <a:solidFill>
                  <a:prstClr val="white"/>
                </a:solidFill>
              </a:rPr>
              <a:t>Titel på præsentationen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34091702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dirty="0">
              <a:solidFill>
                <a:prstClr val="white"/>
              </a:solidFill>
              <a:latin typeface="VIA Type Office"/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906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801" y="584200"/>
            <a:ext cx="6466946" cy="1188616"/>
          </a:xfrm>
        </p:spPr>
        <p:txBody>
          <a:bodyPr tIns="97200" anchor="t" anchorCtr="0"/>
          <a:lstStyle>
            <a:lvl1pPr>
              <a:defRPr baseline="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" y="1835441"/>
            <a:ext cx="643574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D8E7F8-BC09-49EA-B4A1-B7417BB318C6}" type="datetime2">
              <a:rPr lang="da-DK" smtClean="0">
                <a:solidFill>
                  <a:prstClr val="white"/>
                </a:solidFill>
              </a:rPr>
              <a:pPr/>
              <a:t>31. oktober 2016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>
                <a:solidFill>
                  <a:prstClr val="white"/>
                </a:solidFill>
              </a:rPr>
              <a:t>Titel på præsentationen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4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237627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 - Stort ik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847745" y="1581394"/>
            <a:ext cx="4212000" cy="394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Indsæt ikon</a:t>
            </a:r>
            <a:endParaRPr lang="da-DK" dirty="0"/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624285" y="579714"/>
            <a:ext cx="4211769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69947" y="579714"/>
            <a:ext cx="4211769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E33C-7934-4869-95D9-524865D22D83}" type="datetime2">
              <a:rPr lang="da-DK" smtClean="0">
                <a:solidFill>
                  <a:srgbClr val="414141"/>
                </a:solidFill>
              </a:rPr>
              <a:pPr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>
                <a:solidFill>
                  <a:srgbClr val="414141"/>
                </a:solidFill>
              </a:rPr>
              <a:pPr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755745" y="1304766"/>
            <a:ext cx="1652490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/>
          <p:cNvSpPr>
            <a:spLocks/>
          </p:cNvSpPr>
          <p:nvPr userDrawn="1"/>
        </p:nvSpPr>
        <p:spPr bwMode="gray">
          <a:xfrm>
            <a:off x="-2379814" y="584200"/>
            <a:ext cx="2293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Highlight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anden linje i overskriften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ved at markere ordet(ene)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og vælge Overskrift-fonten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VIA Type Office regular</a:t>
            </a:r>
          </a:p>
        </p:txBody>
      </p:sp>
      <p:sp>
        <p:nvSpPr>
          <p:cNvPr id="19" name="TextBox 3"/>
          <p:cNvSpPr txBox="1"/>
          <p:nvPr userDrawn="1"/>
        </p:nvSpPr>
        <p:spPr>
          <a:xfrm>
            <a:off x="-2524654" y="1916113"/>
            <a:ext cx="239395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24000" y="5922000"/>
            <a:ext cx="1989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588098" y="3657183"/>
            <a:ext cx="2465624" cy="3180414"/>
            <a:chOff x="-2389014" y="3657183"/>
            <a:chExt cx="2275961" cy="3180414"/>
          </a:xfrm>
        </p:grpSpPr>
        <p:grpSp>
          <p:nvGrpSpPr>
            <p:cNvPr id="22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defTabSz="914400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</a:br>
                <a: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1. </a:t>
                </a:r>
                <a:r>
                  <a:rPr lang="da-DK" sz="1000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Klik udenfor diaset, vælg </a:t>
                </a:r>
                <a: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Formater baggrund </a:t>
                </a:r>
              </a:p>
              <a:p>
                <a:pPr algn="r" defTabSz="914400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2. </a:t>
                </a:r>
                <a:r>
                  <a:rPr lang="da-DK" sz="1000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noProof="1" smtClean="0">
                    <a:solidFill>
                      <a:srgbClr val="414141"/>
                    </a:solidFill>
                    <a:latin typeface="VIA Type Office"/>
                    <a:cs typeface="Arial" panose="020B0604020202020204" pitchFamily="34" charset="0"/>
                  </a:rPr>
                  <a:t> og vælg farve fra VIAs farvepalette</a:t>
                </a:r>
              </a:p>
            </p:txBody>
          </p:sp>
          <p:grpSp>
            <p:nvGrpSpPr>
              <p:cNvPr id="2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3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da-DK" dirty="0">
                    <a:solidFill>
                      <a:prstClr val="white"/>
                    </a:solidFill>
                    <a:latin typeface="VIA Type Office"/>
                  </a:endParaRPr>
                </a:p>
              </p:txBody>
            </p:sp>
          </p:grpSp>
        </p:grpSp>
        <p:sp>
          <p:nvSpPr>
            <p:cNvPr id="23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da-DK" dirty="0">
                <a:solidFill>
                  <a:prstClr val="white"/>
                </a:solidFill>
                <a:latin typeface="VIA Type Office"/>
              </a:endParaRPr>
            </a:p>
          </p:txBody>
        </p:sp>
        <p:cxnSp>
          <p:nvCxnSpPr>
            <p:cNvPr id="24" name="Lige forbindelse 47"/>
            <p:cNvCxnSpPr>
              <a:endCxn id="23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algn="r" defTabSz="914400">
                <a:spcBef>
                  <a:spcPts val="600"/>
                </a:spcBef>
                <a:defRPr/>
              </a:pP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Den lyse grå baggrundsfarve </a:t>
              </a:r>
              <a:b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</a:br>
              <a:r>
                <a:rPr lang="da-DK" sz="1000" noProof="1" smtClean="0">
                  <a:solidFill>
                    <a:srgbClr val="414141"/>
                  </a:solidFill>
                  <a:latin typeface="VIA Type Office"/>
                  <a:cs typeface="Arial" panose="020B0604020202020204" pitchFamily="34" charset="0"/>
                </a:rPr>
                <a:t>er highlightet </a:t>
              </a:r>
              <a:endParaRPr lang="da-DK" sz="1000" b="1" noProof="1" smtClean="0">
                <a:solidFill>
                  <a:srgbClr val="414141"/>
                </a:solidFill>
                <a:latin typeface="VIA Type Office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utoShape 4"/>
          <p:cNvSpPr>
            <a:spLocks/>
          </p:cNvSpPr>
          <p:nvPr userDrawn="1"/>
        </p:nvSpPr>
        <p:spPr bwMode="gray">
          <a:xfrm>
            <a:off x="10023564" y="1546869"/>
            <a:ext cx="22938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 nyt ikon 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på ikonet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Skift billede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3.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Vælg det nye ikon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4.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Tryk </a:t>
            </a: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Indsæt</a:t>
            </a:r>
            <a:b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5. 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Højre klik og vælg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b="1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Nulstil</a:t>
            </a: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 hvis pladsholderen </a:t>
            </a:r>
            <a:b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</a:br>
            <a:r>
              <a:rPr lang="da-DK" altLang="da-DK" sz="1000" noProof="1" smtClean="0">
                <a:solidFill>
                  <a:srgbClr val="414141"/>
                </a:solidFill>
                <a:latin typeface="VIA Type Office"/>
                <a:cs typeface="Arial" charset="0"/>
              </a:rPr>
              <a:t>forandrer sig</a:t>
            </a:r>
          </a:p>
        </p:txBody>
      </p:sp>
    </p:spTree>
    <p:extLst>
      <p:ext uri="{BB962C8B-B14F-4D97-AF65-F5344CB8AC3E}">
        <p14:creationId xmlns:p14="http://schemas.microsoft.com/office/powerpoint/2010/main" val="13774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994" tIns="53481" rIns="106994" bIns="534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994" tIns="53481" rIns="106994" bIns="53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98"/>
            <a:ext cx="2311400" cy="365125"/>
          </a:xfrm>
          <a:prstGeom prst="rect">
            <a:avLst/>
          </a:prstGeom>
        </p:spPr>
        <p:txBody>
          <a:bodyPr vert="horz" lIns="106994" tIns="53481" rIns="106994" bIns="53481" rtlCol="0" anchor="ctr"/>
          <a:lstStyle>
            <a:lvl1pPr algn="l" defTabSz="10699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FFFC9-76EC-4D64-AD0F-E530D94D501F}" type="datetimeFigureOut">
              <a:rPr lang="da-DK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98"/>
            <a:ext cx="3136900" cy="365125"/>
          </a:xfrm>
          <a:prstGeom prst="rect">
            <a:avLst/>
          </a:prstGeom>
        </p:spPr>
        <p:txBody>
          <a:bodyPr vert="horz" lIns="106994" tIns="53481" rIns="106994" bIns="53481" rtlCol="0" anchor="ctr"/>
          <a:lstStyle>
            <a:lvl1pPr algn="ctr" defTabSz="10699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98"/>
            <a:ext cx="2311400" cy="365125"/>
          </a:xfrm>
          <a:prstGeom prst="rect">
            <a:avLst/>
          </a:prstGeom>
        </p:spPr>
        <p:txBody>
          <a:bodyPr vert="horz" lIns="106994" tIns="53481" rIns="106994" bIns="53481" rtlCol="0" anchor="ctr"/>
          <a:lstStyle>
            <a:lvl1pPr algn="r" defTabSz="10699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A27399-96DC-4DE2-8C53-51D46B9D7549}" type="slidenum">
              <a:rPr lang="da-DK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5pPr>
      <a:lvl6pPr marL="53497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6pPr>
      <a:lvl7pPr marL="106993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7pPr>
      <a:lvl8pPr marL="1604909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8pPr>
      <a:lvl9pPr marL="213988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9pPr>
    </p:titleStyle>
    <p:bodyStyle>
      <a:lvl1pPr marL="401226" indent="-40122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330" indent="-33435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426" indent="-26748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396" indent="-26748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369" indent="-26748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338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305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2278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7247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70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37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09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882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854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821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795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768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0" tIns="45591" rIns="91190" bIns="45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0" tIns="45591" rIns="91190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428"/>
            <a:ext cx="23114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FFFC9-76EC-4D64-AD0F-E530D94D501F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428"/>
            <a:ext cx="31369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428"/>
            <a:ext cx="23114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A27399-96DC-4DE2-8C53-51D46B9D7549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50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5pPr>
      <a:lvl6pPr marL="45595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6pPr>
      <a:lvl7pPr marL="911910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7pPr>
      <a:lvl8pPr marL="136785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8pPr>
      <a:lvl9pPr marL="182381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9pPr>
    </p:titleStyle>
    <p:bodyStyle>
      <a:lvl1pPr marL="341964" indent="-34196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23" indent="-28496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87" indent="-22797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36" indent="-22797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794" indent="-22797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46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695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51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05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3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10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59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15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69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27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674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28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994" tIns="53481" rIns="106994" bIns="534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994" tIns="53481" rIns="106994" bIns="53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98"/>
            <a:ext cx="2311400" cy="365125"/>
          </a:xfrm>
          <a:prstGeom prst="rect">
            <a:avLst/>
          </a:prstGeom>
        </p:spPr>
        <p:txBody>
          <a:bodyPr vert="horz" lIns="106994" tIns="53481" rIns="106994" bIns="53481" rtlCol="0" anchor="ctr"/>
          <a:lstStyle>
            <a:lvl1pPr algn="l" defTabSz="10699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FFFC9-76EC-4D64-AD0F-E530D94D501F}" type="datetimeFigureOut">
              <a:rPr lang="da-DK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98"/>
            <a:ext cx="3136900" cy="365125"/>
          </a:xfrm>
          <a:prstGeom prst="rect">
            <a:avLst/>
          </a:prstGeom>
        </p:spPr>
        <p:txBody>
          <a:bodyPr vert="horz" lIns="106994" tIns="53481" rIns="106994" bIns="53481" rtlCol="0" anchor="ctr"/>
          <a:lstStyle>
            <a:lvl1pPr algn="ctr" defTabSz="10699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98"/>
            <a:ext cx="2311400" cy="365125"/>
          </a:xfrm>
          <a:prstGeom prst="rect">
            <a:avLst/>
          </a:prstGeom>
        </p:spPr>
        <p:txBody>
          <a:bodyPr vert="horz" lIns="106994" tIns="53481" rIns="106994" bIns="53481" rtlCol="0" anchor="ctr"/>
          <a:lstStyle>
            <a:lvl1pPr algn="r" defTabSz="10699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A27399-96DC-4DE2-8C53-51D46B9D7549}" type="slidenum">
              <a:rPr lang="da-DK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5pPr>
      <a:lvl6pPr marL="53497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6pPr>
      <a:lvl7pPr marL="106993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7pPr>
      <a:lvl8pPr marL="1604909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8pPr>
      <a:lvl9pPr marL="213988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9pPr>
    </p:titleStyle>
    <p:bodyStyle>
      <a:lvl1pPr marL="401226" indent="-40122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330" indent="-33435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426" indent="-26748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396" indent="-26748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369" indent="-26748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338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305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2278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7247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70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37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09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882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854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821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795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768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994" tIns="53481" rIns="106994" bIns="534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994" tIns="53481" rIns="106994" bIns="53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98"/>
            <a:ext cx="2311400" cy="365125"/>
          </a:xfrm>
          <a:prstGeom prst="rect">
            <a:avLst/>
          </a:prstGeom>
        </p:spPr>
        <p:txBody>
          <a:bodyPr vert="horz" lIns="106994" tIns="53481" rIns="106994" bIns="53481" rtlCol="0" anchor="ctr"/>
          <a:lstStyle>
            <a:lvl1pPr algn="l" defTabSz="10699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FFFC9-76EC-4D64-AD0F-E530D94D501F}" type="datetimeFigureOut">
              <a:rPr lang="da-DK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98"/>
            <a:ext cx="3136900" cy="365125"/>
          </a:xfrm>
          <a:prstGeom prst="rect">
            <a:avLst/>
          </a:prstGeom>
        </p:spPr>
        <p:txBody>
          <a:bodyPr vert="horz" lIns="106994" tIns="53481" rIns="106994" bIns="53481" rtlCol="0" anchor="ctr"/>
          <a:lstStyle>
            <a:lvl1pPr algn="ctr" defTabSz="10699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98"/>
            <a:ext cx="2311400" cy="365125"/>
          </a:xfrm>
          <a:prstGeom prst="rect">
            <a:avLst/>
          </a:prstGeom>
        </p:spPr>
        <p:txBody>
          <a:bodyPr vert="horz" lIns="106994" tIns="53481" rIns="106994" bIns="53481" rtlCol="0" anchor="ctr"/>
          <a:lstStyle>
            <a:lvl1pPr algn="r" defTabSz="10699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A27399-96DC-4DE2-8C53-51D46B9D7549}" type="slidenum">
              <a:rPr lang="da-DK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5pPr>
      <a:lvl6pPr marL="53497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6pPr>
      <a:lvl7pPr marL="106993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7pPr>
      <a:lvl8pPr marL="1604909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8pPr>
      <a:lvl9pPr marL="213988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-108" charset="0"/>
        </a:defRPr>
      </a:lvl9pPr>
    </p:titleStyle>
    <p:bodyStyle>
      <a:lvl1pPr marL="401226" indent="-40122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330" indent="-33435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426" indent="-26748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396" indent="-26748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369" indent="-26748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338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305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2278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7247" indent="-267484" algn="l" defTabSz="10699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70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37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09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882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854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821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795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768" algn="l" defTabSz="1069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190" tIns="45591" rIns="91190" bIns="45591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190" tIns="45591" rIns="91190" bIns="45591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94"/>
            <a:ext cx="23114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DEBD-282D-42CE-B6EC-18415CB02626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94"/>
            <a:ext cx="31369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94"/>
            <a:ext cx="23114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F7A9-76A3-4830-829A-3A6AB40415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191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64" indent="-341964" algn="l" defTabSz="911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23" indent="-284966" algn="l" defTabSz="911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87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36" indent="-227972" algn="l" defTabSz="911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794" indent="-227972" algn="l" defTabSz="911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46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695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51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05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3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10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59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15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69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27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674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28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0" tIns="45591" rIns="91190" bIns="45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0" tIns="45591" rIns="91190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94"/>
            <a:ext cx="23114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FFFC9-76EC-4D64-AD0F-E530D94D501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94"/>
            <a:ext cx="31369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94"/>
            <a:ext cx="23114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A27399-96DC-4DE2-8C53-51D46B9D7549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5pPr>
      <a:lvl6pPr marL="45595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6pPr>
      <a:lvl7pPr marL="911910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7pPr>
      <a:lvl8pPr marL="136785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8pPr>
      <a:lvl9pPr marL="182381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9pPr>
    </p:titleStyle>
    <p:bodyStyle>
      <a:lvl1pPr marL="341964" indent="-34196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23" indent="-28496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87" indent="-22797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36" indent="-22797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794" indent="-22797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46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695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51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05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3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10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59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15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69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27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674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28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3260" y="5920436"/>
            <a:ext cx="1989221" cy="374400"/>
          </a:xfrm>
          <a:prstGeom prst="rect">
            <a:avLst/>
          </a:prstGeom>
          <a:blipFill>
            <a:blip r:embed="rId27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pPr defTabSz="914400"/>
            <a:fld id="{77A60AE2-C045-43FC-8FA0-F88D1E0E8D25}" type="datetime2">
              <a:rPr lang="da-DK" smtClean="0">
                <a:solidFill>
                  <a:srgbClr val="414141"/>
                </a:solidFill>
              </a:rPr>
              <a:pPr defTabSz="914400"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3261" y="5925421"/>
            <a:ext cx="1989221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pPr defTabSz="914400"/>
            <a:fld id="{5BA07366-CB75-4AA8-9E5B-928B849F427C}" type="slidenum">
              <a:rPr lang="da-DK" smtClean="0">
                <a:solidFill>
                  <a:srgbClr val="414141"/>
                </a:solidFill>
              </a:rPr>
              <a:pPr defTabSz="914400"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590" y="584200"/>
            <a:ext cx="8715126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19" y="1914397"/>
            <a:ext cx="8658962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6257" y="5920437"/>
            <a:ext cx="1989798" cy="374001"/>
          </a:xfrm>
          <a:prstGeom prst="rect">
            <a:avLst/>
          </a:prstGeom>
          <a:blipFill>
            <a:blip r:embed="rId27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pPr defTabSz="914400"/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6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3260" y="5920436"/>
            <a:ext cx="1989221" cy="374400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pPr defTabSz="914400"/>
            <a:fld id="{77A60AE2-C045-43FC-8FA0-F88D1E0E8D25}" type="datetime2">
              <a:rPr lang="da-DK" smtClean="0">
                <a:solidFill>
                  <a:srgbClr val="414141"/>
                </a:solidFill>
              </a:rPr>
              <a:pPr defTabSz="914400"/>
              <a:t>31. oktober 2016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3261" y="5925421"/>
            <a:ext cx="1989221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pPr defTabSz="914400"/>
            <a:fld id="{5BA07366-CB75-4AA8-9E5B-928B849F427C}" type="slidenum">
              <a:rPr lang="da-DK" smtClean="0">
                <a:solidFill>
                  <a:srgbClr val="414141"/>
                </a:solidFill>
              </a:rPr>
              <a:pPr defTabSz="914400"/>
              <a:t>‹nr.›</a:t>
            </a:fld>
            <a:endParaRPr lang="da-DK" dirty="0">
              <a:solidFill>
                <a:srgbClr val="41414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590" y="584200"/>
            <a:ext cx="8715126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19" y="1914397"/>
            <a:ext cx="8658962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6257" y="5920437"/>
            <a:ext cx="1989798" cy="374001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pPr defTabSz="914400"/>
            <a:r>
              <a:rPr lang="da-DK" dirty="0" smtClean="0">
                <a:solidFill>
                  <a:srgbClr val="414141"/>
                </a:solidFill>
              </a:rPr>
              <a:t>Titel på præsentationen</a:t>
            </a:r>
            <a:endParaRPr lang="da-DK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6" r:id="rId24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0" tIns="45591" rIns="91190" bIns="45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0" tIns="45591" rIns="91190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94"/>
            <a:ext cx="23114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FFFC9-76EC-4D64-AD0F-E530D94D501F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94"/>
            <a:ext cx="31369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94"/>
            <a:ext cx="23114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A27399-96DC-4DE2-8C53-51D46B9D7549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93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5pPr>
      <a:lvl6pPr marL="45595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6pPr>
      <a:lvl7pPr marL="911910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7pPr>
      <a:lvl8pPr marL="136785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8pPr>
      <a:lvl9pPr marL="182381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9pPr>
    </p:titleStyle>
    <p:bodyStyle>
      <a:lvl1pPr marL="341964" indent="-34196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23" indent="-28496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87" indent="-22797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36" indent="-22797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794" indent="-22797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46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695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51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05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3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10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59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15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69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27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674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28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0" tIns="45591" rIns="91190" bIns="45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0" tIns="45591" rIns="91190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428"/>
            <a:ext cx="23114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FFFC9-76EC-4D64-AD0F-E530D94D501F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31-10-2016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428"/>
            <a:ext cx="31369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428"/>
            <a:ext cx="2311400" cy="365125"/>
          </a:xfrm>
          <a:prstGeom prst="rect">
            <a:avLst/>
          </a:prstGeom>
        </p:spPr>
        <p:txBody>
          <a:bodyPr vert="horz" lIns="91190" tIns="45591" rIns="91190" bIns="4559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A27399-96DC-4DE2-8C53-51D46B9D7549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06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5pPr>
      <a:lvl6pPr marL="45595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6pPr>
      <a:lvl7pPr marL="911910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7pPr>
      <a:lvl8pPr marL="136785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8pPr>
      <a:lvl9pPr marL="182381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-108" charset="0"/>
        </a:defRPr>
      </a:lvl9pPr>
    </p:titleStyle>
    <p:bodyStyle>
      <a:lvl1pPr marL="341964" indent="-34196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23" indent="-28496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87" indent="-22797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36" indent="-22797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794" indent="-22797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46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695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51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05" indent="-227972" algn="l" defTabSz="911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3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10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59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15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69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27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674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28" algn="l" defTabSz="911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@annekirketerp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gthink.com/sarassarasvath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gthink.com/sarassarasvath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://bigthink.com/sarassarasvathy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www.mbamission.com/blog/2012/01/04/professor-profiles-saras-d-sarasvathy-uvas-darden-school-of-business/saras-sarasvathy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allais.net/intrinsic.htm" TargetMode="Externa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6OEu6z9kTI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c.sas.upenn.edu/books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2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2HDwfPdQ8" TargetMode="External"/><Relationship Id="rId2" Type="http://schemas.openxmlformats.org/officeDocument/2006/relationships/hyperlink" Target="https://www.youtube.com/watch?v=tOOKDvVd6Xg" TargetMode="Externa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www.youtube.com/watch?v=-5KiCMeAbfI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7327545" TargetMode="Externa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pload.wikimedia.org/wikipedia/commons/c/c7/A_bandura.jpg" TargetMode="Externa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424608" y="1808336"/>
            <a:ext cx="7416824" cy="1188616"/>
          </a:xfrm>
        </p:spPr>
        <p:txBody>
          <a:bodyPr/>
          <a:lstStyle/>
          <a:p>
            <a:r>
              <a:rPr lang="da-DK" sz="5400" b="1" dirty="0" smtClean="0">
                <a:latin typeface="Calibri" charset="0"/>
                <a:ea typeface="Calibri" charset="0"/>
                <a:cs typeface="Calibri" charset="0"/>
              </a:rPr>
              <a:t>Vejledning til foretagsomhed</a:t>
            </a:r>
            <a:endParaRPr lang="da-DK" sz="5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488504" y="4103342"/>
            <a:ext cx="8784976" cy="1125858"/>
          </a:xfrm>
        </p:spPr>
        <p:txBody>
          <a:bodyPr>
            <a:noAutofit/>
          </a:bodyPr>
          <a:lstStyle/>
          <a:p>
            <a:pPr algn="ctr"/>
            <a:r>
              <a:rPr lang="da-DK" sz="2400" dirty="0">
                <a:latin typeface="Calibri" charset="0"/>
                <a:ea typeface="Calibri" charset="0"/>
                <a:cs typeface="Calibri" charset="0"/>
              </a:rPr>
              <a:t>Anne Kirketerp, psykolog, </a:t>
            </a:r>
            <a:r>
              <a:rPr lang="da-DK" sz="2400" dirty="0" smtClean="0">
                <a:latin typeface="Calibri" charset="0"/>
                <a:ea typeface="Calibri" charset="0"/>
                <a:cs typeface="Calibri" charset="0"/>
              </a:rPr>
              <a:t>Ph.d.</a:t>
            </a:r>
          </a:p>
          <a:p>
            <a:pPr algn="ctr"/>
            <a:r>
              <a:rPr lang="da-DK" sz="2400" dirty="0" smtClean="0">
                <a:latin typeface="Calibri" charset="0"/>
                <a:ea typeface="Calibri" charset="0"/>
                <a:cs typeface="Calibri" charset="0"/>
              </a:rPr>
              <a:t>Fri forsker</a:t>
            </a:r>
            <a:endParaRPr lang="da-DK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da-DK" sz="2400" dirty="0" smtClean="0">
                <a:latin typeface="Calibri" charset="0"/>
                <a:ea typeface="Calibri" charset="0"/>
                <a:cs typeface="Calibri" charset="0"/>
              </a:rPr>
              <a:t>Ekstern </a:t>
            </a:r>
            <a:r>
              <a:rPr lang="da-DK" sz="2400" dirty="0">
                <a:latin typeface="Calibri" charset="0"/>
                <a:ea typeface="Calibri" charset="0"/>
                <a:cs typeface="Calibri" charset="0"/>
              </a:rPr>
              <a:t>lektor </a:t>
            </a:r>
            <a:r>
              <a:rPr lang="da-DK" sz="2400" dirty="0" smtClean="0">
                <a:latin typeface="Calibri" charset="0"/>
                <a:ea typeface="Calibri" charset="0"/>
                <a:cs typeface="Calibri" charset="0"/>
              </a:rPr>
              <a:t>AU</a:t>
            </a:r>
          </a:p>
          <a:p>
            <a:pPr algn="ctr"/>
            <a:r>
              <a:rPr lang="da-DK" sz="2400" dirty="0" smtClean="0">
                <a:latin typeface="Calibri" charset="0"/>
                <a:ea typeface="Calibri" charset="0"/>
                <a:cs typeface="Calibri" charset="0"/>
              </a:rPr>
              <a:t>Kunsthåndværker-psykolog</a:t>
            </a:r>
          </a:p>
          <a:p>
            <a:pPr algn="ctr"/>
            <a:r>
              <a:rPr lang="da-DK" sz="2400" dirty="0" err="1" smtClean="0">
                <a:latin typeface="Calibri" charset="0"/>
                <a:ea typeface="Calibri" charset="0"/>
                <a:cs typeface="Calibri" charset="0"/>
              </a:rPr>
              <a:t>Annekirketerp.dk</a:t>
            </a:r>
            <a:endParaRPr lang="da-DK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da-DK" sz="2400" dirty="0" err="1" smtClean="0">
                <a:latin typeface="Calibri" charset="0"/>
                <a:ea typeface="Calibri" charset="0"/>
                <a:cs typeface="Calibri" charset="0"/>
                <a:hlinkClick r:id="rId3"/>
              </a:rPr>
              <a:t>anne@annekirketerp.dk</a:t>
            </a:r>
            <a:endParaRPr lang="da-DK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da-DK" sz="24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da-DK" sz="24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da-DK" sz="2400" dirty="0">
              <a:latin typeface="Calibri" charset="0"/>
              <a:ea typeface="Calibri" charset="0"/>
              <a:cs typeface="Calibri" charset="0"/>
            </a:endParaRPr>
          </a:p>
          <a:p>
            <a:endParaRPr lang="da-DK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521834" y="1685051"/>
            <a:ext cx="8915400" cy="4212772"/>
          </a:xfrm>
        </p:spPr>
        <p:txBody>
          <a:bodyPr/>
          <a:lstStyle/>
          <a:p>
            <a:pPr>
              <a:buNone/>
            </a:pPr>
            <a:r>
              <a:rPr lang="da-DK" sz="4200" dirty="0" smtClean="0">
                <a:latin typeface="+mj-lt"/>
              </a:rPr>
              <a:t>	</a:t>
            </a:r>
            <a:r>
              <a:rPr lang="da-DK" sz="4700" dirty="0" smtClean="0">
                <a:latin typeface="+mj-lt"/>
              </a:rPr>
              <a:t>”… hvis folk ikke tror, ​​de kan skabe resultater, vil de ikke forsøge at få ting til at ske</a:t>
            </a:r>
            <a:r>
              <a:rPr lang="en-US" sz="4700" dirty="0" smtClean="0">
                <a:latin typeface="+mj-lt"/>
              </a:rPr>
              <a:t>”</a:t>
            </a:r>
          </a:p>
          <a:p>
            <a:pPr algn="r">
              <a:buNone/>
            </a:pPr>
            <a:r>
              <a:rPr lang="en-US" sz="2800" dirty="0" smtClean="0">
                <a:latin typeface="+mj-lt"/>
              </a:rPr>
              <a:t>(Bandura, 1997)</a:t>
            </a:r>
            <a:endParaRPr lang="da-DK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29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41300"/>
            <a:ext cx="9138220" cy="1143000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da-DK" sz="4400" b="1" dirty="0" smtClean="0">
                <a:latin typeface="Calibri" charset="0"/>
                <a:ea typeface="Calibri" charset="0"/>
                <a:cs typeface="Calibri" charset="0"/>
              </a:rPr>
              <a:t>Konsekvenser: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384300"/>
            <a:ext cx="8915400" cy="499702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Mennesker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 med </a:t>
            </a:r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højt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 self-efficacy: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Fejl</a:t>
            </a:r>
            <a:r>
              <a:rPr lang="en-US" sz="28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utilstrækkeligt</a:t>
            </a:r>
            <a:r>
              <a:rPr lang="en-US" sz="28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indsats</a:t>
            </a:r>
            <a:r>
              <a:rPr lang="en-US" sz="28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ydre</a:t>
            </a:r>
            <a:r>
              <a:rPr lang="en-US" sz="28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forklaringer</a:t>
            </a:r>
            <a:r>
              <a:rPr lang="en-US" sz="28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0" indent="0">
              <a:buNone/>
            </a:pP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Mennesker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 med </a:t>
            </a:r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lavt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 self-efficacy :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Fejl</a:t>
            </a:r>
            <a:r>
              <a:rPr lang="en-US" sz="28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dårlige</a:t>
            </a:r>
            <a:r>
              <a:rPr lang="en-US" sz="28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evner</a:t>
            </a:r>
            <a:r>
              <a:rPr lang="en-US" sz="28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indre</a:t>
            </a:r>
            <a:r>
              <a:rPr lang="en-US" sz="28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forklaringer</a:t>
            </a:r>
            <a:r>
              <a:rPr lang="en-US" sz="2800" b="1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OG DET ER OMVENDT VED SUCCESOPLEVELSER!</a:t>
            </a:r>
          </a:p>
          <a:p>
            <a:pPr marL="0" indent="0">
              <a:buNone/>
            </a:pPr>
            <a:endParaRPr lang="en-US" sz="28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”Folk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undgår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aktiviteter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 og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situationer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som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mener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overskrider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deres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mestrings-strategier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>
              <a:buNone/>
            </a:pP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(Bandura 1994)</a:t>
            </a:r>
            <a:endParaRPr lang="da-DK" sz="23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90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cs typeface="Helvetica Neue"/>
              </a:rPr>
              <a:t>Succesoplevelser</a:t>
            </a:r>
            <a:r>
              <a:rPr lang="da-DK" dirty="0" smtClean="0">
                <a:cs typeface="Helvetica Neue"/>
              </a:rPr>
              <a:t>:</a:t>
            </a:r>
            <a:endParaRPr lang="da-DK" dirty="0">
              <a:cs typeface="Helvetica Neue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Kræver at vi lykkes med noget svært!</a:t>
            </a:r>
          </a:p>
          <a:p>
            <a:endParaRPr lang="da-DK" dirty="0" smtClean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830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4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53188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1003301" y="-202247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8484" name="Rectangle 3"/>
          <p:cNvSpPr>
            <a:spLocks noChangeArrowheads="1"/>
          </p:cNvSpPr>
          <p:nvPr/>
        </p:nvSpPr>
        <p:spPr bwMode="auto">
          <a:xfrm>
            <a:off x="1003301" y="-202247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8485" name="Rectangle 4"/>
          <p:cNvSpPr>
            <a:spLocks noChangeArrowheads="1"/>
          </p:cNvSpPr>
          <p:nvPr/>
        </p:nvSpPr>
        <p:spPr bwMode="auto">
          <a:xfrm>
            <a:off x="1003301" y="-2022475"/>
            <a:ext cx="18473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47877" name="Line 5"/>
          <p:cNvSpPr>
            <a:spLocks noChangeShapeType="1"/>
          </p:cNvSpPr>
          <p:nvPr/>
        </p:nvSpPr>
        <p:spPr bwMode="auto">
          <a:xfrm flipV="1">
            <a:off x="2108201" y="2276476"/>
            <a:ext cx="3175" cy="3421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7878" name="Line 6"/>
          <p:cNvSpPr>
            <a:spLocks noChangeShapeType="1"/>
          </p:cNvSpPr>
          <p:nvPr/>
        </p:nvSpPr>
        <p:spPr bwMode="auto">
          <a:xfrm flipV="1">
            <a:off x="2108200" y="5683250"/>
            <a:ext cx="47894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7879" name="Line 7"/>
          <p:cNvSpPr>
            <a:spLocks noChangeShapeType="1"/>
          </p:cNvSpPr>
          <p:nvPr/>
        </p:nvSpPr>
        <p:spPr bwMode="auto">
          <a:xfrm flipV="1">
            <a:off x="2090738" y="1989139"/>
            <a:ext cx="4806950" cy="31892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7880" name="Line 8"/>
          <p:cNvSpPr>
            <a:spLocks noChangeShapeType="1"/>
          </p:cNvSpPr>
          <p:nvPr/>
        </p:nvSpPr>
        <p:spPr bwMode="auto">
          <a:xfrm flipV="1">
            <a:off x="3749676" y="3182939"/>
            <a:ext cx="3940175" cy="2428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7885" name="Text Box 13"/>
          <p:cNvSpPr txBox="1">
            <a:spLocks noChangeArrowheads="1"/>
          </p:cNvSpPr>
          <p:nvPr/>
        </p:nvSpPr>
        <p:spPr bwMode="auto">
          <a:xfrm>
            <a:off x="2360713" y="3039344"/>
            <a:ext cx="2219751" cy="46166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>
                <a:solidFill>
                  <a:srgbClr val="000000"/>
                </a:solidFill>
                <a:latin typeface="+mn-lt"/>
                <a:cs typeface="Times New Roman" pitchFamily="18" charset="0"/>
              </a:rPr>
              <a:t>Angst</a:t>
            </a: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47888" name="Text Box 16"/>
          <p:cNvSpPr txBox="1">
            <a:spLocks noChangeArrowheads="1"/>
          </p:cNvSpPr>
          <p:nvPr/>
        </p:nvSpPr>
        <p:spPr bwMode="auto">
          <a:xfrm>
            <a:off x="5121276" y="4652963"/>
            <a:ext cx="235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00"/>
                </a:solidFill>
                <a:latin typeface="+mn-lt"/>
              </a:rPr>
              <a:t>Kedsomhed </a:t>
            </a:r>
          </a:p>
        </p:txBody>
      </p:sp>
      <p:sp>
        <p:nvSpPr>
          <p:cNvPr id="847889" name="Text Box 17"/>
          <p:cNvSpPr txBox="1">
            <a:spLocks noChangeArrowheads="1"/>
          </p:cNvSpPr>
          <p:nvPr/>
        </p:nvSpPr>
        <p:spPr bwMode="auto">
          <a:xfrm>
            <a:off x="1184275" y="3033713"/>
            <a:ext cx="80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+mn-lt"/>
              </a:rPr>
              <a:t>Høj</a:t>
            </a:r>
          </a:p>
        </p:txBody>
      </p:sp>
      <p:sp>
        <p:nvSpPr>
          <p:cNvPr id="847890" name="Text Box 18"/>
          <p:cNvSpPr txBox="1">
            <a:spLocks noChangeArrowheads="1"/>
          </p:cNvSpPr>
          <p:nvPr/>
        </p:nvSpPr>
        <p:spPr bwMode="auto">
          <a:xfrm>
            <a:off x="1225550" y="4830763"/>
            <a:ext cx="72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+mn-lt"/>
              </a:rPr>
              <a:t>Lav</a:t>
            </a:r>
            <a:endParaRPr lang="en-US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47891" name="Text Box 19"/>
          <p:cNvSpPr txBox="1">
            <a:spLocks noChangeArrowheads="1"/>
          </p:cNvSpPr>
          <p:nvPr/>
        </p:nvSpPr>
        <p:spPr bwMode="auto">
          <a:xfrm>
            <a:off x="6969125" y="5300663"/>
            <a:ext cx="259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+mn-lt"/>
              </a:rPr>
              <a:t>Kompetence</a:t>
            </a:r>
            <a:endParaRPr lang="en-US" sz="2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47892" name="Text Box 20"/>
          <p:cNvSpPr txBox="1">
            <a:spLocks noChangeArrowheads="1"/>
          </p:cNvSpPr>
          <p:nvPr/>
        </p:nvSpPr>
        <p:spPr bwMode="auto">
          <a:xfrm>
            <a:off x="487298" y="1504345"/>
            <a:ext cx="3194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Udfordringer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 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47893" name="Text Box 21"/>
          <p:cNvSpPr txBox="1">
            <a:spLocks noChangeArrowheads="1"/>
          </p:cNvSpPr>
          <p:nvPr/>
        </p:nvSpPr>
        <p:spPr bwMode="auto">
          <a:xfrm>
            <a:off x="3105150" y="5889625"/>
            <a:ext cx="72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+mn-lt"/>
              </a:rPr>
              <a:t>Lav</a:t>
            </a:r>
            <a:endParaRPr lang="en-US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47894" name="Text Box 22"/>
          <p:cNvSpPr txBox="1">
            <a:spLocks noChangeArrowheads="1"/>
          </p:cNvSpPr>
          <p:nvPr/>
        </p:nvSpPr>
        <p:spPr bwMode="auto">
          <a:xfrm>
            <a:off x="5884863" y="5940425"/>
            <a:ext cx="80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+mn-lt"/>
              </a:rPr>
              <a:t>Høj</a:t>
            </a:r>
          </a:p>
        </p:txBody>
      </p:sp>
      <p:sp>
        <p:nvSpPr>
          <p:cNvPr id="217117" name="Rectangle 29"/>
          <p:cNvSpPr>
            <a:spLocks noChangeArrowheads="1"/>
          </p:cNvSpPr>
          <p:nvPr/>
        </p:nvSpPr>
        <p:spPr bwMode="auto">
          <a:xfrm>
            <a:off x="207963" y="95421"/>
            <a:ext cx="9490074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77800" algn="ctr">
              <a:defRPr/>
            </a:pPr>
            <a:r>
              <a:rPr lang="da-DK" sz="3800" b="1" dirty="0" smtClean="0">
                <a:solidFill>
                  <a:prstClr val="black"/>
                </a:solidFill>
                <a:cs typeface="Arial" charset="0"/>
              </a:rPr>
              <a:t>FLOW</a:t>
            </a:r>
            <a:endParaRPr lang="da-DK" sz="3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WordArt 3"/>
          <p:cNvSpPr>
            <a:spLocks noChangeArrowheads="1" noChangeShapeType="1" noTextEdit="1"/>
          </p:cNvSpPr>
          <p:nvPr/>
        </p:nvSpPr>
        <p:spPr bwMode="auto">
          <a:xfrm rot="-1069890">
            <a:off x="2716213" y="2347913"/>
            <a:ext cx="6138862" cy="23796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431"/>
              </a:avLst>
            </a:prstTxWarp>
          </a:bodyPr>
          <a:lstStyle/>
          <a:p>
            <a:pPr algn="ctr"/>
            <a:r>
              <a:rPr lang="en-US" sz="1000" i="1" kern="1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/>
              </a:rPr>
              <a:t>Flow / Leg / Læring / Kreativitet / Godt Arbejde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8828088" y="1057275"/>
            <a:ext cx="488950" cy="51593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B050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/>
          <a:lstStyle/>
          <a:p>
            <a:endParaRPr lang="en-US" sz="24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48503" name="Rektangel 3"/>
          <p:cNvSpPr>
            <a:spLocks noChangeArrowheads="1"/>
          </p:cNvSpPr>
          <p:nvPr/>
        </p:nvSpPr>
        <p:spPr bwMode="auto">
          <a:xfrm>
            <a:off x="400050" y="6381751"/>
            <a:ext cx="2643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0000"/>
                </a:solidFill>
              </a:rPr>
              <a:t>(Csikszentmihalyi, 1991; Knoop, 2012)</a:t>
            </a:r>
          </a:p>
        </p:txBody>
      </p:sp>
      <p:grpSp>
        <p:nvGrpSpPr>
          <p:cNvPr id="8" name="Gruppe 7"/>
          <p:cNvGrpSpPr>
            <a:grpSpLocks/>
          </p:cNvGrpSpPr>
          <p:nvPr/>
        </p:nvGrpSpPr>
        <p:grpSpPr bwMode="auto">
          <a:xfrm>
            <a:off x="3233738" y="2493963"/>
            <a:ext cx="423862" cy="576262"/>
            <a:chOff x="179512" y="3789040"/>
            <a:chExt cx="601588" cy="576064"/>
          </a:xfrm>
        </p:grpSpPr>
        <p:sp>
          <p:nvSpPr>
            <p:cNvPr id="5" name="Ellipse 4"/>
            <p:cNvSpPr/>
            <p:nvPr/>
          </p:nvSpPr>
          <p:spPr>
            <a:xfrm>
              <a:off x="179512" y="3789040"/>
              <a:ext cx="601588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262878" y="3933452"/>
              <a:ext cx="132936" cy="1444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551280" y="3933452"/>
              <a:ext cx="132936" cy="1444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323713" y="4149278"/>
              <a:ext cx="299667" cy="1444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uppe 10"/>
          <p:cNvGrpSpPr>
            <a:grpSpLocks/>
          </p:cNvGrpSpPr>
          <p:nvPr/>
        </p:nvGrpSpPr>
        <p:grpSpPr bwMode="auto">
          <a:xfrm>
            <a:off x="5961063" y="5067301"/>
            <a:ext cx="601662" cy="377825"/>
            <a:chOff x="323528" y="3987204"/>
            <a:chExt cx="601588" cy="377899"/>
          </a:xfrm>
        </p:grpSpPr>
        <p:cxnSp>
          <p:nvCxnSpPr>
            <p:cNvPr id="7" name="Lige forbindelse 6"/>
            <p:cNvCxnSpPr/>
            <p:nvPr/>
          </p:nvCxnSpPr>
          <p:spPr>
            <a:xfrm>
              <a:off x="469560" y="4293652"/>
              <a:ext cx="2984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323528" y="3987204"/>
              <a:ext cx="601588" cy="3778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0" name="Lige forbindelse 39"/>
            <p:cNvCxnSpPr/>
            <p:nvPr/>
          </p:nvCxnSpPr>
          <p:spPr>
            <a:xfrm>
              <a:off x="394956" y="4149161"/>
              <a:ext cx="1492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ge forbindelse 41"/>
            <p:cNvCxnSpPr/>
            <p:nvPr/>
          </p:nvCxnSpPr>
          <p:spPr>
            <a:xfrm>
              <a:off x="677496" y="4149161"/>
              <a:ext cx="150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41233" y="6525344"/>
            <a:ext cx="2429793" cy="30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E46">
                <a:gamma/>
                <a:shade val="60000"/>
                <a:invGamma/>
              </a:srgbClr>
            </a:prstShdw>
          </a:effectLst>
        </p:spPr>
        <p:txBody>
          <a:bodyPr wrap="square" lIns="91390" tIns="45697" rIns="91390" bIns="456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rgbClr val="FFFFFF">
                    <a:lumMod val="65000"/>
                  </a:srgbClr>
                </a:solidFill>
                <a:ea typeface="MS PGothic" pitchFamily="34" charset="-128"/>
              </a:rPr>
              <a:t>Hans Henrik Knoop, 2014</a:t>
            </a:r>
          </a:p>
        </p:txBody>
      </p:sp>
    </p:spTree>
    <p:extLst>
      <p:ext uri="{BB962C8B-B14F-4D97-AF65-F5344CB8AC3E}">
        <p14:creationId xmlns:p14="http://schemas.microsoft.com/office/powerpoint/2010/main" val="19748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cs typeface="Helvetica Neue"/>
              </a:rPr>
              <a:t>Succesoplevelser</a:t>
            </a:r>
            <a:r>
              <a:rPr lang="da-DK" dirty="0" smtClean="0">
                <a:cs typeface="Helvetica Neue"/>
              </a:rPr>
              <a:t>:</a:t>
            </a:r>
            <a:endParaRPr lang="da-DK" dirty="0">
              <a:cs typeface="Helvetica Neue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Kræver at vi lykkes med noget svært!</a:t>
            </a:r>
          </a:p>
          <a:p>
            <a:r>
              <a:rPr lang="da-DK" dirty="0" smtClean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Er individuelle og afhængige af vores tidligere oplevelser</a:t>
            </a:r>
          </a:p>
          <a:p>
            <a:r>
              <a:rPr lang="da-DK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Kræver (ofte) at vi får </a:t>
            </a:r>
            <a:r>
              <a:rPr lang="da-DK" sz="3200" dirty="0" smtClean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et </a:t>
            </a:r>
            <a:r>
              <a:rPr lang="da-DK" sz="3200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kærligt skub for at </a:t>
            </a:r>
            <a:r>
              <a:rPr lang="da-DK" sz="3200" dirty="0" smtClean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ændre </a:t>
            </a:r>
            <a:r>
              <a:rPr lang="da-DK" sz="3200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opfattelsen af </a:t>
            </a:r>
            <a:r>
              <a:rPr lang="da-DK" sz="3200" dirty="0" smtClean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det </a:t>
            </a:r>
            <a:r>
              <a:rPr lang="da-DK" sz="3200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som opleves svært.</a:t>
            </a:r>
          </a:p>
          <a:p>
            <a:endParaRPr lang="da-DK" dirty="0" smtClean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319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8915400" cy="1143000"/>
          </a:xfrm>
        </p:spPr>
        <p:txBody>
          <a:bodyPr/>
          <a:lstStyle/>
          <a:p>
            <a:r>
              <a:rPr lang="da-DK" sz="4400" b="1" dirty="0" smtClean="0">
                <a:latin typeface="+mn-lt"/>
                <a:cs typeface="Helvetica Neue"/>
              </a:rPr>
              <a:t>Opmærksomhed på </a:t>
            </a:r>
            <a:br>
              <a:rPr lang="da-DK" sz="4400" b="1" dirty="0" smtClean="0">
                <a:latin typeface="+mn-lt"/>
                <a:cs typeface="Helvetica Neue"/>
              </a:rPr>
            </a:br>
            <a:r>
              <a:rPr lang="da-DK" sz="4400" b="1" dirty="0" smtClean="0">
                <a:latin typeface="+mn-lt"/>
                <a:cs typeface="Helvetica Neue"/>
              </a:rPr>
              <a:t>”næste bedste skridt”</a:t>
            </a:r>
            <a:endParaRPr lang="da-DK" sz="4400" b="1" dirty="0">
              <a:latin typeface="+mn-lt"/>
              <a:cs typeface="Helvetica Neue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352600" y="525679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sz="3200" dirty="0" smtClean="0">
                <a:solidFill>
                  <a:srgbClr val="984807"/>
                </a:solidFill>
                <a:latin typeface="Helvetica Neue Bold Condensed"/>
                <a:ea typeface="Times New Roman"/>
                <a:cs typeface="Helvetica Neue Bold Condensed"/>
              </a:rPr>
              <a:t>Det </a:t>
            </a:r>
            <a:r>
              <a:rPr lang="da-DK" sz="3200" dirty="0">
                <a:solidFill>
                  <a:srgbClr val="984807"/>
                </a:solidFill>
                <a:latin typeface="Helvetica Neue Bold Condensed"/>
                <a:ea typeface="Times New Roman"/>
                <a:cs typeface="Helvetica Neue Bold Condensed"/>
              </a:rPr>
              <a:t>eneste vi har kontrol over er os </a:t>
            </a:r>
            <a:r>
              <a:rPr lang="da-DK" sz="3200" dirty="0" smtClean="0">
                <a:solidFill>
                  <a:srgbClr val="984807"/>
                </a:solidFill>
                <a:latin typeface="Helvetica Neue Bold Condensed"/>
                <a:ea typeface="Times New Roman"/>
                <a:cs typeface="Helvetica Neue Bold Condensed"/>
              </a:rPr>
              <a:t>selv og de midler vi har til rådighed! </a:t>
            </a:r>
            <a:endParaRPr lang="da-DK" sz="3200" dirty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  <a:p>
            <a:endParaRPr lang="da-DK" sz="3200" dirty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5" name="Billede 4" descr="noun_93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1556792"/>
            <a:ext cx="3933056" cy="3933056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7863840" y="1234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8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454" y="1240476"/>
            <a:ext cx="3022427" cy="1121587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da-DK" sz="3088" b="1" dirty="0"/>
              <a:t>Målorienteret</a:t>
            </a:r>
          </a:p>
          <a:p>
            <a:pPr algn="ctr">
              <a:lnSpc>
                <a:spcPct val="90000"/>
              </a:lnSpc>
              <a:buNone/>
            </a:pPr>
            <a:r>
              <a:rPr lang="da-DK" sz="3088" b="1" dirty="0"/>
              <a:t>Kausal</a:t>
            </a:r>
          </a:p>
        </p:txBody>
      </p:sp>
      <p:sp>
        <p:nvSpPr>
          <p:cNvPr id="92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45539" y="1240476"/>
            <a:ext cx="3069179" cy="100655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da-DK" sz="3088" b="1" dirty="0"/>
              <a:t>Middelorienteret</a:t>
            </a:r>
          </a:p>
          <a:p>
            <a:pPr algn="ctr">
              <a:lnSpc>
                <a:spcPct val="90000"/>
              </a:lnSpc>
              <a:buNone/>
            </a:pPr>
            <a:r>
              <a:rPr lang="da-DK" sz="3088" b="1" dirty="0" err="1"/>
              <a:t>Effectuel</a:t>
            </a:r>
            <a:endParaRPr lang="da-DK" sz="3088" b="1" dirty="0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5245539" y="5725333"/>
            <a:ext cx="4451448" cy="32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933" tIns="43453" rIns="86933" bIns="43453">
            <a:spAutoFit/>
          </a:bodyPr>
          <a:lstStyle/>
          <a:p>
            <a:pPr algn="r" defTabSz="869324"/>
            <a:r>
              <a:rPr lang="da-DK" sz="1544">
                <a:solidFill>
                  <a:prstClr val="black"/>
                </a:solidFill>
              </a:rPr>
              <a:t>Kirketerp, 2014, Saras </a:t>
            </a:r>
            <a:r>
              <a:rPr lang="da-DK" sz="1544" dirty="0">
                <a:solidFill>
                  <a:prstClr val="black"/>
                </a:solidFill>
              </a:rPr>
              <a:t>Sarasvathy: 2001, 2005, 2008</a:t>
            </a:r>
          </a:p>
        </p:txBody>
      </p:sp>
      <p:sp>
        <p:nvSpPr>
          <p:cNvPr id="10" name="Rektangel 9"/>
          <p:cNvSpPr/>
          <p:nvPr/>
        </p:nvSpPr>
        <p:spPr>
          <a:xfrm>
            <a:off x="6022540" y="4771540"/>
            <a:ext cx="1529974" cy="490365"/>
          </a:xfrm>
          <a:prstGeom prst="rect">
            <a:avLst/>
          </a:prstGeom>
        </p:spPr>
        <p:txBody>
          <a:bodyPr wrap="none" lIns="86933" tIns="43453" rIns="86933" bIns="43453">
            <a:spAutoFit/>
          </a:bodyPr>
          <a:lstStyle/>
          <a:p>
            <a:pPr algn="ctr" defTabSz="869324">
              <a:lnSpc>
                <a:spcPct val="115000"/>
              </a:lnSpc>
              <a:spcAft>
                <a:spcPts val="953"/>
              </a:spcAft>
            </a:pPr>
            <a:r>
              <a:rPr lang="en-US" sz="2275" dirty="0">
                <a:solidFill>
                  <a:prstClr val="black"/>
                </a:solidFill>
                <a:ea typeface="Calibri"/>
                <a:cs typeface="Times New Roman"/>
              </a:rPr>
              <a:t>Crazy quilts</a:t>
            </a:r>
            <a:endParaRPr lang="da-DK" sz="2275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1" name="Billede 10" descr="crazy quil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272" y="2273928"/>
            <a:ext cx="1742021" cy="2343217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2405039" y="4771539"/>
            <a:ext cx="1340918" cy="437851"/>
          </a:xfrm>
          <a:prstGeom prst="rect">
            <a:avLst/>
          </a:prstGeom>
          <a:noFill/>
        </p:spPr>
        <p:txBody>
          <a:bodyPr wrap="square" lIns="86933" tIns="43453" rIns="86933" bIns="43453" rtlCol="0">
            <a:spAutoFit/>
          </a:bodyPr>
          <a:lstStyle/>
          <a:p>
            <a:r>
              <a:rPr lang="da-DK" sz="2275" dirty="0">
                <a:solidFill>
                  <a:prstClr val="black"/>
                </a:solidFill>
              </a:rPr>
              <a:t>Puslespil</a:t>
            </a:r>
          </a:p>
        </p:txBody>
      </p:sp>
      <p:pic>
        <p:nvPicPr>
          <p:cNvPr id="9" name="Pladsholder til indhold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8682">
            <a:off x="1794499" y="2318444"/>
            <a:ext cx="2392340" cy="21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547533" y="1199153"/>
            <a:ext cx="7949008" cy="4047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Bygger på forudsigelser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endParaRPr lang="da-DK" sz="3000" dirty="0">
              <a:solidFill>
                <a:schemeClr val="bg2">
                  <a:lumMod val="25000"/>
                </a:schemeClr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  <a:sym typeface="Gill Sans"/>
            </a:endParaRP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b="1" dirty="0">
                <a:solidFill>
                  <a:schemeClr val="bg2">
                    <a:lumMod val="25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  <a:sym typeface="Gill Sans"/>
              </a:rPr>
              <a:t>Udgangspunkt: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latin typeface="+mj-lt"/>
                <a:ea typeface="Open Sans" panose="020B0606030504020204" pitchFamily="34" charset="0"/>
                <a:cs typeface="Arial" panose="020B0604020202020204" pitchFamily="34" charset="0"/>
                <a:sym typeface="Gill Sans"/>
              </a:rPr>
              <a:t>Starter med et klart mål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Arbejder henimod målet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Forsøger at forudsige vejen dertil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endParaRPr lang="da-DK" sz="3000" dirty="0">
              <a:solidFill>
                <a:schemeClr val="bg2">
                  <a:lumMod val="25000"/>
                </a:schemeClr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  <a:sym typeface="Gill Sans"/>
            </a:endParaRPr>
          </a:p>
          <a:p>
            <a:r>
              <a:rPr lang="da-DK" sz="3000" b="1" dirty="0">
                <a:solidFill>
                  <a:schemeClr val="bg2">
                    <a:lumMod val="25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Grundantagelse: </a:t>
            </a:r>
            <a:r>
              <a:rPr lang="da-DK" sz="3000" dirty="0">
                <a:latin typeface="+mj-lt"/>
                <a:cs typeface="Helvetica"/>
              </a:rPr>
              <a:t>I den udstrækning vi kan forudsige fremtiden, kan vi kontrollere den.</a:t>
            </a:r>
          </a:p>
        </p:txBody>
      </p:sp>
      <p:sp>
        <p:nvSpPr>
          <p:cNvPr id="3" name="Rektangel 2"/>
          <p:cNvSpPr/>
          <p:nvPr/>
        </p:nvSpPr>
        <p:spPr>
          <a:xfrm>
            <a:off x="1856657" y="5884942"/>
            <a:ext cx="6090919" cy="280363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da-DK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http://bigthink.com/sarassarasvathy</a:t>
            </a:r>
            <a:r>
              <a:rPr lang="da-DK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Saras </a:t>
            </a:r>
            <a:r>
              <a:rPr lang="da-DK" sz="14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Sarasvathy</a:t>
            </a:r>
            <a:r>
              <a:rPr lang="da-DK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2001, 2008.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0257" y="348022"/>
            <a:ext cx="8229600" cy="1143000"/>
          </a:xfrm>
        </p:spPr>
        <p:txBody>
          <a:bodyPr>
            <a:noAutofit/>
          </a:bodyPr>
          <a:lstStyle/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4000" b="1" dirty="0">
                <a:ea typeface="Open Sans" panose="020B0606030504020204" pitchFamily="34" charset="0"/>
                <a:cs typeface="Arial" panose="020B0604020202020204" pitchFamily="34" charset="0"/>
              </a:rPr>
              <a:t>Måldrevet perspektiv</a:t>
            </a:r>
            <a:br>
              <a:rPr lang="da-DK" sz="4000" b="1" dirty="0"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da-DK" sz="4000" b="1" dirty="0">
                <a:ea typeface="Open Sans" panose="020B0606030504020204" pitchFamily="34" charset="0"/>
                <a:cs typeface="Arial" panose="020B0604020202020204" pitchFamily="34" charset="0"/>
              </a:rPr>
              <a:t>”Causation”</a:t>
            </a:r>
            <a:br>
              <a:rPr lang="da-DK" sz="4000" b="1" dirty="0"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da-DK" sz="4000" dirty="0"/>
          </a:p>
        </p:txBody>
      </p:sp>
      <p:pic>
        <p:nvPicPr>
          <p:cNvPr id="10" name="Pladsholder til indhold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8682">
            <a:off x="5680409" y="1199153"/>
            <a:ext cx="3715068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9822"/>
    </mc:Choice>
    <mc:Fallback xmlns="">
      <p:transition advClick="0" advTm="1982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953181" y="679788"/>
            <a:ext cx="7949008" cy="678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endParaRPr lang="da-DK" sz="3000" b="1" dirty="0">
              <a:solidFill>
                <a:schemeClr val="bg2">
                  <a:lumMod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Bygger på kontrol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Gill Sans"/>
              </a:rPr>
              <a:t>Starter med at se 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Gill Sans"/>
              </a:rPr>
              <a:t>midler og nære muligheder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endParaRPr lang="da-DK" sz="3000" u="sng" dirty="0">
              <a:solidFill>
                <a:schemeClr val="bg2">
                  <a:lumMod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b="1" dirty="0">
                <a:solidFill>
                  <a:schemeClr val="bg2">
                    <a:lumMod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Udgangspunkt: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Hvem er jeg?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Hvad kan jeg?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Hvem kender jeg?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3000" dirty="0">
                <a:solidFill>
                  <a:srgbClr val="7030A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Hvad vil jeg?</a:t>
            </a:r>
            <a:endParaRPr lang="da-DK" sz="3000" dirty="0">
              <a:solidFill>
                <a:schemeClr val="bg2">
                  <a:lumMod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a-DK" sz="3000" b="1" dirty="0">
                <a:solidFill>
                  <a:schemeClr val="bg2">
                    <a:lumMod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Grundantagelse: </a:t>
            </a:r>
            <a:r>
              <a:rPr lang="da-DK" sz="3000" dirty="0">
                <a:solidFill>
                  <a:prstClr val="black"/>
                </a:solidFill>
                <a:latin typeface="+mj-lt"/>
                <a:cs typeface="Helvetica"/>
              </a:rPr>
              <a:t>I den udstrækning vi kan kontrollere fremtiden, behøver vi ikke forudsige den.</a:t>
            </a: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endParaRPr lang="da-DK" sz="3000" dirty="0">
              <a:solidFill>
                <a:schemeClr val="bg2">
                  <a:lumMod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endParaRPr lang="da-DK" sz="3000" dirty="0">
              <a:solidFill>
                <a:schemeClr val="bg2">
                  <a:lumMod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Gill Sans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448945" y="6557803"/>
            <a:ext cx="6090919" cy="280363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da-DK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http://bigthink.com/sarassarasvathy</a:t>
            </a:r>
            <a:r>
              <a:rPr lang="da-DK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Saras </a:t>
            </a:r>
            <a:r>
              <a:rPr lang="da-DK" sz="14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Sarasvathy</a:t>
            </a:r>
            <a:r>
              <a:rPr lang="da-DK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2001, 2008.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321457" latinLnBrk="1" hangingPunct="0">
              <a:lnSpc>
                <a:spcPts val="3375"/>
              </a:lnSpc>
              <a:tabLst>
                <a:tab pos="750067" algn="l"/>
              </a:tabLst>
            </a:pPr>
            <a:r>
              <a:rPr lang="da-DK" sz="4000" b="1" dirty="0">
                <a:ea typeface="Open Sans" panose="020B0606030504020204" pitchFamily="34" charset="0"/>
                <a:cs typeface="Open Sans" panose="020B0606030504020204" pitchFamily="34" charset="0"/>
              </a:rPr>
              <a:t>Middeldrevet perspektiv</a:t>
            </a:r>
            <a:br>
              <a:rPr lang="da-DK" sz="40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4000" b="1" dirty="0">
                <a:ea typeface="Open Sans" panose="020B0606030504020204" pitchFamily="34" charset="0"/>
                <a:cs typeface="Open Sans" panose="020B0606030504020204" pitchFamily="34" charset="0"/>
              </a:rPr>
              <a:t>”Effectuation”</a:t>
            </a:r>
            <a:br>
              <a:rPr lang="da-DK" sz="40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sz="4000" dirty="0"/>
          </a:p>
        </p:txBody>
      </p:sp>
      <p:pic>
        <p:nvPicPr>
          <p:cNvPr id="7" name="Billede 6" descr="crazy qui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5129" y="1512860"/>
            <a:ext cx="2267133" cy="30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9587"/>
    </mc:Choice>
    <mc:Fallback xmlns="">
      <p:transition advClick="0" advTm="1958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4527" y="1196752"/>
            <a:ext cx="569720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000" dirty="0">
                <a:solidFill>
                  <a:schemeClr val="bg2">
                    <a:lumMod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Lad være med at vente på den perfekte mulighed. Start med at basere din handling på, hvad du har ved hånden: </a:t>
            </a:r>
          </a:p>
          <a:p>
            <a:pPr>
              <a:lnSpc>
                <a:spcPct val="100000"/>
              </a:lnSpc>
              <a:buAutoNum type="arabicParenBoth"/>
            </a:pPr>
            <a:r>
              <a:rPr lang="da-DK" sz="3000" b="1" dirty="0">
                <a:solidFill>
                  <a:schemeClr val="bg2">
                    <a:lumMod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hvem du er</a:t>
            </a:r>
            <a:r>
              <a:rPr lang="da-DK" sz="3000" dirty="0">
                <a:solidFill>
                  <a:schemeClr val="bg2">
                    <a:lumMod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</a:p>
          <a:p>
            <a:pPr>
              <a:lnSpc>
                <a:spcPct val="100000"/>
              </a:lnSpc>
              <a:buAutoNum type="arabicParenBoth"/>
            </a:pPr>
            <a:r>
              <a:rPr lang="da-DK" sz="3000" b="1" dirty="0">
                <a:solidFill>
                  <a:schemeClr val="bg2">
                    <a:lumMod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hvad du ved og kan </a:t>
            </a:r>
            <a:r>
              <a:rPr lang="da-DK" sz="3000" dirty="0">
                <a:solidFill>
                  <a:schemeClr val="bg2">
                    <a:lumMod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- og,</a:t>
            </a:r>
          </a:p>
          <a:p>
            <a:pPr>
              <a:lnSpc>
                <a:spcPct val="100000"/>
              </a:lnSpc>
              <a:buAutoNum type="arabicParenBoth"/>
            </a:pPr>
            <a:r>
              <a:rPr lang="da-DK" sz="3000" b="1" dirty="0">
                <a:solidFill>
                  <a:schemeClr val="bg2">
                    <a:lumMod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hvem du kender</a:t>
            </a:r>
          </a:p>
          <a:p>
            <a:pPr>
              <a:lnSpc>
                <a:spcPct val="100000"/>
              </a:lnSpc>
              <a:buAutoNum type="arabicParenBoth"/>
            </a:pPr>
            <a:r>
              <a:rPr lang="da-DK" sz="3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hvad du vil</a:t>
            </a:r>
          </a:p>
          <a:p>
            <a:pPr>
              <a:buNone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736" y="3864916"/>
            <a:ext cx="2747672" cy="186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mbamission.com/blog/wp-content/uploads/2012/01/Saras-Sarasvath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736" y="1196752"/>
            <a:ext cx="2747673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/>
          <p:cNvSpPr/>
          <p:nvPr/>
        </p:nvSpPr>
        <p:spPr>
          <a:xfrm>
            <a:off x="799949" y="5805265"/>
            <a:ext cx="3578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2">
                    <a:lumMod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http://bigthink.com/sarassarasvathy</a:t>
            </a:r>
            <a:endParaRPr lang="da-DK" dirty="0">
              <a:solidFill>
                <a:schemeClr val="bg2">
                  <a:lumMod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da-DK" dirty="0">
                <a:solidFill>
                  <a:schemeClr val="bg2">
                    <a:lumMod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Saras </a:t>
            </a:r>
            <a:r>
              <a:rPr lang="da-DK" dirty="0" err="1">
                <a:solidFill>
                  <a:schemeClr val="bg2">
                    <a:lumMod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Sarasvathy</a:t>
            </a:r>
            <a:r>
              <a:rPr lang="da-DK" dirty="0">
                <a:solidFill>
                  <a:schemeClr val="bg2">
                    <a:lumMod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2001, 2008.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6289" y="571501"/>
            <a:ext cx="6408960" cy="2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indent="-174625">
              <a:lnSpc>
                <a:spcPts val="2100"/>
              </a:lnSpc>
              <a:defRPr/>
            </a:pPr>
            <a:r>
              <a:rPr lang="da-DK" sz="3800" b="1" kern="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Udgangspunkt i midler</a:t>
            </a:r>
            <a:endParaRPr lang="da-DK" sz="38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da-DK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da-DK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4625" indent="-174625">
              <a:lnSpc>
                <a:spcPts val="2100"/>
              </a:lnSpc>
              <a:buFont typeface="AU Passata" pitchFamily="34" charset="0"/>
              <a:buChar char="›"/>
              <a:defRPr/>
            </a:pPr>
            <a:endParaRPr lang="da-DK" b="1" kern="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4625" indent="-174625">
              <a:lnSpc>
                <a:spcPts val="2100"/>
              </a:lnSpc>
              <a:buFont typeface="AU Passata" pitchFamily="34" charset="0"/>
              <a:buChar char="›"/>
              <a:defRPr/>
            </a:pPr>
            <a:endParaRPr lang="da-DK" b="1" kern="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4625" indent="-174625">
              <a:lnSpc>
                <a:spcPts val="2100"/>
              </a:lnSpc>
              <a:buFont typeface="AU Passata" pitchFamily="34" charset="0"/>
              <a:buChar char="›"/>
              <a:defRPr/>
            </a:pPr>
            <a:endParaRPr lang="da-DK" b="1" kern="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4625" indent="-174625">
              <a:lnSpc>
                <a:spcPts val="2100"/>
              </a:lnSpc>
              <a:buFont typeface="AU Passata" pitchFamily="34" charset="0"/>
              <a:buChar char="›"/>
              <a:defRPr/>
            </a:pPr>
            <a:endParaRPr lang="da-DK" b="1" kern="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142326"/>
            <a:ext cx="8915400" cy="1143000"/>
          </a:xfrm>
        </p:spPr>
        <p:txBody>
          <a:bodyPr/>
          <a:lstStyle/>
          <a:p>
            <a:r>
              <a:rPr lang="da-DK" b="1" dirty="0" smtClean="0"/>
              <a:t>Program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406888"/>
            <a:ext cx="8915400" cy="4525963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da-DK" dirty="0" smtClean="0"/>
              <a:t>Hvorfor er det svært at ”tage sig sammen”</a:t>
            </a:r>
          </a:p>
          <a:p>
            <a:pPr>
              <a:buClr>
                <a:schemeClr val="accent3"/>
              </a:buClr>
            </a:pPr>
            <a:r>
              <a:rPr lang="da-DK" dirty="0" smtClean="0"/>
              <a:t>Skubmetoden som grundlag for at vejlede</a:t>
            </a:r>
          </a:p>
          <a:p>
            <a:pPr lvl="1">
              <a:buClr>
                <a:schemeClr val="accent3"/>
              </a:buClr>
            </a:pPr>
            <a:r>
              <a:rPr lang="da-DK" dirty="0" smtClean="0"/>
              <a:t>7 strategier for at sikre foretagsomme elever/kursister</a:t>
            </a:r>
            <a:endParaRPr lang="da-DK" dirty="0"/>
          </a:p>
        </p:txBody>
      </p:sp>
      <p:pic>
        <p:nvPicPr>
          <p:cNvPr id="5" name="Picture 3" descr="T:\AEC\Kommunikation\Modeller\Skubmetoden\Ikoner dansk\Forandrende hand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606" y="4639225"/>
            <a:ext cx="1221052" cy="1454151"/>
          </a:xfrm>
          <a:prstGeom prst="rect">
            <a:avLst/>
          </a:prstGeom>
          <a:noFill/>
        </p:spPr>
      </p:pic>
      <p:pic>
        <p:nvPicPr>
          <p:cNvPr id="6" name="Picture 8" descr="T:\AEC\Kommunikation\Modeller\Skubmetoden\Ikoner dansk\skub grøn p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48" y="3162395"/>
            <a:ext cx="8449336" cy="1274763"/>
          </a:xfrm>
          <a:prstGeom prst="rect">
            <a:avLst/>
          </a:prstGeom>
          <a:noFill/>
        </p:spPr>
      </p:pic>
      <p:pic>
        <p:nvPicPr>
          <p:cNvPr id="7" name="Picture 9" descr="T:\AEC\Kommunikation\Modeller\Skubmetoden\Ikoner dansk\skub rød p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975" y="3645024"/>
            <a:ext cx="5772641" cy="316835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2" descr="T:\AEC\Kommunikation\Modeller\Skubmetoden\Ikoner dansk\Belønning for hand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1033" y="3861200"/>
            <a:ext cx="1221052" cy="1454151"/>
          </a:xfrm>
          <a:prstGeom prst="rect">
            <a:avLst/>
          </a:prstGeom>
          <a:noFill/>
        </p:spPr>
      </p:pic>
      <p:pic>
        <p:nvPicPr>
          <p:cNvPr id="9" name="Picture 4" descr="T:\AEC\Kommunikation\Modeller\Skubmetoden\Ikoner dansk\Mid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0750" y="5301360"/>
            <a:ext cx="1221052" cy="1454151"/>
          </a:xfrm>
          <a:prstGeom prst="rect">
            <a:avLst/>
          </a:prstGeom>
          <a:noFill/>
        </p:spPr>
      </p:pic>
      <p:pic>
        <p:nvPicPr>
          <p:cNvPr id="10" name="Picture 5" descr="T:\AEC\Kommunikation\Modeller\Skubmetoden\Ikoner dansk\Mod til at fej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7645" y="5301360"/>
            <a:ext cx="1221052" cy="1454151"/>
          </a:xfrm>
          <a:prstGeom prst="rect">
            <a:avLst/>
          </a:prstGeom>
          <a:noFill/>
        </p:spPr>
      </p:pic>
      <p:pic>
        <p:nvPicPr>
          <p:cNvPr id="11" name="Picture 6" descr="T:\AEC\Kommunikation\Modeller\Skubmetoden\Ikoner dansk\Rollemodell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0890" y="3861200"/>
            <a:ext cx="1221052" cy="1454151"/>
          </a:xfrm>
          <a:prstGeom prst="rect">
            <a:avLst/>
          </a:prstGeom>
          <a:noFill/>
        </p:spPr>
      </p:pic>
      <p:pic>
        <p:nvPicPr>
          <p:cNvPr id="12" name="Picture 7" descr="T:\AEC\Kommunikation\Modeller\Skubmetoden\Ikoner dansk\Selvindsigt og refleksi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4752" y="5301360"/>
            <a:ext cx="1221052" cy="1454151"/>
          </a:xfrm>
          <a:prstGeom prst="rect">
            <a:avLst/>
          </a:prstGeom>
          <a:noFill/>
        </p:spPr>
      </p:pic>
      <p:pic>
        <p:nvPicPr>
          <p:cNvPr id="13" name="Picture 10" descr="T:\AEC\Kommunikation\Modeller\Skubmetoden\Ikoner dansk\Succesoplevelser.jpg"/>
          <p:cNvPicPr>
            <a:picLocks noChangeAspect="1" noChangeArrowheads="1"/>
          </p:cNvPicPr>
          <p:nvPr/>
        </p:nvPicPr>
        <p:blipFill>
          <a:blip r:embed="rId10" cstate="print"/>
          <a:srcRect r="4170"/>
          <a:stretch>
            <a:fillRect/>
          </a:stretch>
        </p:blipFill>
        <p:spPr bwMode="auto">
          <a:xfrm>
            <a:off x="6279147" y="4581133"/>
            <a:ext cx="1170130" cy="1454151"/>
          </a:xfrm>
          <a:prstGeom prst="rect">
            <a:avLst/>
          </a:prstGeom>
          <a:noFill/>
        </p:spPr>
      </p:pic>
      <p:pic>
        <p:nvPicPr>
          <p:cNvPr id="14" name="Picture 11" descr="T:\AEC\Kommunikation\Modeller\Skubmetoden\Ikoner dansk\Ændring af van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0750" y="3861200"/>
            <a:ext cx="1221052" cy="1454151"/>
          </a:xfrm>
          <a:prstGeom prst="rect">
            <a:avLst/>
          </a:prstGeom>
          <a:noFill/>
        </p:spPr>
      </p:pic>
      <p:pic>
        <p:nvPicPr>
          <p:cNvPr id="15" name="Picture 12" descr="T:\AEC\Kommunikation\Modeller\Skubmetoden\Ikoner dansk\Viden og færdighed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4476" y="4509197"/>
            <a:ext cx="1221052" cy="1454151"/>
          </a:xfrm>
          <a:prstGeom prst="rect">
            <a:avLst/>
          </a:prstGeom>
          <a:noFill/>
        </p:spPr>
      </p:pic>
      <p:pic>
        <p:nvPicPr>
          <p:cNvPr id="16" name="Picture 13" descr="T:\AEC\Kommunikation\Modeller\Skubmetoden\Ikoner dansk\Visualiseri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19078" y="4500253"/>
            <a:ext cx="1221052" cy="1454151"/>
          </a:xfrm>
          <a:prstGeom prst="rect">
            <a:avLst/>
          </a:prstGeom>
          <a:noFill/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37176" y="4740038"/>
            <a:ext cx="732577" cy="7985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Billede 17" descr="noun_9365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52" y="5466605"/>
            <a:ext cx="836712" cy="8367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" name="Tekstfelt 18"/>
          <p:cNvSpPr txBox="1"/>
          <p:nvPr/>
        </p:nvSpPr>
        <p:spPr>
          <a:xfrm>
            <a:off x="3008784" y="6402709"/>
            <a:ext cx="72008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2792760" y="633070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Næste bedste</a:t>
            </a:r>
          </a:p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Skridt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21" name="Billed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41033" y="5466605"/>
            <a:ext cx="936104" cy="84546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912" y="5466605"/>
            <a:ext cx="806334" cy="7920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3" name="Tekstfelt 22"/>
          <p:cNvSpPr txBox="1"/>
          <p:nvPr/>
        </p:nvSpPr>
        <p:spPr>
          <a:xfrm>
            <a:off x="3440832" y="4026445"/>
            <a:ext cx="288032" cy="7200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24" name="Billed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92760" y="4026445"/>
            <a:ext cx="936104" cy="80574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88904" y="4026445"/>
            <a:ext cx="887347" cy="7920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41032" y="4024147"/>
            <a:ext cx="792279" cy="7943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7" name="Tekstfelt 26"/>
          <p:cNvSpPr txBox="1"/>
          <p:nvPr/>
        </p:nvSpPr>
        <p:spPr>
          <a:xfrm>
            <a:off x="4016896" y="4973582"/>
            <a:ext cx="122413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Rollemodeller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2720752" y="4932932"/>
            <a:ext cx="122413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Ændring af vaner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29" name="Tekstfelt 28"/>
          <p:cNvSpPr txBox="1"/>
          <p:nvPr/>
        </p:nvSpPr>
        <p:spPr>
          <a:xfrm>
            <a:off x="3944888" y="6402709"/>
            <a:ext cx="1152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0" name="Tekstfelt 29"/>
          <p:cNvSpPr txBox="1"/>
          <p:nvPr/>
        </p:nvSpPr>
        <p:spPr>
          <a:xfrm>
            <a:off x="4016896" y="633070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Selvindsigt og refleksion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1" name="Tekstfelt 30"/>
          <p:cNvSpPr txBox="1"/>
          <p:nvPr/>
        </p:nvSpPr>
        <p:spPr>
          <a:xfrm>
            <a:off x="5169024" y="6413742"/>
            <a:ext cx="122413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Mod til at fejle</a:t>
            </a:r>
          </a:p>
        </p:txBody>
      </p:sp>
      <p:sp>
        <p:nvSpPr>
          <p:cNvPr id="32" name="Tekstfelt 31"/>
          <p:cNvSpPr txBox="1"/>
          <p:nvPr/>
        </p:nvSpPr>
        <p:spPr>
          <a:xfrm>
            <a:off x="5097016" y="4932932"/>
            <a:ext cx="115212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Anerkendelse for handling</a:t>
            </a:r>
          </a:p>
        </p:txBody>
      </p:sp>
      <p:sp>
        <p:nvSpPr>
          <p:cNvPr id="33" name="Tekstfelt 32"/>
          <p:cNvSpPr txBox="1"/>
          <p:nvPr/>
        </p:nvSpPr>
        <p:spPr>
          <a:xfrm>
            <a:off x="6393160" y="5653012"/>
            <a:ext cx="9361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Succes-oplevelser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45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472" y="-99392"/>
            <a:ext cx="8915400" cy="1143000"/>
          </a:xfrm>
        </p:spPr>
        <p:txBody>
          <a:bodyPr/>
          <a:lstStyle/>
          <a:p>
            <a:r>
              <a:rPr lang="da-DK" sz="4400" b="1" dirty="0" smtClean="0">
                <a:latin typeface="Helvetica Neue"/>
                <a:cs typeface="Helvetica Neue"/>
              </a:rPr>
              <a:t>Selvindsigt </a:t>
            </a:r>
            <a:r>
              <a:rPr lang="da-DK" sz="4400" b="1" dirty="0">
                <a:latin typeface="Helvetica Neue"/>
                <a:cs typeface="Helvetica Neue"/>
              </a:rPr>
              <a:t>og </a:t>
            </a:r>
            <a:r>
              <a:rPr lang="da-DK" sz="4400" b="1" dirty="0" smtClean="0">
                <a:latin typeface="Helvetica Neue"/>
                <a:cs typeface="Helvetica Neue"/>
              </a:rPr>
              <a:t>refleksion</a:t>
            </a:r>
            <a:endParaRPr lang="da-DK" sz="4400" b="1" dirty="0">
              <a:latin typeface="Helvetica Neue"/>
              <a:cs typeface="Helvetica Neue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496616" y="4869160"/>
            <a:ext cx="6984776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408"/>
              </a:spcBef>
              <a:spcAft>
                <a:spcPts val="352"/>
              </a:spcAft>
              <a:buNone/>
            </a:pPr>
            <a:r>
              <a:rPr lang="da-DK" sz="3200" dirty="0">
                <a:solidFill>
                  <a:srgbClr val="984807"/>
                </a:solidFill>
                <a:latin typeface="Helvetica Neue Bold Condensed"/>
                <a:ea typeface="Times New Roman"/>
                <a:cs typeface="Helvetica Neue Bold Condensed"/>
              </a:rPr>
              <a:t>Hvis vi kender os selv, ved vi, hvordan vi skal undgå, at vores fejl kommer til at hæmme os.</a:t>
            </a:r>
          </a:p>
          <a:p>
            <a:pPr algn="ctr"/>
            <a:endParaRPr lang="da-DK" sz="3200" dirty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728" y="764704"/>
            <a:ext cx="4418243" cy="4340183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977336" y="446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latin typeface="Helvetica Neue Thin"/>
                <a:cs typeface="Helvetica Neue Thin"/>
              </a:rPr>
              <a:t>Ikon </a:t>
            </a:r>
            <a:r>
              <a:rPr lang="da-DK" sz="1200" dirty="0" err="1" smtClean="0">
                <a:latin typeface="Helvetica Neue Thin"/>
                <a:cs typeface="Helvetica Neue Thin"/>
              </a:rPr>
              <a:t>created</a:t>
            </a:r>
            <a:r>
              <a:rPr lang="da-DK" sz="1200" dirty="0" smtClean="0">
                <a:latin typeface="Helvetica Neue Thin"/>
                <a:cs typeface="Helvetica Neue Thin"/>
              </a:rPr>
              <a:t> by </a:t>
            </a:r>
            <a:r>
              <a:rPr lang="da-DK" sz="1200" dirty="0" err="1" smtClean="0">
                <a:latin typeface="Helvetica Neue Thin"/>
                <a:cs typeface="Helvetica Neue Thin"/>
              </a:rPr>
              <a:t>Boudewijn</a:t>
            </a:r>
            <a:r>
              <a:rPr lang="da-DK" sz="1200" dirty="0" smtClean="0">
                <a:latin typeface="Helvetica Neue Thin"/>
                <a:cs typeface="Helvetica Neue Thin"/>
              </a:rPr>
              <a:t> </a:t>
            </a:r>
            <a:r>
              <a:rPr lang="da-DK" sz="1200" dirty="0" err="1" smtClean="0">
                <a:latin typeface="Helvetica Neue Thin"/>
                <a:cs typeface="Helvetica Neue Thin"/>
              </a:rPr>
              <a:t>Mijnlieff</a:t>
            </a:r>
            <a:r>
              <a:rPr lang="da-DK" sz="1200" dirty="0" smtClean="0">
                <a:latin typeface="Helvetica Neue Thin"/>
                <a:cs typeface="Helvetica Neue Thin"/>
              </a:rPr>
              <a:t> from </a:t>
            </a:r>
            <a:r>
              <a:rPr lang="da-DK" sz="1200" dirty="0" err="1" smtClean="0">
                <a:latin typeface="Helvetica Neue Thin"/>
                <a:cs typeface="Helvetica Neue Thin"/>
              </a:rPr>
              <a:t>Noun</a:t>
            </a:r>
            <a:r>
              <a:rPr lang="da-DK" sz="1200" dirty="0" smtClean="0">
                <a:latin typeface="Helvetica Neue Thin"/>
                <a:cs typeface="Helvetica Neue Thin"/>
              </a:rPr>
              <a:t> Project</a:t>
            </a:r>
            <a:endParaRPr lang="da-DK" sz="12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0994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690750" y="2780928"/>
            <a:ext cx="3558397" cy="17419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3200" b="1" dirty="0" smtClean="0">
              <a:solidFill>
                <a:srgbClr val="9BBB59">
                  <a:lumMod val="75000"/>
                </a:srgbClr>
              </a:solidFill>
              <a:latin typeface="+mj-lt"/>
            </a:endParaRPr>
          </a:p>
          <a:p>
            <a:pPr algn="ctr"/>
            <a:r>
              <a:rPr lang="da-DK" sz="3200" b="1" dirty="0" smtClean="0">
                <a:solidFill>
                  <a:srgbClr val="9BBB59">
                    <a:lumMod val="75000"/>
                  </a:srgbClr>
                </a:solidFill>
                <a:latin typeface="+mj-lt"/>
              </a:rPr>
              <a:t>Indre motivation</a:t>
            </a:r>
            <a:endParaRPr lang="da-DK" sz="3200" b="1" dirty="0">
              <a:solidFill>
                <a:srgbClr val="9BBB59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6321152" y="1453133"/>
            <a:ext cx="3231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solidFill>
                  <a:srgbClr val="0070C0"/>
                </a:solidFill>
                <a:latin typeface="+mj-lt"/>
              </a:rPr>
              <a:t>Social forbundenhed</a:t>
            </a:r>
            <a:endParaRPr lang="da-DK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56458" y="6455081"/>
            <a:ext cx="950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prstClr val="black"/>
                </a:solidFill>
                <a:latin typeface="+mj-lt"/>
              </a:rPr>
              <a:t>Deci &amp; Ryan, 2000. </a:t>
            </a:r>
            <a:r>
              <a:rPr lang="da-DK" smtClean="0">
                <a:solidFill>
                  <a:prstClr val="black"/>
                </a:solidFill>
                <a:latin typeface="+mj-lt"/>
                <a:hlinkClick r:id="rId2"/>
              </a:rPr>
              <a:t>http://callais.net/intrinsic.htm</a:t>
            </a:r>
            <a:endParaRPr lang="da-DK" smtClean="0">
              <a:solidFill>
                <a:prstClr val="black"/>
              </a:solidFill>
              <a:latin typeface="+mj-lt"/>
            </a:endParaRPr>
          </a:p>
          <a:p>
            <a:endParaRPr lang="da-DK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-6025" y="1991742"/>
            <a:ext cx="2899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solidFill>
                  <a:srgbClr val="0070C0"/>
                </a:solidFill>
                <a:latin typeface="+mj-lt"/>
              </a:rPr>
              <a:t>Kompetence</a:t>
            </a:r>
          </a:p>
          <a:p>
            <a:endParaRPr lang="da-DK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827606" y="550852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solidFill>
                  <a:srgbClr val="0070C0"/>
                </a:solidFill>
                <a:latin typeface="+mj-lt"/>
              </a:rPr>
              <a:t>Autonomi</a:t>
            </a:r>
            <a:endParaRPr lang="da-DK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Højrepil 6"/>
          <p:cNvSpPr/>
          <p:nvPr/>
        </p:nvSpPr>
        <p:spPr>
          <a:xfrm>
            <a:off x="3728864" y="3068960"/>
            <a:ext cx="2016224" cy="3600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Højrepil 7"/>
          <p:cNvSpPr/>
          <p:nvPr/>
        </p:nvSpPr>
        <p:spPr>
          <a:xfrm rot="8816939">
            <a:off x="6084550" y="2661606"/>
            <a:ext cx="1030583" cy="3963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Højrepil 9"/>
          <p:cNvSpPr/>
          <p:nvPr/>
        </p:nvSpPr>
        <p:spPr>
          <a:xfrm rot="15839517">
            <a:off x="4437711" y="4857874"/>
            <a:ext cx="1030583" cy="3963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Højrepil 10"/>
          <p:cNvSpPr/>
          <p:nvPr/>
        </p:nvSpPr>
        <p:spPr>
          <a:xfrm rot="1876885">
            <a:off x="1830169" y="2721199"/>
            <a:ext cx="1030583" cy="3963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16496" y="188642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prstClr val="black"/>
                </a:solidFill>
                <a:latin typeface="+mj-lt"/>
              </a:rPr>
              <a:t>Selvbestemmelse: </a:t>
            </a:r>
          </a:p>
          <a:p>
            <a:pPr algn="ctr"/>
            <a:r>
              <a:rPr lang="da-DK" sz="4000" b="1" dirty="0" smtClean="0">
                <a:solidFill>
                  <a:prstClr val="black"/>
                </a:solidFill>
                <a:latin typeface="+mj-lt"/>
              </a:rPr>
              <a:t>Komponenter til trivsel </a:t>
            </a:r>
            <a:endParaRPr lang="da-DK" sz="4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6737681" y="5424434"/>
            <a:ext cx="3168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black"/>
                </a:solidFill>
                <a:latin typeface="+mj-lt"/>
              </a:rPr>
              <a:t>Deci</a:t>
            </a:r>
            <a:r>
              <a:rPr lang="en-GB" sz="1400" dirty="0">
                <a:solidFill>
                  <a:prstClr val="black"/>
                </a:solidFill>
                <a:latin typeface="+mj-lt"/>
              </a:rPr>
              <a:t>, E. L., &amp; Ryan, R. M. (2000). The 'what' and 'why' of goal pursuits: Human needs and the self-determination of </a:t>
            </a:r>
            <a:r>
              <a:rPr lang="en-GB" sz="1400" dirty="0" err="1">
                <a:solidFill>
                  <a:prstClr val="black"/>
                </a:solidFill>
                <a:latin typeface="+mj-lt"/>
              </a:rPr>
              <a:t>behavior</a:t>
            </a:r>
            <a:r>
              <a:rPr lang="en-GB" sz="1400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GB" sz="1400" i="1" dirty="0">
                <a:solidFill>
                  <a:prstClr val="black"/>
                </a:solidFill>
                <a:latin typeface="+mj-lt"/>
              </a:rPr>
              <a:t>Psychological Inquiry</a:t>
            </a:r>
            <a:r>
              <a:rPr lang="en-GB" sz="14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GB" sz="1400" i="1" dirty="0">
                <a:solidFill>
                  <a:prstClr val="black"/>
                </a:solidFill>
                <a:latin typeface="+mj-lt"/>
              </a:rPr>
              <a:t>11</a:t>
            </a:r>
            <a:r>
              <a:rPr lang="en-GB" sz="1400" dirty="0">
                <a:solidFill>
                  <a:prstClr val="black"/>
                </a:solidFill>
                <a:latin typeface="+mj-lt"/>
              </a:rPr>
              <a:t>, 227-268.</a:t>
            </a:r>
            <a:endParaRPr lang="da-DK" sz="1400" dirty="0">
              <a:solidFill>
                <a:prstClr val="black"/>
              </a:solidFill>
              <a:latin typeface="+mj-lt"/>
            </a:endParaRPr>
          </a:p>
          <a:p>
            <a:endParaRPr lang="da-DK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7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460217" y="1439779"/>
            <a:ext cx="6944812" cy="4604552"/>
          </a:xfrm>
          <a:prstGeom prst="ellipse">
            <a:avLst/>
          </a:prstGeom>
          <a:ln w="76200">
            <a:solidFill>
              <a:srgbClr val="EC7D2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0927"/>
            <a:endParaRPr lang="da-DK" sz="1463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8" name="Ellipse 18"/>
          <p:cNvSpPr/>
          <p:nvPr/>
        </p:nvSpPr>
        <p:spPr>
          <a:xfrm rot="10800000">
            <a:off x="1460218" y="1469958"/>
            <a:ext cx="3491951" cy="4602345"/>
          </a:xfrm>
          <a:custGeom>
            <a:avLst/>
            <a:gdLst>
              <a:gd name="connsiteX0" fmla="*/ 0 w 8568952"/>
              <a:gd name="connsiteY0" fmla="*/ 2844316 h 5688632"/>
              <a:gd name="connsiteX1" fmla="*/ 4284476 w 8568952"/>
              <a:gd name="connsiteY1" fmla="*/ 0 h 5688632"/>
              <a:gd name="connsiteX2" fmla="*/ 8568952 w 8568952"/>
              <a:gd name="connsiteY2" fmla="*/ 2844316 h 5688632"/>
              <a:gd name="connsiteX3" fmla="*/ 4284476 w 8568952"/>
              <a:gd name="connsiteY3" fmla="*/ 5688632 h 5688632"/>
              <a:gd name="connsiteX4" fmla="*/ 0 w 8568952"/>
              <a:gd name="connsiteY4" fmla="*/ 2844316 h 5688632"/>
              <a:gd name="connsiteX0" fmla="*/ 302678 w 4609346"/>
              <a:gd name="connsiteY0" fmla="*/ 2947725 h 5688986"/>
              <a:gd name="connsiteX1" fmla="*/ 324870 w 4609346"/>
              <a:gd name="connsiteY1" fmla="*/ 170 h 5688986"/>
              <a:gd name="connsiteX2" fmla="*/ 4609346 w 4609346"/>
              <a:gd name="connsiteY2" fmla="*/ 2844486 h 5688986"/>
              <a:gd name="connsiteX3" fmla="*/ 324870 w 4609346"/>
              <a:gd name="connsiteY3" fmla="*/ 5688802 h 5688986"/>
              <a:gd name="connsiteX4" fmla="*/ 302678 w 4609346"/>
              <a:gd name="connsiteY4" fmla="*/ 2947725 h 5688986"/>
              <a:gd name="connsiteX0" fmla="*/ 308972 w 4615640"/>
              <a:gd name="connsiteY0" fmla="*/ 3077996 h 5819188"/>
              <a:gd name="connsiteX1" fmla="*/ 288331 w 4615640"/>
              <a:gd name="connsiteY1" fmla="*/ 742538 h 5819188"/>
              <a:gd name="connsiteX2" fmla="*/ 331164 w 4615640"/>
              <a:gd name="connsiteY2" fmla="*/ 130441 h 5819188"/>
              <a:gd name="connsiteX3" fmla="*/ 4615640 w 4615640"/>
              <a:gd name="connsiteY3" fmla="*/ 2974757 h 5819188"/>
              <a:gd name="connsiteX4" fmla="*/ 331164 w 4615640"/>
              <a:gd name="connsiteY4" fmla="*/ 5819073 h 5819188"/>
              <a:gd name="connsiteX5" fmla="*/ 308972 w 4615640"/>
              <a:gd name="connsiteY5" fmla="*/ 3077996 h 5819188"/>
              <a:gd name="connsiteX0" fmla="*/ 308972 w 4615640"/>
              <a:gd name="connsiteY0" fmla="*/ 3077996 h 5890698"/>
              <a:gd name="connsiteX1" fmla="*/ 288331 w 4615640"/>
              <a:gd name="connsiteY1" fmla="*/ 742538 h 5890698"/>
              <a:gd name="connsiteX2" fmla="*/ 331164 w 4615640"/>
              <a:gd name="connsiteY2" fmla="*/ 130441 h 5890698"/>
              <a:gd name="connsiteX3" fmla="*/ 4615640 w 4615640"/>
              <a:gd name="connsiteY3" fmla="*/ 2974757 h 5890698"/>
              <a:gd name="connsiteX4" fmla="*/ 331164 w 4615640"/>
              <a:gd name="connsiteY4" fmla="*/ 5819073 h 5890698"/>
              <a:gd name="connsiteX5" fmla="*/ 317828 w 4615640"/>
              <a:gd name="connsiteY5" fmla="*/ 4872087 h 5890698"/>
              <a:gd name="connsiteX6" fmla="*/ 308972 w 4615640"/>
              <a:gd name="connsiteY6" fmla="*/ 3077996 h 5890698"/>
              <a:gd name="connsiteX0" fmla="*/ 308972 w 4615640"/>
              <a:gd name="connsiteY0" fmla="*/ 3077996 h 6039759"/>
              <a:gd name="connsiteX1" fmla="*/ 288331 w 4615640"/>
              <a:gd name="connsiteY1" fmla="*/ 742538 h 6039759"/>
              <a:gd name="connsiteX2" fmla="*/ 331164 w 4615640"/>
              <a:gd name="connsiteY2" fmla="*/ 130441 h 6039759"/>
              <a:gd name="connsiteX3" fmla="*/ 4615640 w 4615640"/>
              <a:gd name="connsiteY3" fmla="*/ 2974757 h 6039759"/>
              <a:gd name="connsiteX4" fmla="*/ 331164 w 4615640"/>
              <a:gd name="connsiteY4" fmla="*/ 5819073 h 6039759"/>
              <a:gd name="connsiteX5" fmla="*/ 332576 w 4615640"/>
              <a:gd name="connsiteY5" fmla="*/ 5742242 h 6039759"/>
              <a:gd name="connsiteX6" fmla="*/ 317828 w 4615640"/>
              <a:gd name="connsiteY6" fmla="*/ 4872087 h 6039759"/>
              <a:gd name="connsiteX7" fmla="*/ 308972 w 4615640"/>
              <a:gd name="connsiteY7" fmla="*/ 3077996 h 6039759"/>
              <a:gd name="connsiteX0" fmla="*/ 318667 w 4625335"/>
              <a:gd name="connsiteY0" fmla="*/ 3179972 h 6141735"/>
              <a:gd name="connsiteX1" fmla="*/ 298026 w 4625335"/>
              <a:gd name="connsiteY1" fmla="*/ 844514 h 6141735"/>
              <a:gd name="connsiteX2" fmla="*/ 268529 w 4625335"/>
              <a:gd name="connsiteY2" fmla="*/ 239831 h 6141735"/>
              <a:gd name="connsiteX3" fmla="*/ 340859 w 4625335"/>
              <a:gd name="connsiteY3" fmla="*/ 232417 h 6141735"/>
              <a:gd name="connsiteX4" fmla="*/ 4625335 w 4625335"/>
              <a:gd name="connsiteY4" fmla="*/ 3076733 h 6141735"/>
              <a:gd name="connsiteX5" fmla="*/ 340859 w 4625335"/>
              <a:gd name="connsiteY5" fmla="*/ 5921049 h 6141735"/>
              <a:gd name="connsiteX6" fmla="*/ 342271 w 4625335"/>
              <a:gd name="connsiteY6" fmla="*/ 5844218 h 6141735"/>
              <a:gd name="connsiteX7" fmla="*/ 327523 w 4625335"/>
              <a:gd name="connsiteY7" fmla="*/ 4974063 h 6141735"/>
              <a:gd name="connsiteX8" fmla="*/ 318667 w 4625335"/>
              <a:gd name="connsiteY8" fmla="*/ 3179972 h 6141735"/>
              <a:gd name="connsiteX0" fmla="*/ 294214 w 4646170"/>
              <a:gd name="connsiteY0" fmla="*/ 3017151 h 5978914"/>
              <a:gd name="connsiteX1" fmla="*/ 273573 w 4646170"/>
              <a:gd name="connsiteY1" fmla="*/ 681693 h 5978914"/>
              <a:gd name="connsiteX2" fmla="*/ 244076 w 4646170"/>
              <a:gd name="connsiteY2" fmla="*/ 77010 h 5978914"/>
              <a:gd name="connsiteX3" fmla="*/ 316406 w 4646170"/>
              <a:gd name="connsiteY3" fmla="*/ 69596 h 5978914"/>
              <a:gd name="connsiteX4" fmla="*/ 2839793 w 4646170"/>
              <a:gd name="connsiteY4" fmla="*/ 637449 h 5978914"/>
              <a:gd name="connsiteX5" fmla="*/ 4600882 w 4646170"/>
              <a:gd name="connsiteY5" fmla="*/ 2913912 h 5978914"/>
              <a:gd name="connsiteX6" fmla="*/ 316406 w 4646170"/>
              <a:gd name="connsiteY6" fmla="*/ 5758228 h 5978914"/>
              <a:gd name="connsiteX7" fmla="*/ 317818 w 4646170"/>
              <a:gd name="connsiteY7" fmla="*/ 5681397 h 5978914"/>
              <a:gd name="connsiteX8" fmla="*/ 303070 w 4646170"/>
              <a:gd name="connsiteY8" fmla="*/ 4811242 h 5978914"/>
              <a:gd name="connsiteX9" fmla="*/ 294214 w 4646170"/>
              <a:gd name="connsiteY9" fmla="*/ 3017151 h 5978914"/>
              <a:gd name="connsiteX0" fmla="*/ 294214 w 4648241"/>
              <a:gd name="connsiteY0" fmla="*/ 3017151 h 5978914"/>
              <a:gd name="connsiteX1" fmla="*/ 273573 w 4648241"/>
              <a:gd name="connsiteY1" fmla="*/ 681693 h 5978914"/>
              <a:gd name="connsiteX2" fmla="*/ 244076 w 4648241"/>
              <a:gd name="connsiteY2" fmla="*/ 77010 h 5978914"/>
              <a:gd name="connsiteX3" fmla="*/ 316406 w 4648241"/>
              <a:gd name="connsiteY3" fmla="*/ 69596 h 5978914"/>
              <a:gd name="connsiteX4" fmla="*/ 2839793 w 4648241"/>
              <a:gd name="connsiteY4" fmla="*/ 637449 h 5978914"/>
              <a:gd name="connsiteX5" fmla="*/ 4600882 w 4648241"/>
              <a:gd name="connsiteY5" fmla="*/ 2913912 h 5978914"/>
              <a:gd name="connsiteX6" fmla="*/ 316406 w 4648241"/>
              <a:gd name="connsiteY6" fmla="*/ 5758228 h 5978914"/>
              <a:gd name="connsiteX7" fmla="*/ 317818 w 4648241"/>
              <a:gd name="connsiteY7" fmla="*/ 5681397 h 5978914"/>
              <a:gd name="connsiteX8" fmla="*/ 303070 w 4648241"/>
              <a:gd name="connsiteY8" fmla="*/ 4811242 h 5978914"/>
              <a:gd name="connsiteX9" fmla="*/ 294214 w 4648241"/>
              <a:gd name="connsiteY9" fmla="*/ 3017151 h 5978914"/>
              <a:gd name="connsiteX0" fmla="*/ 199816 w 4553843"/>
              <a:gd name="connsiteY0" fmla="*/ 3017151 h 5827610"/>
              <a:gd name="connsiteX1" fmla="*/ 179175 w 4553843"/>
              <a:gd name="connsiteY1" fmla="*/ 681693 h 5827610"/>
              <a:gd name="connsiteX2" fmla="*/ 149678 w 4553843"/>
              <a:gd name="connsiteY2" fmla="*/ 77010 h 5827610"/>
              <a:gd name="connsiteX3" fmla="*/ 222008 w 4553843"/>
              <a:gd name="connsiteY3" fmla="*/ 69596 h 5827610"/>
              <a:gd name="connsiteX4" fmla="*/ 2745395 w 4553843"/>
              <a:gd name="connsiteY4" fmla="*/ 637449 h 5827610"/>
              <a:gd name="connsiteX5" fmla="*/ 4506484 w 4553843"/>
              <a:gd name="connsiteY5" fmla="*/ 2913912 h 5827610"/>
              <a:gd name="connsiteX6" fmla="*/ 3232091 w 4553843"/>
              <a:gd name="connsiteY6" fmla="*/ 4973473 h 5827610"/>
              <a:gd name="connsiteX7" fmla="*/ 222008 w 4553843"/>
              <a:gd name="connsiteY7" fmla="*/ 5758228 h 5827610"/>
              <a:gd name="connsiteX8" fmla="*/ 223420 w 4553843"/>
              <a:gd name="connsiteY8" fmla="*/ 5681397 h 5827610"/>
              <a:gd name="connsiteX9" fmla="*/ 208672 w 4553843"/>
              <a:gd name="connsiteY9" fmla="*/ 4811242 h 5827610"/>
              <a:gd name="connsiteX10" fmla="*/ 199816 w 4553843"/>
              <a:gd name="connsiteY10" fmla="*/ 3017151 h 5827610"/>
              <a:gd name="connsiteX0" fmla="*/ 188938 w 4542965"/>
              <a:gd name="connsiteY0" fmla="*/ 3017151 h 5781770"/>
              <a:gd name="connsiteX1" fmla="*/ 168297 w 4542965"/>
              <a:gd name="connsiteY1" fmla="*/ 681693 h 5781770"/>
              <a:gd name="connsiteX2" fmla="*/ 138800 w 4542965"/>
              <a:gd name="connsiteY2" fmla="*/ 77010 h 5781770"/>
              <a:gd name="connsiteX3" fmla="*/ 211130 w 4542965"/>
              <a:gd name="connsiteY3" fmla="*/ 69596 h 5781770"/>
              <a:gd name="connsiteX4" fmla="*/ 2734517 w 4542965"/>
              <a:gd name="connsiteY4" fmla="*/ 637449 h 5781770"/>
              <a:gd name="connsiteX5" fmla="*/ 4495606 w 4542965"/>
              <a:gd name="connsiteY5" fmla="*/ 2913912 h 5781770"/>
              <a:gd name="connsiteX6" fmla="*/ 3221213 w 4542965"/>
              <a:gd name="connsiteY6" fmla="*/ 4973473 h 5781770"/>
              <a:gd name="connsiteX7" fmla="*/ 1392413 w 4542965"/>
              <a:gd name="connsiteY7" fmla="*/ 5637151 h 5781770"/>
              <a:gd name="connsiteX8" fmla="*/ 211130 w 4542965"/>
              <a:gd name="connsiteY8" fmla="*/ 5758228 h 5781770"/>
              <a:gd name="connsiteX9" fmla="*/ 212542 w 4542965"/>
              <a:gd name="connsiteY9" fmla="*/ 5681397 h 5781770"/>
              <a:gd name="connsiteX10" fmla="*/ 197794 w 4542965"/>
              <a:gd name="connsiteY10" fmla="*/ 4811242 h 5781770"/>
              <a:gd name="connsiteX11" fmla="*/ 188938 w 4542965"/>
              <a:gd name="connsiteY11" fmla="*/ 3017151 h 5781770"/>
              <a:gd name="connsiteX0" fmla="*/ 187662 w 4541689"/>
              <a:gd name="connsiteY0" fmla="*/ 2997473 h 5762092"/>
              <a:gd name="connsiteX1" fmla="*/ 167021 w 4541689"/>
              <a:gd name="connsiteY1" fmla="*/ 662015 h 5762092"/>
              <a:gd name="connsiteX2" fmla="*/ 137524 w 4541689"/>
              <a:gd name="connsiteY2" fmla="*/ 57332 h 5762092"/>
              <a:gd name="connsiteX3" fmla="*/ 137524 w 4541689"/>
              <a:gd name="connsiteY3" fmla="*/ 42583 h 5762092"/>
              <a:gd name="connsiteX4" fmla="*/ 209854 w 4541689"/>
              <a:gd name="connsiteY4" fmla="*/ 49918 h 5762092"/>
              <a:gd name="connsiteX5" fmla="*/ 2733241 w 4541689"/>
              <a:gd name="connsiteY5" fmla="*/ 617771 h 5762092"/>
              <a:gd name="connsiteX6" fmla="*/ 4494330 w 4541689"/>
              <a:gd name="connsiteY6" fmla="*/ 2894234 h 5762092"/>
              <a:gd name="connsiteX7" fmla="*/ 3219937 w 4541689"/>
              <a:gd name="connsiteY7" fmla="*/ 4953795 h 5762092"/>
              <a:gd name="connsiteX8" fmla="*/ 1391137 w 4541689"/>
              <a:gd name="connsiteY8" fmla="*/ 5617473 h 5762092"/>
              <a:gd name="connsiteX9" fmla="*/ 209854 w 4541689"/>
              <a:gd name="connsiteY9" fmla="*/ 5738550 h 5762092"/>
              <a:gd name="connsiteX10" fmla="*/ 211266 w 4541689"/>
              <a:gd name="connsiteY10" fmla="*/ 5661719 h 5762092"/>
              <a:gd name="connsiteX11" fmla="*/ 196518 w 4541689"/>
              <a:gd name="connsiteY11" fmla="*/ 4791564 h 5762092"/>
              <a:gd name="connsiteX12" fmla="*/ 187662 w 4541689"/>
              <a:gd name="connsiteY12" fmla="*/ 2997473 h 5762092"/>
              <a:gd name="connsiteX0" fmla="*/ 187662 w 4496002"/>
              <a:gd name="connsiteY0" fmla="*/ 2997473 h 5762092"/>
              <a:gd name="connsiteX1" fmla="*/ 167021 w 4496002"/>
              <a:gd name="connsiteY1" fmla="*/ 662015 h 5762092"/>
              <a:gd name="connsiteX2" fmla="*/ 137524 w 4496002"/>
              <a:gd name="connsiteY2" fmla="*/ 57332 h 5762092"/>
              <a:gd name="connsiteX3" fmla="*/ 137524 w 4496002"/>
              <a:gd name="connsiteY3" fmla="*/ 42583 h 5762092"/>
              <a:gd name="connsiteX4" fmla="*/ 209854 w 4496002"/>
              <a:gd name="connsiteY4" fmla="*/ 49918 h 5762092"/>
              <a:gd name="connsiteX5" fmla="*/ 2733241 w 4496002"/>
              <a:gd name="connsiteY5" fmla="*/ 617771 h 5762092"/>
              <a:gd name="connsiteX6" fmla="*/ 3486059 w 4496002"/>
              <a:gd name="connsiteY6" fmla="*/ 1047034 h 5762092"/>
              <a:gd name="connsiteX7" fmla="*/ 4494330 w 4496002"/>
              <a:gd name="connsiteY7" fmla="*/ 2894234 h 5762092"/>
              <a:gd name="connsiteX8" fmla="*/ 3219937 w 4496002"/>
              <a:gd name="connsiteY8" fmla="*/ 4953795 h 5762092"/>
              <a:gd name="connsiteX9" fmla="*/ 1391137 w 4496002"/>
              <a:gd name="connsiteY9" fmla="*/ 5617473 h 5762092"/>
              <a:gd name="connsiteX10" fmla="*/ 209854 w 4496002"/>
              <a:gd name="connsiteY10" fmla="*/ 5738550 h 5762092"/>
              <a:gd name="connsiteX11" fmla="*/ 211266 w 4496002"/>
              <a:gd name="connsiteY11" fmla="*/ 5661719 h 5762092"/>
              <a:gd name="connsiteX12" fmla="*/ 196518 w 4496002"/>
              <a:gd name="connsiteY12" fmla="*/ 4791564 h 5762092"/>
              <a:gd name="connsiteX13" fmla="*/ 187662 w 4496002"/>
              <a:gd name="connsiteY13" fmla="*/ 2997473 h 5762092"/>
              <a:gd name="connsiteX0" fmla="*/ 106040 w 4414380"/>
              <a:gd name="connsiteY0" fmla="*/ 2997473 h 5762092"/>
              <a:gd name="connsiteX1" fmla="*/ 85399 w 4414380"/>
              <a:gd name="connsiteY1" fmla="*/ 662015 h 5762092"/>
              <a:gd name="connsiteX2" fmla="*/ 55902 w 4414380"/>
              <a:gd name="connsiteY2" fmla="*/ 57332 h 5762092"/>
              <a:gd name="connsiteX3" fmla="*/ 55902 w 4414380"/>
              <a:gd name="connsiteY3" fmla="*/ 42583 h 5762092"/>
              <a:gd name="connsiteX4" fmla="*/ 128232 w 4414380"/>
              <a:gd name="connsiteY4" fmla="*/ 49918 h 5762092"/>
              <a:gd name="connsiteX5" fmla="*/ 1531391 w 4414380"/>
              <a:gd name="connsiteY5" fmla="*/ 235873 h 5762092"/>
              <a:gd name="connsiteX6" fmla="*/ 2651619 w 4414380"/>
              <a:gd name="connsiteY6" fmla="*/ 617771 h 5762092"/>
              <a:gd name="connsiteX7" fmla="*/ 3404437 w 4414380"/>
              <a:gd name="connsiteY7" fmla="*/ 1047034 h 5762092"/>
              <a:gd name="connsiteX8" fmla="*/ 4412708 w 4414380"/>
              <a:gd name="connsiteY8" fmla="*/ 2894234 h 5762092"/>
              <a:gd name="connsiteX9" fmla="*/ 3138315 w 4414380"/>
              <a:gd name="connsiteY9" fmla="*/ 4953795 h 5762092"/>
              <a:gd name="connsiteX10" fmla="*/ 1309515 w 4414380"/>
              <a:gd name="connsiteY10" fmla="*/ 5617473 h 5762092"/>
              <a:gd name="connsiteX11" fmla="*/ 128232 w 4414380"/>
              <a:gd name="connsiteY11" fmla="*/ 5738550 h 5762092"/>
              <a:gd name="connsiteX12" fmla="*/ 129644 w 4414380"/>
              <a:gd name="connsiteY12" fmla="*/ 5661719 h 5762092"/>
              <a:gd name="connsiteX13" fmla="*/ 114896 w 4414380"/>
              <a:gd name="connsiteY13" fmla="*/ 4791564 h 5762092"/>
              <a:gd name="connsiteX14" fmla="*/ 106040 w 4414380"/>
              <a:gd name="connsiteY14" fmla="*/ 2997473 h 5762092"/>
              <a:gd name="connsiteX0" fmla="*/ 106040 w 4414233"/>
              <a:gd name="connsiteY0" fmla="*/ 2997473 h 5762092"/>
              <a:gd name="connsiteX1" fmla="*/ 85399 w 4414233"/>
              <a:gd name="connsiteY1" fmla="*/ 662015 h 5762092"/>
              <a:gd name="connsiteX2" fmla="*/ 55902 w 4414233"/>
              <a:gd name="connsiteY2" fmla="*/ 57332 h 5762092"/>
              <a:gd name="connsiteX3" fmla="*/ 55902 w 4414233"/>
              <a:gd name="connsiteY3" fmla="*/ 42583 h 5762092"/>
              <a:gd name="connsiteX4" fmla="*/ 128232 w 4414233"/>
              <a:gd name="connsiteY4" fmla="*/ 49918 h 5762092"/>
              <a:gd name="connsiteX5" fmla="*/ 1531391 w 4414233"/>
              <a:gd name="connsiteY5" fmla="*/ 235873 h 5762092"/>
              <a:gd name="connsiteX6" fmla="*/ 2651619 w 4414233"/>
              <a:gd name="connsiteY6" fmla="*/ 617771 h 5762092"/>
              <a:gd name="connsiteX7" fmla="*/ 3094721 w 4414233"/>
              <a:gd name="connsiteY7" fmla="*/ 781563 h 5762092"/>
              <a:gd name="connsiteX8" fmla="*/ 3404437 w 4414233"/>
              <a:gd name="connsiteY8" fmla="*/ 1047034 h 5762092"/>
              <a:gd name="connsiteX9" fmla="*/ 4412708 w 4414233"/>
              <a:gd name="connsiteY9" fmla="*/ 2894234 h 5762092"/>
              <a:gd name="connsiteX10" fmla="*/ 3138315 w 4414233"/>
              <a:gd name="connsiteY10" fmla="*/ 4953795 h 5762092"/>
              <a:gd name="connsiteX11" fmla="*/ 1309515 w 4414233"/>
              <a:gd name="connsiteY11" fmla="*/ 5617473 h 5762092"/>
              <a:gd name="connsiteX12" fmla="*/ 128232 w 4414233"/>
              <a:gd name="connsiteY12" fmla="*/ 5738550 h 5762092"/>
              <a:gd name="connsiteX13" fmla="*/ 129644 w 4414233"/>
              <a:gd name="connsiteY13" fmla="*/ 5661719 h 5762092"/>
              <a:gd name="connsiteX14" fmla="*/ 114896 w 4414233"/>
              <a:gd name="connsiteY14" fmla="*/ 4791564 h 5762092"/>
              <a:gd name="connsiteX15" fmla="*/ 106040 w 4414233"/>
              <a:gd name="connsiteY15" fmla="*/ 2997473 h 5762092"/>
              <a:gd name="connsiteX0" fmla="*/ 106040 w 4432265"/>
              <a:gd name="connsiteY0" fmla="*/ 2997473 h 5762092"/>
              <a:gd name="connsiteX1" fmla="*/ 85399 w 4432265"/>
              <a:gd name="connsiteY1" fmla="*/ 662015 h 5762092"/>
              <a:gd name="connsiteX2" fmla="*/ 55902 w 4432265"/>
              <a:gd name="connsiteY2" fmla="*/ 57332 h 5762092"/>
              <a:gd name="connsiteX3" fmla="*/ 55902 w 4432265"/>
              <a:gd name="connsiteY3" fmla="*/ 42583 h 5762092"/>
              <a:gd name="connsiteX4" fmla="*/ 128232 w 4432265"/>
              <a:gd name="connsiteY4" fmla="*/ 49918 h 5762092"/>
              <a:gd name="connsiteX5" fmla="*/ 1531391 w 4432265"/>
              <a:gd name="connsiteY5" fmla="*/ 235873 h 5762092"/>
              <a:gd name="connsiteX6" fmla="*/ 2651619 w 4432265"/>
              <a:gd name="connsiteY6" fmla="*/ 617771 h 5762092"/>
              <a:gd name="connsiteX7" fmla="*/ 3094721 w 4432265"/>
              <a:gd name="connsiteY7" fmla="*/ 781563 h 5762092"/>
              <a:gd name="connsiteX8" fmla="*/ 3404437 w 4432265"/>
              <a:gd name="connsiteY8" fmla="*/ 1047034 h 5762092"/>
              <a:gd name="connsiteX9" fmla="*/ 3950128 w 4432265"/>
              <a:gd name="connsiteY9" fmla="*/ 1666467 h 5762092"/>
              <a:gd name="connsiteX10" fmla="*/ 4412708 w 4432265"/>
              <a:gd name="connsiteY10" fmla="*/ 2894234 h 5762092"/>
              <a:gd name="connsiteX11" fmla="*/ 3138315 w 4432265"/>
              <a:gd name="connsiteY11" fmla="*/ 4953795 h 5762092"/>
              <a:gd name="connsiteX12" fmla="*/ 1309515 w 4432265"/>
              <a:gd name="connsiteY12" fmla="*/ 5617473 h 5762092"/>
              <a:gd name="connsiteX13" fmla="*/ 128232 w 4432265"/>
              <a:gd name="connsiteY13" fmla="*/ 5738550 h 5762092"/>
              <a:gd name="connsiteX14" fmla="*/ 129644 w 4432265"/>
              <a:gd name="connsiteY14" fmla="*/ 5661719 h 5762092"/>
              <a:gd name="connsiteX15" fmla="*/ 114896 w 4432265"/>
              <a:gd name="connsiteY15" fmla="*/ 4791564 h 5762092"/>
              <a:gd name="connsiteX16" fmla="*/ 106040 w 4432265"/>
              <a:gd name="connsiteY16" fmla="*/ 2997473 h 5762092"/>
              <a:gd name="connsiteX0" fmla="*/ 106040 w 4432265"/>
              <a:gd name="connsiteY0" fmla="*/ 2997473 h 5762092"/>
              <a:gd name="connsiteX1" fmla="*/ 85399 w 4432265"/>
              <a:gd name="connsiteY1" fmla="*/ 662015 h 5762092"/>
              <a:gd name="connsiteX2" fmla="*/ 86051 w 4432265"/>
              <a:gd name="connsiteY2" fmla="*/ 176879 h 5762092"/>
              <a:gd name="connsiteX3" fmla="*/ 55902 w 4432265"/>
              <a:gd name="connsiteY3" fmla="*/ 57332 h 5762092"/>
              <a:gd name="connsiteX4" fmla="*/ 55902 w 4432265"/>
              <a:gd name="connsiteY4" fmla="*/ 42583 h 5762092"/>
              <a:gd name="connsiteX5" fmla="*/ 128232 w 4432265"/>
              <a:gd name="connsiteY5" fmla="*/ 49918 h 5762092"/>
              <a:gd name="connsiteX6" fmla="*/ 1531391 w 4432265"/>
              <a:gd name="connsiteY6" fmla="*/ 235873 h 5762092"/>
              <a:gd name="connsiteX7" fmla="*/ 2651619 w 4432265"/>
              <a:gd name="connsiteY7" fmla="*/ 617771 h 5762092"/>
              <a:gd name="connsiteX8" fmla="*/ 3094721 w 4432265"/>
              <a:gd name="connsiteY8" fmla="*/ 781563 h 5762092"/>
              <a:gd name="connsiteX9" fmla="*/ 3404437 w 4432265"/>
              <a:gd name="connsiteY9" fmla="*/ 1047034 h 5762092"/>
              <a:gd name="connsiteX10" fmla="*/ 3950128 w 4432265"/>
              <a:gd name="connsiteY10" fmla="*/ 1666467 h 5762092"/>
              <a:gd name="connsiteX11" fmla="*/ 4412708 w 4432265"/>
              <a:gd name="connsiteY11" fmla="*/ 2894234 h 5762092"/>
              <a:gd name="connsiteX12" fmla="*/ 3138315 w 4432265"/>
              <a:gd name="connsiteY12" fmla="*/ 4953795 h 5762092"/>
              <a:gd name="connsiteX13" fmla="*/ 1309515 w 4432265"/>
              <a:gd name="connsiteY13" fmla="*/ 5617473 h 5762092"/>
              <a:gd name="connsiteX14" fmla="*/ 128232 w 4432265"/>
              <a:gd name="connsiteY14" fmla="*/ 5738550 h 5762092"/>
              <a:gd name="connsiteX15" fmla="*/ 129644 w 4432265"/>
              <a:gd name="connsiteY15" fmla="*/ 5661719 h 5762092"/>
              <a:gd name="connsiteX16" fmla="*/ 114896 w 4432265"/>
              <a:gd name="connsiteY16" fmla="*/ 4791564 h 5762092"/>
              <a:gd name="connsiteX17" fmla="*/ 106040 w 4432265"/>
              <a:gd name="connsiteY17" fmla="*/ 2997473 h 5762092"/>
              <a:gd name="connsiteX0" fmla="*/ 106040 w 4432265"/>
              <a:gd name="connsiteY0" fmla="*/ 2997473 h 5762092"/>
              <a:gd name="connsiteX1" fmla="*/ 85399 w 4432265"/>
              <a:gd name="connsiteY1" fmla="*/ 662015 h 5762092"/>
              <a:gd name="connsiteX2" fmla="*/ 115548 w 4432265"/>
              <a:gd name="connsiteY2" fmla="*/ 191627 h 5762092"/>
              <a:gd name="connsiteX3" fmla="*/ 55902 w 4432265"/>
              <a:gd name="connsiteY3" fmla="*/ 57332 h 5762092"/>
              <a:gd name="connsiteX4" fmla="*/ 55902 w 4432265"/>
              <a:gd name="connsiteY4" fmla="*/ 42583 h 5762092"/>
              <a:gd name="connsiteX5" fmla="*/ 128232 w 4432265"/>
              <a:gd name="connsiteY5" fmla="*/ 49918 h 5762092"/>
              <a:gd name="connsiteX6" fmla="*/ 1531391 w 4432265"/>
              <a:gd name="connsiteY6" fmla="*/ 235873 h 5762092"/>
              <a:gd name="connsiteX7" fmla="*/ 2651619 w 4432265"/>
              <a:gd name="connsiteY7" fmla="*/ 617771 h 5762092"/>
              <a:gd name="connsiteX8" fmla="*/ 3094721 w 4432265"/>
              <a:gd name="connsiteY8" fmla="*/ 781563 h 5762092"/>
              <a:gd name="connsiteX9" fmla="*/ 3404437 w 4432265"/>
              <a:gd name="connsiteY9" fmla="*/ 1047034 h 5762092"/>
              <a:gd name="connsiteX10" fmla="*/ 3950128 w 4432265"/>
              <a:gd name="connsiteY10" fmla="*/ 1666467 h 5762092"/>
              <a:gd name="connsiteX11" fmla="*/ 4412708 w 4432265"/>
              <a:gd name="connsiteY11" fmla="*/ 2894234 h 5762092"/>
              <a:gd name="connsiteX12" fmla="*/ 3138315 w 4432265"/>
              <a:gd name="connsiteY12" fmla="*/ 4953795 h 5762092"/>
              <a:gd name="connsiteX13" fmla="*/ 1309515 w 4432265"/>
              <a:gd name="connsiteY13" fmla="*/ 5617473 h 5762092"/>
              <a:gd name="connsiteX14" fmla="*/ 128232 w 4432265"/>
              <a:gd name="connsiteY14" fmla="*/ 5738550 h 5762092"/>
              <a:gd name="connsiteX15" fmla="*/ 129644 w 4432265"/>
              <a:gd name="connsiteY15" fmla="*/ 5661719 h 5762092"/>
              <a:gd name="connsiteX16" fmla="*/ 114896 w 4432265"/>
              <a:gd name="connsiteY16" fmla="*/ 4791564 h 5762092"/>
              <a:gd name="connsiteX17" fmla="*/ 106040 w 4432265"/>
              <a:gd name="connsiteY17" fmla="*/ 2997473 h 5762092"/>
              <a:gd name="connsiteX0" fmla="*/ 106040 w 4432265"/>
              <a:gd name="connsiteY0" fmla="*/ 2997473 h 5762092"/>
              <a:gd name="connsiteX1" fmla="*/ 130296 w 4432265"/>
              <a:gd name="connsiteY1" fmla="*/ 1091279 h 5762092"/>
              <a:gd name="connsiteX2" fmla="*/ 85399 w 4432265"/>
              <a:gd name="connsiteY2" fmla="*/ 662015 h 5762092"/>
              <a:gd name="connsiteX3" fmla="*/ 115548 w 4432265"/>
              <a:gd name="connsiteY3" fmla="*/ 191627 h 5762092"/>
              <a:gd name="connsiteX4" fmla="*/ 55902 w 4432265"/>
              <a:gd name="connsiteY4" fmla="*/ 57332 h 5762092"/>
              <a:gd name="connsiteX5" fmla="*/ 55902 w 4432265"/>
              <a:gd name="connsiteY5" fmla="*/ 42583 h 5762092"/>
              <a:gd name="connsiteX6" fmla="*/ 128232 w 4432265"/>
              <a:gd name="connsiteY6" fmla="*/ 49918 h 5762092"/>
              <a:gd name="connsiteX7" fmla="*/ 1531391 w 4432265"/>
              <a:gd name="connsiteY7" fmla="*/ 235873 h 5762092"/>
              <a:gd name="connsiteX8" fmla="*/ 2651619 w 4432265"/>
              <a:gd name="connsiteY8" fmla="*/ 617771 h 5762092"/>
              <a:gd name="connsiteX9" fmla="*/ 3094721 w 4432265"/>
              <a:gd name="connsiteY9" fmla="*/ 781563 h 5762092"/>
              <a:gd name="connsiteX10" fmla="*/ 3404437 w 4432265"/>
              <a:gd name="connsiteY10" fmla="*/ 1047034 h 5762092"/>
              <a:gd name="connsiteX11" fmla="*/ 3950128 w 4432265"/>
              <a:gd name="connsiteY11" fmla="*/ 1666467 h 5762092"/>
              <a:gd name="connsiteX12" fmla="*/ 4412708 w 4432265"/>
              <a:gd name="connsiteY12" fmla="*/ 2894234 h 5762092"/>
              <a:gd name="connsiteX13" fmla="*/ 3138315 w 4432265"/>
              <a:gd name="connsiteY13" fmla="*/ 4953795 h 5762092"/>
              <a:gd name="connsiteX14" fmla="*/ 1309515 w 4432265"/>
              <a:gd name="connsiteY14" fmla="*/ 5617473 h 5762092"/>
              <a:gd name="connsiteX15" fmla="*/ 128232 w 4432265"/>
              <a:gd name="connsiteY15" fmla="*/ 5738550 h 5762092"/>
              <a:gd name="connsiteX16" fmla="*/ 129644 w 4432265"/>
              <a:gd name="connsiteY16" fmla="*/ 5661719 h 5762092"/>
              <a:gd name="connsiteX17" fmla="*/ 114896 w 4432265"/>
              <a:gd name="connsiteY17" fmla="*/ 4791564 h 5762092"/>
              <a:gd name="connsiteX18" fmla="*/ 106040 w 4432265"/>
              <a:gd name="connsiteY18" fmla="*/ 2997473 h 5762092"/>
              <a:gd name="connsiteX0" fmla="*/ 106040 w 4432265"/>
              <a:gd name="connsiteY0" fmla="*/ 2997473 h 5762092"/>
              <a:gd name="connsiteX1" fmla="*/ 130296 w 4432265"/>
              <a:gd name="connsiteY1" fmla="*/ 1091279 h 5762092"/>
              <a:gd name="connsiteX2" fmla="*/ 114896 w 4432265"/>
              <a:gd name="connsiteY2" fmla="*/ 676763 h 5762092"/>
              <a:gd name="connsiteX3" fmla="*/ 115548 w 4432265"/>
              <a:gd name="connsiteY3" fmla="*/ 191627 h 5762092"/>
              <a:gd name="connsiteX4" fmla="*/ 55902 w 4432265"/>
              <a:gd name="connsiteY4" fmla="*/ 57332 h 5762092"/>
              <a:gd name="connsiteX5" fmla="*/ 55902 w 4432265"/>
              <a:gd name="connsiteY5" fmla="*/ 42583 h 5762092"/>
              <a:gd name="connsiteX6" fmla="*/ 128232 w 4432265"/>
              <a:gd name="connsiteY6" fmla="*/ 49918 h 5762092"/>
              <a:gd name="connsiteX7" fmla="*/ 1531391 w 4432265"/>
              <a:gd name="connsiteY7" fmla="*/ 235873 h 5762092"/>
              <a:gd name="connsiteX8" fmla="*/ 2651619 w 4432265"/>
              <a:gd name="connsiteY8" fmla="*/ 617771 h 5762092"/>
              <a:gd name="connsiteX9" fmla="*/ 3094721 w 4432265"/>
              <a:gd name="connsiteY9" fmla="*/ 781563 h 5762092"/>
              <a:gd name="connsiteX10" fmla="*/ 3404437 w 4432265"/>
              <a:gd name="connsiteY10" fmla="*/ 1047034 h 5762092"/>
              <a:gd name="connsiteX11" fmla="*/ 3950128 w 4432265"/>
              <a:gd name="connsiteY11" fmla="*/ 1666467 h 5762092"/>
              <a:gd name="connsiteX12" fmla="*/ 4412708 w 4432265"/>
              <a:gd name="connsiteY12" fmla="*/ 2894234 h 5762092"/>
              <a:gd name="connsiteX13" fmla="*/ 3138315 w 4432265"/>
              <a:gd name="connsiteY13" fmla="*/ 4953795 h 5762092"/>
              <a:gd name="connsiteX14" fmla="*/ 1309515 w 4432265"/>
              <a:gd name="connsiteY14" fmla="*/ 5617473 h 5762092"/>
              <a:gd name="connsiteX15" fmla="*/ 128232 w 4432265"/>
              <a:gd name="connsiteY15" fmla="*/ 5738550 h 5762092"/>
              <a:gd name="connsiteX16" fmla="*/ 129644 w 4432265"/>
              <a:gd name="connsiteY16" fmla="*/ 5661719 h 5762092"/>
              <a:gd name="connsiteX17" fmla="*/ 114896 w 4432265"/>
              <a:gd name="connsiteY17" fmla="*/ 4791564 h 5762092"/>
              <a:gd name="connsiteX18" fmla="*/ 106040 w 4432265"/>
              <a:gd name="connsiteY18" fmla="*/ 2997473 h 5762092"/>
              <a:gd name="connsiteX0" fmla="*/ 106040 w 4432265"/>
              <a:gd name="connsiteY0" fmla="*/ 2997473 h 5743372"/>
              <a:gd name="connsiteX1" fmla="*/ 130296 w 4432265"/>
              <a:gd name="connsiteY1" fmla="*/ 1091279 h 5743372"/>
              <a:gd name="connsiteX2" fmla="*/ 114896 w 4432265"/>
              <a:gd name="connsiteY2" fmla="*/ 676763 h 5743372"/>
              <a:gd name="connsiteX3" fmla="*/ 115548 w 4432265"/>
              <a:gd name="connsiteY3" fmla="*/ 191627 h 5743372"/>
              <a:gd name="connsiteX4" fmla="*/ 55902 w 4432265"/>
              <a:gd name="connsiteY4" fmla="*/ 57332 h 5743372"/>
              <a:gd name="connsiteX5" fmla="*/ 55902 w 4432265"/>
              <a:gd name="connsiteY5" fmla="*/ 42583 h 5743372"/>
              <a:gd name="connsiteX6" fmla="*/ 128232 w 4432265"/>
              <a:gd name="connsiteY6" fmla="*/ 49918 h 5743372"/>
              <a:gd name="connsiteX7" fmla="*/ 1531391 w 4432265"/>
              <a:gd name="connsiteY7" fmla="*/ 235873 h 5743372"/>
              <a:gd name="connsiteX8" fmla="*/ 2651619 w 4432265"/>
              <a:gd name="connsiteY8" fmla="*/ 617771 h 5743372"/>
              <a:gd name="connsiteX9" fmla="*/ 3094721 w 4432265"/>
              <a:gd name="connsiteY9" fmla="*/ 781563 h 5743372"/>
              <a:gd name="connsiteX10" fmla="*/ 3404437 w 4432265"/>
              <a:gd name="connsiteY10" fmla="*/ 1047034 h 5743372"/>
              <a:gd name="connsiteX11" fmla="*/ 3950128 w 4432265"/>
              <a:gd name="connsiteY11" fmla="*/ 1666467 h 5743372"/>
              <a:gd name="connsiteX12" fmla="*/ 4412708 w 4432265"/>
              <a:gd name="connsiteY12" fmla="*/ 2894234 h 5743372"/>
              <a:gd name="connsiteX13" fmla="*/ 3138315 w 4432265"/>
              <a:gd name="connsiteY13" fmla="*/ 4953795 h 5743372"/>
              <a:gd name="connsiteX14" fmla="*/ 1309515 w 4432265"/>
              <a:gd name="connsiteY14" fmla="*/ 5617473 h 5743372"/>
              <a:gd name="connsiteX15" fmla="*/ 128232 w 4432265"/>
              <a:gd name="connsiteY15" fmla="*/ 5738550 h 5743372"/>
              <a:gd name="connsiteX16" fmla="*/ 129644 w 4432265"/>
              <a:gd name="connsiteY16" fmla="*/ 5661719 h 5743372"/>
              <a:gd name="connsiteX17" fmla="*/ 115547 w 4432265"/>
              <a:gd name="connsiteY17" fmla="*/ 5176583 h 5743372"/>
              <a:gd name="connsiteX18" fmla="*/ 114896 w 4432265"/>
              <a:gd name="connsiteY18" fmla="*/ 4791564 h 5743372"/>
              <a:gd name="connsiteX19" fmla="*/ 106040 w 4432265"/>
              <a:gd name="connsiteY19" fmla="*/ 2997473 h 5743372"/>
              <a:gd name="connsiteX0" fmla="*/ 106040 w 4432265"/>
              <a:gd name="connsiteY0" fmla="*/ 2997473 h 5743372"/>
              <a:gd name="connsiteX1" fmla="*/ 130296 w 4432265"/>
              <a:gd name="connsiteY1" fmla="*/ 1091279 h 5743372"/>
              <a:gd name="connsiteX2" fmla="*/ 114896 w 4432265"/>
              <a:gd name="connsiteY2" fmla="*/ 676763 h 5743372"/>
              <a:gd name="connsiteX3" fmla="*/ 115548 w 4432265"/>
              <a:gd name="connsiteY3" fmla="*/ 191627 h 5743372"/>
              <a:gd name="connsiteX4" fmla="*/ 55902 w 4432265"/>
              <a:gd name="connsiteY4" fmla="*/ 57332 h 5743372"/>
              <a:gd name="connsiteX5" fmla="*/ 55902 w 4432265"/>
              <a:gd name="connsiteY5" fmla="*/ 42583 h 5743372"/>
              <a:gd name="connsiteX6" fmla="*/ 128232 w 4432265"/>
              <a:gd name="connsiteY6" fmla="*/ 49918 h 5743372"/>
              <a:gd name="connsiteX7" fmla="*/ 1531391 w 4432265"/>
              <a:gd name="connsiteY7" fmla="*/ 235873 h 5743372"/>
              <a:gd name="connsiteX8" fmla="*/ 2651619 w 4432265"/>
              <a:gd name="connsiteY8" fmla="*/ 617771 h 5743372"/>
              <a:gd name="connsiteX9" fmla="*/ 3065224 w 4432265"/>
              <a:gd name="connsiteY9" fmla="*/ 840557 h 5743372"/>
              <a:gd name="connsiteX10" fmla="*/ 3404437 w 4432265"/>
              <a:gd name="connsiteY10" fmla="*/ 1047034 h 5743372"/>
              <a:gd name="connsiteX11" fmla="*/ 3950128 w 4432265"/>
              <a:gd name="connsiteY11" fmla="*/ 1666467 h 5743372"/>
              <a:gd name="connsiteX12" fmla="*/ 4412708 w 4432265"/>
              <a:gd name="connsiteY12" fmla="*/ 2894234 h 5743372"/>
              <a:gd name="connsiteX13" fmla="*/ 3138315 w 4432265"/>
              <a:gd name="connsiteY13" fmla="*/ 4953795 h 5743372"/>
              <a:gd name="connsiteX14" fmla="*/ 1309515 w 4432265"/>
              <a:gd name="connsiteY14" fmla="*/ 5617473 h 5743372"/>
              <a:gd name="connsiteX15" fmla="*/ 128232 w 4432265"/>
              <a:gd name="connsiteY15" fmla="*/ 5738550 h 5743372"/>
              <a:gd name="connsiteX16" fmla="*/ 129644 w 4432265"/>
              <a:gd name="connsiteY16" fmla="*/ 5661719 h 5743372"/>
              <a:gd name="connsiteX17" fmla="*/ 115547 w 4432265"/>
              <a:gd name="connsiteY17" fmla="*/ 5176583 h 5743372"/>
              <a:gd name="connsiteX18" fmla="*/ 114896 w 4432265"/>
              <a:gd name="connsiteY18" fmla="*/ 4791564 h 5743372"/>
              <a:gd name="connsiteX19" fmla="*/ 106040 w 4432265"/>
              <a:gd name="connsiteY19" fmla="*/ 2997473 h 5743372"/>
              <a:gd name="connsiteX0" fmla="*/ 106040 w 4414558"/>
              <a:gd name="connsiteY0" fmla="*/ 2997473 h 5743372"/>
              <a:gd name="connsiteX1" fmla="*/ 130296 w 4414558"/>
              <a:gd name="connsiteY1" fmla="*/ 1091279 h 5743372"/>
              <a:gd name="connsiteX2" fmla="*/ 114896 w 4414558"/>
              <a:gd name="connsiteY2" fmla="*/ 676763 h 5743372"/>
              <a:gd name="connsiteX3" fmla="*/ 115548 w 4414558"/>
              <a:gd name="connsiteY3" fmla="*/ 191627 h 5743372"/>
              <a:gd name="connsiteX4" fmla="*/ 55902 w 4414558"/>
              <a:gd name="connsiteY4" fmla="*/ 57332 h 5743372"/>
              <a:gd name="connsiteX5" fmla="*/ 55902 w 4414558"/>
              <a:gd name="connsiteY5" fmla="*/ 42583 h 5743372"/>
              <a:gd name="connsiteX6" fmla="*/ 128232 w 4414558"/>
              <a:gd name="connsiteY6" fmla="*/ 49918 h 5743372"/>
              <a:gd name="connsiteX7" fmla="*/ 1531391 w 4414558"/>
              <a:gd name="connsiteY7" fmla="*/ 235873 h 5743372"/>
              <a:gd name="connsiteX8" fmla="*/ 2651619 w 4414558"/>
              <a:gd name="connsiteY8" fmla="*/ 617771 h 5743372"/>
              <a:gd name="connsiteX9" fmla="*/ 3065224 w 4414558"/>
              <a:gd name="connsiteY9" fmla="*/ 840557 h 5743372"/>
              <a:gd name="connsiteX10" fmla="*/ 3404437 w 4414558"/>
              <a:gd name="connsiteY10" fmla="*/ 1047034 h 5743372"/>
              <a:gd name="connsiteX11" fmla="*/ 3950128 w 4414558"/>
              <a:gd name="connsiteY11" fmla="*/ 1666467 h 5743372"/>
              <a:gd name="connsiteX12" fmla="*/ 4412708 w 4414558"/>
              <a:gd name="connsiteY12" fmla="*/ 2894234 h 5743372"/>
              <a:gd name="connsiteX13" fmla="*/ 4102947 w 4414558"/>
              <a:gd name="connsiteY13" fmla="*/ 3896735 h 5743372"/>
              <a:gd name="connsiteX14" fmla="*/ 3138315 w 4414558"/>
              <a:gd name="connsiteY14" fmla="*/ 4953795 h 5743372"/>
              <a:gd name="connsiteX15" fmla="*/ 1309515 w 4414558"/>
              <a:gd name="connsiteY15" fmla="*/ 5617473 h 5743372"/>
              <a:gd name="connsiteX16" fmla="*/ 128232 w 4414558"/>
              <a:gd name="connsiteY16" fmla="*/ 5738550 h 5743372"/>
              <a:gd name="connsiteX17" fmla="*/ 129644 w 4414558"/>
              <a:gd name="connsiteY17" fmla="*/ 5661719 h 5743372"/>
              <a:gd name="connsiteX18" fmla="*/ 115547 w 4414558"/>
              <a:gd name="connsiteY18" fmla="*/ 5176583 h 5743372"/>
              <a:gd name="connsiteX19" fmla="*/ 114896 w 4414558"/>
              <a:gd name="connsiteY19" fmla="*/ 4791564 h 5743372"/>
              <a:gd name="connsiteX20" fmla="*/ 106040 w 4414558"/>
              <a:gd name="connsiteY20" fmla="*/ 2997473 h 5743372"/>
              <a:gd name="connsiteX0" fmla="*/ 106040 w 4415446"/>
              <a:gd name="connsiteY0" fmla="*/ 2997473 h 5743372"/>
              <a:gd name="connsiteX1" fmla="*/ 130296 w 4415446"/>
              <a:gd name="connsiteY1" fmla="*/ 1091279 h 5743372"/>
              <a:gd name="connsiteX2" fmla="*/ 114896 w 4415446"/>
              <a:gd name="connsiteY2" fmla="*/ 676763 h 5743372"/>
              <a:gd name="connsiteX3" fmla="*/ 115548 w 4415446"/>
              <a:gd name="connsiteY3" fmla="*/ 191627 h 5743372"/>
              <a:gd name="connsiteX4" fmla="*/ 55902 w 4415446"/>
              <a:gd name="connsiteY4" fmla="*/ 57332 h 5743372"/>
              <a:gd name="connsiteX5" fmla="*/ 55902 w 4415446"/>
              <a:gd name="connsiteY5" fmla="*/ 42583 h 5743372"/>
              <a:gd name="connsiteX6" fmla="*/ 128232 w 4415446"/>
              <a:gd name="connsiteY6" fmla="*/ 49918 h 5743372"/>
              <a:gd name="connsiteX7" fmla="*/ 1531391 w 4415446"/>
              <a:gd name="connsiteY7" fmla="*/ 235873 h 5743372"/>
              <a:gd name="connsiteX8" fmla="*/ 2651619 w 4415446"/>
              <a:gd name="connsiteY8" fmla="*/ 617771 h 5743372"/>
              <a:gd name="connsiteX9" fmla="*/ 3065224 w 4415446"/>
              <a:gd name="connsiteY9" fmla="*/ 840557 h 5743372"/>
              <a:gd name="connsiteX10" fmla="*/ 3404437 w 4415446"/>
              <a:gd name="connsiteY10" fmla="*/ 1047034 h 5743372"/>
              <a:gd name="connsiteX11" fmla="*/ 3950128 w 4415446"/>
              <a:gd name="connsiteY11" fmla="*/ 1666467 h 5743372"/>
              <a:gd name="connsiteX12" fmla="*/ 4265180 w 4415446"/>
              <a:gd name="connsiteY12" fmla="*/ 2112180 h 5743372"/>
              <a:gd name="connsiteX13" fmla="*/ 4412708 w 4415446"/>
              <a:gd name="connsiteY13" fmla="*/ 2894234 h 5743372"/>
              <a:gd name="connsiteX14" fmla="*/ 4102947 w 4415446"/>
              <a:gd name="connsiteY14" fmla="*/ 3896735 h 5743372"/>
              <a:gd name="connsiteX15" fmla="*/ 3138315 w 4415446"/>
              <a:gd name="connsiteY15" fmla="*/ 4953795 h 5743372"/>
              <a:gd name="connsiteX16" fmla="*/ 1309515 w 4415446"/>
              <a:gd name="connsiteY16" fmla="*/ 5617473 h 5743372"/>
              <a:gd name="connsiteX17" fmla="*/ 128232 w 4415446"/>
              <a:gd name="connsiteY17" fmla="*/ 5738550 h 5743372"/>
              <a:gd name="connsiteX18" fmla="*/ 129644 w 4415446"/>
              <a:gd name="connsiteY18" fmla="*/ 5661719 h 5743372"/>
              <a:gd name="connsiteX19" fmla="*/ 115547 w 4415446"/>
              <a:gd name="connsiteY19" fmla="*/ 5176583 h 5743372"/>
              <a:gd name="connsiteX20" fmla="*/ 114896 w 4415446"/>
              <a:gd name="connsiteY20" fmla="*/ 4791564 h 5743372"/>
              <a:gd name="connsiteX21" fmla="*/ 106040 w 4415446"/>
              <a:gd name="connsiteY21" fmla="*/ 2997473 h 5743372"/>
              <a:gd name="connsiteX0" fmla="*/ 106040 w 4415446"/>
              <a:gd name="connsiteY0" fmla="*/ 2997473 h 5743372"/>
              <a:gd name="connsiteX1" fmla="*/ 130296 w 4415446"/>
              <a:gd name="connsiteY1" fmla="*/ 1091279 h 5743372"/>
              <a:gd name="connsiteX2" fmla="*/ 114896 w 4415446"/>
              <a:gd name="connsiteY2" fmla="*/ 676763 h 5743372"/>
              <a:gd name="connsiteX3" fmla="*/ 115548 w 4415446"/>
              <a:gd name="connsiteY3" fmla="*/ 191627 h 5743372"/>
              <a:gd name="connsiteX4" fmla="*/ 55902 w 4415446"/>
              <a:gd name="connsiteY4" fmla="*/ 57332 h 5743372"/>
              <a:gd name="connsiteX5" fmla="*/ 55902 w 4415446"/>
              <a:gd name="connsiteY5" fmla="*/ 42583 h 5743372"/>
              <a:gd name="connsiteX6" fmla="*/ 128232 w 4415446"/>
              <a:gd name="connsiteY6" fmla="*/ 49918 h 5743372"/>
              <a:gd name="connsiteX7" fmla="*/ 1531391 w 4415446"/>
              <a:gd name="connsiteY7" fmla="*/ 235873 h 5743372"/>
              <a:gd name="connsiteX8" fmla="*/ 2651619 w 4415446"/>
              <a:gd name="connsiteY8" fmla="*/ 617771 h 5743372"/>
              <a:gd name="connsiteX9" fmla="*/ 3065224 w 4415446"/>
              <a:gd name="connsiteY9" fmla="*/ 840557 h 5743372"/>
              <a:gd name="connsiteX10" fmla="*/ 3404437 w 4415446"/>
              <a:gd name="connsiteY10" fmla="*/ 1047034 h 5743372"/>
              <a:gd name="connsiteX11" fmla="*/ 3950128 w 4415446"/>
              <a:gd name="connsiteY11" fmla="*/ 1622221 h 5743372"/>
              <a:gd name="connsiteX12" fmla="*/ 4265180 w 4415446"/>
              <a:gd name="connsiteY12" fmla="*/ 2112180 h 5743372"/>
              <a:gd name="connsiteX13" fmla="*/ 4412708 w 4415446"/>
              <a:gd name="connsiteY13" fmla="*/ 2894234 h 5743372"/>
              <a:gd name="connsiteX14" fmla="*/ 4102947 w 4415446"/>
              <a:gd name="connsiteY14" fmla="*/ 3896735 h 5743372"/>
              <a:gd name="connsiteX15" fmla="*/ 3138315 w 4415446"/>
              <a:gd name="connsiteY15" fmla="*/ 4953795 h 5743372"/>
              <a:gd name="connsiteX16" fmla="*/ 1309515 w 4415446"/>
              <a:gd name="connsiteY16" fmla="*/ 5617473 h 5743372"/>
              <a:gd name="connsiteX17" fmla="*/ 128232 w 4415446"/>
              <a:gd name="connsiteY17" fmla="*/ 5738550 h 5743372"/>
              <a:gd name="connsiteX18" fmla="*/ 129644 w 4415446"/>
              <a:gd name="connsiteY18" fmla="*/ 5661719 h 5743372"/>
              <a:gd name="connsiteX19" fmla="*/ 115547 w 4415446"/>
              <a:gd name="connsiteY19" fmla="*/ 5176583 h 5743372"/>
              <a:gd name="connsiteX20" fmla="*/ 114896 w 4415446"/>
              <a:gd name="connsiteY20" fmla="*/ 4791564 h 5743372"/>
              <a:gd name="connsiteX21" fmla="*/ 106040 w 4415446"/>
              <a:gd name="connsiteY21" fmla="*/ 2997473 h 5743372"/>
              <a:gd name="connsiteX0" fmla="*/ 79202 w 4388608"/>
              <a:gd name="connsiteY0" fmla="*/ 2980445 h 5726344"/>
              <a:gd name="connsiteX1" fmla="*/ 103458 w 4388608"/>
              <a:gd name="connsiteY1" fmla="*/ 1074251 h 5726344"/>
              <a:gd name="connsiteX2" fmla="*/ 88058 w 4388608"/>
              <a:gd name="connsiteY2" fmla="*/ 659735 h 5726344"/>
              <a:gd name="connsiteX3" fmla="*/ 88710 w 4388608"/>
              <a:gd name="connsiteY3" fmla="*/ 174599 h 5726344"/>
              <a:gd name="connsiteX4" fmla="*/ 29064 w 4388608"/>
              <a:gd name="connsiteY4" fmla="*/ 40304 h 5726344"/>
              <a:gd name="connsiteX5" fmla="*/ 101135 w 4388608"/>
              <a:gd name="connsiteY5" fmla="*/ 106635 h 5726344"/>
              <a:gd name="connsiteX6" fmla="*/ 101394 w 4388608"/>
              <a:gd name="connsiteY6" fmla="*/ 32890 h 5726344"/>
              <a:gd name="connsiteX7" fmla="*/ 1504553 w 4388608"/>
              <a:gd name="connsiteY7" fmla="*/ 218845 h 5726344"/>
              <a:gd name="connsiteX8" fmla="*/ 2624781 w 4388608"/>
              <a:gd name="connsiteY8" fmla="*/ 600743 h 5726344"/>
              <a:gd name="connsiteX9" fmla="*/ 3038386 w 4388608"/>
              <a:gd name="connsiteY9" fmla="*/ 823529 h 5726344"/>
              <a:gd name="connsiteX10" fmla="*/ 3377599 w 4388608"/>
              <a:gd name="connsiteY10" fmla="*/ 1030006 h 5726344"/>
              <a:gd name="connsiteX11" fmla="*/ 3923290 w 4388608"/>
              <a:gd name="connsiteY11" fmla="*/ 1605193 h 5726344"/>
              <a:gd name="connsiteX12" fmla="*/ 4238342 w 4388608"/>
              <a:gd name="connsiteY12" fmla="*/ 2095152 h 5726344"/>
              <a:gd name="connsiteX13" fmla="*/ 4385870 w 4388608"/>
              <a:gd name="connsiteY13" fmla="*/ 2877206 h 5726344"/>
              <a:gd name="connsiteX14" fmla="*/ 4076109 w 4388608"/>
              <a:gd name="connsiteY14" fmla="*/ 3879707 h 5726344"/>
              <a:gd name="connsiteX15" fmla="*/ 3111477 w 4388608"/>
              <a:gd name="connsiteY15" fmla="*/ 4936767 h 5726344"/>
              <a:gd name="connsiteX16" fmla="*/ 1282677 w 4388608"/>
              <a:gd name="connsiteY16" fmla="*/ 5600445 h 5726344"/>
              <a:gd name="connsiteX17" fmla="*/ 101394 w 4388608"/>
              <a:gd name="connsiteY17" fmla="*/ 5721522 h 5726344"/>
              <a:gd name="connsiteX18" fmla="*/ 102806 w 4388608"/>
              <a:gd name="connsiteY18" fmla="*/ 5644691 h 5726344"/>
              <a:gd name="connsiteX19" fmla="*/ 88709 w 4388608"/>
              <a:gd name="connsiteY19" fmla="*/ 5159555 h 5726344"/>
              <a:gd name="connsiteX20" fmla="*/ 88058 w 4388608"/>
              <a:gd name="connsiteY20" fmla="*/ 4774536 h 5726344"/>
              <a:gd name="connsiteX21" fmla="*/ 79202 w 4388608"/>
              <a:gd name="connsiteY21" fmla="*/ 2980445 h 5726344"/>
              <a:gd name="connsiteX0" fmla="*/ 79202 w 4388608"/>
              <a:gd name="connsiteY0" fmla="*/ 2950082 h 5695981"/>
              <a:gd name="connsiteX1" fmla="*/ 103458 w 4388608"/>
              <a:gd name="connsiteY1" fmla="*/ 1043888 h 5695981"/>
              <a:gd name="connsiteX2" fmla="*/ 88058 w 4388608"/>
              <a:gd name="connsiteY2" fmla="*/ 629372 h 5695981"/>
              <a:gd name="connsiteX3" fmla="*/ 88710 w 4388608"/>
              <a:gd name="connsiteY3" fmla="*/ 144236 h 5695981"/>
              <a:gd name="connsiteX4" fmla="*/ 101135 w 4388608"/>
              <a:gd name="connsiteY4" fmla="*/ 82012 h 5695981"/>
              <a:gd name="connsiteX5" fmla="*/ 101135 w 4388608"/>
              <a:gd name="connsiteY5" fmla="*/ 76272 h 5695981"/>
              <a:gd name="connsiteX6" fmla="*/ 101394 w 4388608"/>
              <a:gd name="connsiteY6" fmla="*/ 2527 h 5695981"/>
              <a:gd name="connsiteX7" fmla="*/ 1504553 w 4388608"/>
              <a:gd name="connsiteY7" fmla="*/ 188482 h 5695981"/>
              <a:gd name="connsiteX8" fmla="*/ 2624781 w 4388608"/>
              <a:gd name="connsiteY8" fmla="*/ 570380 h 5695981"/>
              <a:gd name="connsiteX9" fmla="*/ 3038386 w 4388608"/>
              <a:gd name="connsiteY9" fmla="*/ 793166 h 5695981"/>
              <a:gd name="connsiteX10" fmla="*/ 3377599 w 4388608"/>
              <a:gd name="connsiteY10" fmla="*/ 999643 h 5695981"/>
              <a:gd name="connsiteX11" fmla="*/ 3923290 w 4388608"/>
              <a:gd name="connsiteY11" fmla="*/ 1574830 h 5695981"/>
              <a:gd name="connsiteX12" fmla="*/ 4238342 w 4388608"/>
              <a:gd name="connsiteY12" fmla="*/ 2064789 h 5695981"/>
              <a:gd name="connsiteX13" fmla="*/ 4385870 w 4388608"/>
              <a:gd name="connsiteY13" fmla="*/ 2846843 h 5695981"/>
              <a:gd name="connsiteX14" fmla="*/ 4076109 w 4388608"/>
              <a:gd name="connsiteY14" fmla="*/ 3849344 h 5695981"/>
              <a:gd name="connsiteX15" fmla="*/ 3111477 w 4388608"/>
              <a:gd name="connsiteY15" fmla="*/ 4906404 h 5695981"/>
              <a:gd name="connsiteX16" fmla="*/ 1282677 w 4388608"/>
              <a:gd name="connsiteY16" fmla="*/ 5570082 h 5695981"/>
              <a:gd name="connsiteX17" fmla="*/ 101394 w 4388608"/>
              <a:gd name="connsiteY17" fmla="*/ 5691159 h 5695981"/>
              <a:gd name="connsiteX18" fmla="*/ 102806 w 4388608"/>
              <a:gd name="connsiteY18" fmla="*/ 5614328 h 5695981"/>
              <a:gd name="connsiteX19" fmla="*/ 88709 w 4388608"/>
              <a:gd name="connsiteY19" fmla="*/ 5129192 h 5695981"/>
              <a:gd name="connsiteX20" fmla="*/ 88058 w 4388608"/>
              <a:gd name="connsiteY20" fmla="*/ 4744173 h 5695981"/>
              <a:gd name="connsiteX21" fmla="*/ 79202 w 4388608"/>
              <a:gd name="connsiteY21" fmla="*/ 2950082 h 5695981"/>
              <a:gd name="connsiteX0" fmla="*/ 79202 w 4388608"/>
              <a:gd name="connsiteY0" fmla="*/ 2950082 h 5695981"/>
              <a:gd name="connsiteX1" fmla="*/ 103458 w 4388608"/>
              <a:gd name="connsiteY1" fmla="*/ 1043888 h 5695981"/>
              <a:gd name="connsiteX2" fmla="*/ 119589 w 4388608"/>
              <a:gd name="connsiteY2" fmla="*/ 633877 h 5695981"/>
              <a:gd name="connsiteX3" fmla="*/ 88710 w 4388608"/>
              <a:gd name="connsiteY3" fmla="*/ 144236 h 5695981"/>
              <a:gd name="connsiteX4" fmla="*/ 101135 w 4388608"/>
              <a:gd name="connsiteY4" fmla="*/ 82012 h 5695981"/>
              <a:gd name="connsiteX5" fmla="*/ 101135 w 4388608"/>
              <a:gd name="connsiteY5" fmla="*/ 76272 h 5695981"/>
              <a:gd name="connsiteX6" fmla="*/ 101394 w 4388608"/>
              <a:gd name="connsiteY6" fmla="*/ 2527 h 5695981"/>
              <a:gd name="connsiteX7" fmla="*/ 1504553 w 4388608"/>
              <a:gd name="connsiteY7" fmla="*/ 188482 h 5695981"/>
              <a:gd name="connsiteX8" fmla="*/ 2624781 w 4388608"/>
              <a:gd name="connsiteY8" fmla="*/ 570380 h 5695981"/>
              <a:gd name="connsiteX9" fmla="*/ 3038386 w 4388608"/>
              <a:gd name="connsiteY9" fmla="*/ 793166 h 5695981"/>
              <a:gd name="connsiteX10" fmla="*/ 3377599 w 4388608"/>
              <a:gd name="connsiteY10" fmla="*/ 999643 h 5695981"/>
              <a:gd name="connsiteX11" fmla="*/ 3923290 w 4388608"/>
              <a:gd name="connsiteY11" fmla="*/ 1574830 h 5695981"/>
              <a:gd name="connsiteX12" fmla="*/ 4238342 w 4388608"/>
              <a:gd name="connsiteY12" fmla="*/ 2064789 h 5695981"/>
              <a:gd name="connsiteX13" fmla="*/ 4385870 w 4388608"/>
              <a:gd name="connsiteY13" fmla="*/ 2846843 h 5695981"/>
              <a:gd name="connsiteX14" fmla="*/ 4076109 w 4388608"/>
              <a:gd name="connsiteY14" fmla="*/ 3849344 h 5695981"/>
              <a:gd name="connsiteX15" fmla="*/ 3111477 w 4388608"/>
              <a:gd name="connsiteY15" fmla="*/ 4906404 h 5695981"/>
              <a:gd name="connsiteX16" fmla="*/ 1282677 w 4388608"/>
              <a:gd name="connsiteY16" fmla="*/ 5570082 h 5695981"/>
              <a:gd name="connsiteX17" fmla="*/ 101394 w 4388608"/>
              <a:gd name="connsiteY17" fmla="*/ 5691159 h 5695981"/>
              <a:gd name="connsiteX18" fmla="*/ 102806 w 4388608"/>
              <a:gd name="connsiteY18" fmla="*/ 5614328 h 5695981"/>
              <a:gd name="connsiteX19" fmla="*/ 88709 w 4388608"/>
              <a:gd name="connsiteY19" fmla="*/ 5129192 h 5695981"/>
              <a:gd name="connsiteX20" fmla="*/ 88058 w 4388608"/>
              <a:gd name="connsiteY20" fmla="*/ 4744173 h 5695981"/>
              <a:gd name="connsiteX21" fmla="*/ 79202 w 4388608"/>
              <a:gd name="connsiteY21" fmla="*/ 2950082 h 5695981"/>
              <a:gd name="connsiteX0" fmla="*/ 79202 w 4388608"/>
              <a:gd name="connsiteY0" fmla="*/ 2950082 h 5695981"/>
              <a:gd name="connsiteX1" fmla="*/ 103458 w 4388608"/>
              <a:gd name="connsiteY1" fmla="*/ 1043888 h 5695981"/>
              <a:gd name="connsiteX2" fmla="*/ 119589 w 4388608"/>
              <a:gd name="connsiteY2" fmla="*/ 633877 h 5695981"/>
              <a:gd name="connsiteX3" fmla="*/ 88710 w 4388608"/>
              <a:gd name="connsiteY3" fmla="*/ 144236 h 5695981"/>
              <a:gd name="connsiteX4" fmla="*/ 101135 w 4388608"/>
              <a:gd name="connsiteY4" fmla="*/ 82012 h 5695981"/>
              <a:gd name="connsiteX5" fmla="*/ 101135 w 4388608"/>
              <a:gd name="connsiteY5" fmla="*/ 76272 h 5695981"/>
              <a:gd name="connsiteX6" fmla="*/ 101394 w 4388608"/>
              <a:gd name="connsiteY6" fmla="*/ 2527 h 5695981"/>
              <a:gd name="connsiteX7" fmla="*/ 1504553 w 4388608"/>
              <a:gd name="connsiteY7" fmla="*/ 188482 h 5695981"/>
              <a:gd name="connsiteX8" fmla="*/ 2624781 w 4388608"/>
              <a:gd name="connsiteY8" fmla="*/ 570380 h 5695981"/>
              <a:gd name="connsiteX9" fmla="*/ 3038386 w 4388608"/>
              <a:gd name="connsiteY9" fmla="*/ 793166 h 5695981"/>
              <a:gd name="connsiteX10" fmla="*/ 3377599 w 4388608"/>
              <a:gd name="connsiteY10" fmla="*/ 999643 h 5695981"/>
              <a:gd name="connsiteX11" fmla="*/ 3923290 w 4388608"/>
              <a:gd name="connsiteY11" fmla="*/ 1574830 h 5695981"/>
              <a:gd name="connsiteX12" fmla="*/ 4238342 w 4388608"/>
              <a:gd name="connsiteY12" fmla="*/ 2064789 h 5695981"/>
              <a:gd name="connsiteX13" fmla="*/ 4385870 w 4388608"/>
              <a:gd name="connsiteY13" fmla="*/ 2846843 h 5695981"/>
              <a:gd name="connsiteX14" fmla="*/ 4076109 w 4388608"/>
              <a:gd name="connsiteY14" fmla="*/ 3849344 h 5695981"/>
              <a:gd name="connsiteX15" fmla="*/ 3111477 w 4388608"/>
              <a:gd name="connsiteY15" fmla="*/ 4906404 h 5695981"/>
              <a:gd name="connsiteX16" fmla="*/ 1282677 w 4388608"/>
              <a:gd name="connsiteY16" fmla="*/ 5570082 h 5695981"/>
              <a:gd name="connsiteX17" fmla="*/ 101394 w 4388608"/>
              <a:gd name="connsiteY17" fmla="*/ 5691159 h 5695981"/>
              <a:gd name="connsiteX18" fmla="*/ 102806 w 4388608"/>
              <a:gd name="connsiteY18" fmla="*/ 5614328 h 5695981"/>
              <a:gd name="connsiteX19" fmla="*/ 88709 w 4388608"/>
              <a:gd name="connsiteY19" fmla="*/ 5129192 h 5695981"/>
              <a:gd name="connsiteX20" fmla="*/ 88058 w 4388608"/>
              <a:gd name="connsiteY20" fmla="*/ 4744173 h 5695981"/>
              <a:gd name="connsiteX21" fmla="*/ 79202 w 4388608"/>
              <a:gd name="connsiteY21" fmla="*/ 2950082 h 5695981"/>
              <a:gd name="connsiteX0" fmla="*/ 67070 w 4376476"/>
              <a:gd name="connsiteY0" fmla="*/ 2949813 h 5695712"/>
              <a:gd name="connsiteX1" fmla="*/ 91326 w 4376476"/>
              <a:gd name="connsiteY1" fmla="*/ 1043619 h 5695712"/>
              <a:gd name="connsiteX2" fmla="*/ 107457 w 4376476"/>
              <a:gd name="connsiteY2" fmla="*/ 633608 h 5695712"/>
              <a:gd name="connsiteX3" fmla="*/ 76578 w 4376476"/>
              <a:gd name="connsiteY3" fmla="*/ 143967 h 5695712"/>
              <a:gd name="connsiteX4" fmla="*/ 89003 w 4376476"/>
              <a:gd name="connsiteY4" fmla="*/ 81743 h 5695712"/>
              <a:gd name="connsiteX5" fmla="*/ 129543 w 4376476"/>
              <a:gd name="connsiteY5" fmla="*/ 80507 h 5695712"/>
              <a:gd name="connsiteX6" fmla="*/ 89262 w 4376476"/>
              <a:gd name="connsiteY6" fmla="*/ 2258 h 5695712"/>
              <a:gd name="connsiteX7" fmla="*/ 1492421 w 4376476"/>
              <a:gd name="connsiteY7" fmla="*/ 188213 h 5695712"/>
              <a:gd name="connsiteX8" fmla="*/ 2612649 w 4376476"/>
              <a:gd name="connsiteY8" fmla="*/ 570111 h 5695712"/>
              <a:gd name="connsiteX9" fmla="*/ 3026254 w 4376476"/>
              <a:gd name="connsiteY9" fmla="*/ 792897 h 5695712"/>
              <a:gd name="connsiteX10" fmla="*/ 3365467 w 4376476"/>
              <a:gd name="connsiteY10" fmla="*/ 999374 h 5695712"/>
              <a:gd name="connsiteX11" fmla="*/ 3911158 w 4376476"/>
              <a:gd name="connsiteY11" fmla="*/ 1574561 h 5695712"/>
              <a:gd name="connsiteX12" fmla="*/ 4226210 w 4376476"/>
              <a:gd name="connsiteY12" fmla="*/ 2064520 h 5695712"/>
              <a:gd name="connsiteX13" fmla="*/ 4373738 w 4376476"/>
              <a:gd name="connsiteY13" fmla="*/ 2846574 h 5695712"/>
              <a:gd name="connsiteX14" fmla="*/ 4063977 w 4376476"/>
              <a:gd name="connsiteY14" fmla="*/ 3849075 h 5695712"/>
              <a:gd name="connsiteX15" fmla="*/ 3099345 w 4376476"/>
              <a:gd name="connsiteY15" fmla="*/ 4906135 h 5695712"/>
              <a:gd name="connsiteX16" fmla="*/ 1270545 w 4376476"/>
              <a:gd name="connsiteY16" fmla="*/ 5569813 h 5695712"/>
              <a:gd name="connsiteX17" fmla="*/ 89262 w 4376476"/>
              <a:gd name="connsiteY17" fmla="*/ 5690890 h 5695712"/>
              <a:gd name="connsiteX18" fmla="*/ 90674 w 4376476"/>
              <a:gd name="connsiteY18" fmla="*/ 5614059 h 5695712"/>
              <a:gd name="connsiteX19" fmla="*/ 76577 w 4376476"/>
              <a:gd name="connsiteY19" fmla="*/ 5128923 h 5695712"/>
              <a:gd name="connsiteX20" fmla="*/ 75926 w 4376476"/>
              <a:gd name="connsiteY20" fmla="*/ 4743904 h 5695712"/>
              <a:gd name="connsiteX21" fmla="*/ 67070 w 4376476"/>
              <a:gd name="connsiteY21" fmla="*/ 2949813 h 5695712"/>
              <a:gd name="connsiteX0" fmla="*/ 67070 w 4376476"/>
              <a:gd name="connsiteY0" fmla="*/ 2949813 h 5695712"/>
              <a:gd name="connsiteX1" fmla="*/ 91326 w 4376476"/>
              <a:gd name="connsiteY1" fmla="*/ 1043619 h 5695712"/>
              <a:gd name="connsiteX2" fmla="*/ 107457 w 4376476"/>
              <a:gd name="connsiteY2" fmla="*/ 633608 h 5695712"/>
              <a:gd name="connsiteX3" fmla="*/ 103604 w 4376476"/>
              <a:gd name="connsiteY3" fmla="*/ 148471 h 5695712"/>
              <a:gd name="connsiteX4" fmla="*/ 89003 w 4376476"/>
              <a:gd name="connsiteY4" fmla="*/ 81743 h 5695712"/>
              <a:gd name="connsiteX5" fmla="*/ 129543 w 4376476"/>
              <a:gd name="connsiteY5" fmla="*/ 80507 h 5695712"/>
              <a:gd name="connsiteX6" fmla="*/ 89262 w 4376476"/>
              <a:gd name="connsiteY6" fmla="*/ 2258 h 5695712"/>
              <a:gd name="connsiteX7" fmla="*/ 1492421 w 4376476"/>
              <a:gd name="connsiteY7" fmla="*/ 188213 h 5695712"/>
              <a:gd name="connsiteX8" fmla="*/ 2612649 w 4376476"/>
              <a:gd name="connsiteY8" fmla="*/ 570111 h 5695712"/>
              <a:gd name="connsiteX9" fmla="*/ 3026254 w 4376476"/>
              <a:gd name="connsiteY9" fmla="*/ 792897 h 5695712"/>
              <a:gd name="connsiteX10" fmla="*/ 3365467 w 4376476"/>
              <a:gd name="connsiteY10" fmla="*/ 999374 h 5695712"/>
              <a:gd name="connsiteX11" fmla="*/ 3911158 w 4376476"/>
              <a:gd name="connsiteY11" fmla="*/ 1574561 h 5695712"/>
              <a:gd name="connsiteX12" fmla="*/ 4226210 w 4376476"/>
              <a:gd name="connsiteY12" fmla="*/ 2064520 h 5695712"/>
              <a:gd name="connsiteX13" fmla="*/ 4373738 w 4376476"/>
              <a:gd name="connsiteY13" fmla="*/ 2846574 h 5695712"/>
              <a:gd name="connsiteX14" fmla="*/ 4063977 w 4376476"/>
              <a:gd name="connsiteY14" fmla="*/ 3849075 h 5695712"/>
              <a:gd name="connsiteX15" fmla="*/ 3099345 w 4376476"/>
              <a:gd name="connsiteY15" fmla="*/ 4906135 h 5695712"/>
              <a:gd name="connsiteX16" fmla="*/ 1270545 w 4376476"/>
              <a:gd name="connsiteY16" fmla="*/ 5569813 h 5695712"/>
              <a:gd name="connsiteX17" fmla="*/ 89262 w 4376476"/>
              <a:gd name="connsiteY17" fmla="*/ 5690890 h 5695712"/>
              <a:gd name="connsiteX18" fmla="*/ 90674 w 4376476"/>
              <a:gd name="connsiteY18" fmla="*/ 5614059 h 5695712"/>
              <a:gd name="connsiteX19" fmla="*/ 76577 w 4376476"/>
              <a:gd name="connsiteY19" fmla="*/ 5128923 h 5695712"/>
              <a:gd name="connsiteX20" fmla="*/ 75926 w 4376476"/>
              <a:gd name="connsiteY20" fmla="*/ 4743904 h 5695712"/>
              <a:gd name="connsiteX21" fmla="*/ 67070 w 4376476"/>
              <a:gd name="connsiteY21" fmla="*/ 2949813 h 5695712"/>
              <a:gd name="connsiteX0" fmla="*/ 63311 w 4372717"/>
              <a:gd name="connsiteY0" fmla="*/ 2935367 h 5681266"/>
              <a:gd name="connsiteX1" fmla="*/ 87567 w 4372717"/>
              <a:gd name="connsiteY1" fmla="*/ 1029173 h 5681266"/>
              <a:gd name="connsiteX2" fmla="*/ 103698 w 4372717"/>
              <a:gd name="connsiteY2" fmla="*/ 619162 h 5681266"/>
              <a:gd name="connsiteX3" fmla="*/ 99845 w 4372717"/>
              <a:gd name="connsiteY3" fmla="*/ 134025 h 5681266"/>
              <a:gd name="connsiteX4" fmla="*/ 85244 w 4372717"/>
              <a:gd name="connsiteY4" fmla="*/ 67297 h 5681266"/>
              <a:gd name="connsiteX5" fmla="*/ 125784 w 4372717"/>
              <a:gd name="connsiteY5" fmla="*/ 66061 h 5681266"/>
              <a:gd name="connsiteX6" fmla="*/ 229882 w 4372717"/>
              <a:gd name="connsiteY6" fmla="*/ 2620 h 5681266"/>
              <a:gd name="connsiteX7" fmla="*/ 1488662 w 4372717"/>
              <a:gd name="connsiteY7" fmla="*/ 173767 h 5681266"/>
              <a:gd name="connsiteX8" fmla="*/ 2608890 w 4372717"/>
              <a:gd name="connsiteY8" fmla="*/ 555665 h 5681266"/>
              <a:gd name="connsiteX9" fmla="*/ 3022495 w 4372717"/>
              <a:gd name="connsiteY9" fmla="*/ 778451 h 5681266"/>
              <a:gd name="connsiteX10" fmla="*/ 3361708 w 4372717"/>
              <a:gd name="connsiteY10" fmla="*/ 984928 h 5681266"/>
              <a:gd name="connsiteX11" fmla="*/ 3907399 w 4372717"/>
              <a:gd name="connsiteY11" fmla="*/ 1560115 h 5681266"/>
              <a:gd name="connsiteX12" fmla="*/ 4222451 w 4372717"/>
              <a:gd name="connsiteY12" fmla="*/ 2050074 h 5681266"/>
              <a:gd name="connsiteX13" fmla="*/ 4369979 w 4372717"/>
              <a:gd name="connsiteY13" fmla="*/ 2832128 h 5681266"/>
              <a:gd name="connsiteX14" fmla="*/ 4060218 w 4372717"/>
              <a:gd name="connsiteY14" fmla="*/ 3834629 h 5681266"/>
              <a:gd name="connsiteX15" fmla="*/ 3095586 w 4372717"/>
              <a:gd name="connsiteY15" fmla="*/ 4891689 h 5681266"/>
              <a:gd name="connsiteX16" fmla="*/ 1266786 w 4372717"/>
              <a:gd name="connsiteY16" fmla="*/ 5555367 h 5681266"/>
              <a:gd name="connsiteX17" fmla="*/ 85503 w 4372717"/>
              <a:gd name="connsiteY17" fmla="*/ 5676444 h 5681266"/>
              <a:gd name="connsiteX18" fmla="*/ 86915 w 4372717"/>
              <a:gd name="connsiteY18" fmla="*/ 5599613 h 5681266"/>
              <a:gd name="connsiteX19" fmla="*/ 72818 w 4372717"/>
              <a:gd name="connsiteY19" fmla="*/ 5114477 h 5681266"/>
              <a:gd name="connsiteX20" fmla="*/ 72167 w 4372717"/>
              <a:gd name="connsiteY20" fmla="*/ 4729458 h 5681266"/>
              <a:gd name="connsiteX21" fmla="*/ 63311 w 4372717"/>
              <a:gd name="connsiteY21" fmla="*/ 2935367 h 5681266"/>
              <a:gd name="connsiteX0" fmla="*/ 63311 w 4372717"/>
              <a:gd name="connsiteY0" fmla="*/ 2940017 h 5685916"/>
              <a:gd name="connsiteX1" fmla="*/ 87567 w 4372717"/>
              <a:gd name="connsiteY1" fmla="*/ 1033823 h 5685916"/>
              <a:gd name="connsiteX2" fmla="*/ 103698 w 4372717"/>
              <a:gd name="connsiteY2" fmla="*/ 623812 h 5685916"/>
              <a:gd name="connsiteX3" fmla="*/ 99845 w 4372717"/>
              <a:gd name="connsiteY3" fmla="*/ 138675 h 5685916"/>
              <a:gd name="connsiteX4" fmla="*/ 85244 w 4372717"/>
              <a:gd name="connsiteY4" fmla="*/ 71947 h 5685916"/>
              <a:gd name="connsiteX5" fmla="*/ 103572 w 4372717"/>
              <a:gd name="connsiteY5" fmla="*/ 29989 h 5685916"/>
              <a:gd name="connsiteX6" fmla="*/ 229882 w 4372717"/>
              <a:gd name="connsiteY6" fmla="*/ 7270 h 5685916"/>
              <a:gd name="connsiteX7" fmla="*/ 1488662 w 4372717"/>
              <a:gd name="connsiteY7" fmla="*/ 178417 h 5685916"/>
              <a:gd name="connsiteX8" fmla="*/ 2608890 w 4372717"/>
              <a:gd name="connsiteY8" fmla="*/ 560315 h 5685916"/>
              <a:gd name="connsiteX9" fmla="*/ 3022495 w 4372717"/>
              <a:gd name="connsiteY9" fmla="*/ 783101 h 5685916"/>
              <a:gd name="connsiteX10" fmla="*/ 3361708 w 4372717"/>
              <a:gd name="connsiteY10" fmla="*/ 989578 h 5685916"/>
              <a:gd name="connsiteX11" fmla="*/ 3907399 w 4372717"/>
              <a:gd name="connsiteY11" fmla="*/ 1564765 h 5685916"/>
              <a:gd name="connsiteX12" fmla="*/ 4222451 w 4372717"/>
              <a:gd name="connsiteY12" fmla="*/ 2054724 h 5685916"/>
              <a:gd name="connsiteX13" fmla="*/ 4369979 w 4372717"/>
              <a:gd name="connsiteY13" fmla="*/ 2836778 h 5685916"/>
              <a:gd name="connsiteX14" fmla="*/ 4060218 w 4372717"/>
              <a:gd name="connsiteY14" fmla="*/ 3839279 h 5685916"/>
              <a:gd name="connsiteX15" fmla="*/ 3095586 w 4372717"/>
              <a:gd name="connsiteY15" fmla="*/ 4896339 h 5685916"/>
              <a:gd name="connsiteX16" fmla="*/ 1266786 w 4372717"/>
              <a:gd name="connsiteY16" fmla="*/ 5560017 h 5685916"/>
              <a:gd name="connsiteX17" fmla="*/ 85503 w 4372717"/>
              <a:gd name="connsiteY17" fmla="*/ 5681094 h 5685916"/>
              <a:gd name="connsiteX18" fmla="*/ 86915 w 4372717"/>
              <a:gd name="connsiteY18" fmla="*/ 5604263 h 5685916"/>
              <a:gd name="connsiteX19" fmla="*/ 72818 w 4372717"/>
              <a:gd name="connsiteY19" fmla="*/ 5119127 h 5685916"/>
              <a:gd name="connsiteX20" fmla="*/ 72167 w 4372717"/>
              <a:gd name="connsiteY20" fmla="*/ 4734108 h 5685916"/>
              <a:gd name="connsiteX21" fmla="*/ 63311 w 4372717"/>
              <a:gd name="connsiteY21" fmla="*/ 2940017 h 5685916"/>
              <a:gd name="connsiteX0" fmla="*/ 104034 w 4372717"/>
              <a:gd name="connsiteY0" fmla="*/ 2943719 h 5685916"/>
              <a:gd name="connsiteX1" fmla="*/ 87567 w 4372717"/>
              <a:gd name="connsiteY1" fmla="*/ 1033823 h 5685916"/>
              <a:gd name="connsiteX2" fmla="*/ 103698 w 4372717"/>
              <a:gd name="connsiteY2" fmla="*/ 623812 h 5685916"/>
              <a:gd name="connsiteX3" fmla="*/ 99845 w 4372717"/>
              <a:gd name="connsiteY3" fmla="*/ 138675 h 5685916"/>
              <a:gd name="connsiteX4" fmla="*/ 85244 w 4372717"/>
              <a:gd name="connsiteY4" fmla="*/ 71947 h 5685916"/>
              <a:gd name="connsiteX5" fmla="*/ 103572 w 4372717"/>
              <a:gd name="connsiteY5" fmla="*/ 29989 h 5685916"/>
              <a:gd name="connsiteX6" fmla="*/ 229882 w 4372717"/>
              <a:gd name="connsiteY6" fmla="*/ 7270 h 5685916"/>
              <a:gd name="connsiteX7" fmla="*/ 1488662 w 4372717"/>
              <a:gd name="connsiteY7" fmla="*/ 178417 h 5685916"/>
              <a:gd name="connsiteX8" fmla="*/ 2608890 w 4372717"/>
              <a:gd name="connsiteY8" fmla="*/ 560315 h 5685916"/>
              <a:gd name="connsiteX9" fmla="*/ 3022495 w 4372717"/>
              <a:gd name="connsiteY9" fmla="*/ 783101 h 5685916"/>
              <a:gd name="connsiteX10" fmla="*/ 3361708 w 4372717"/>
              <a:gd name="connsiteY10" fmla="*/ 989578 h 5685916"/>
              <a:gd name="connsiteX11" fmla="*/ 3907399 w 4372717"/>
              <a:gd name="connsiteY11" fmla="*/ 1564765 h 5685916"/>
              <a:gd name="connsiteX12" fmla="*/ 4222451 w 4372717"/>
              <a:gd name="connsiteY12" fmla="*/ 2054724 h 5685916"/>
              <a:gd name="connsiteX13" fmla="*/ 4369979 w 4372717"/>
              <a:gd name="connsiteY13" fmla="*/ 2836778 h 5685916"/>
              <a:gd name="connsiteX14" fmla="*/ 4060218 w 4372717"/>
              <a:gd name="connsiteY14" fmla="*/ 3839279 h 5685916"/>
              <a:gd name="connsiteX15" fmla="*/ 3095586 w 4372717"/>
              <a:gd name="connsiteY15" fmla="*/ 4896339 h 5685916"/>
              <a:gd name="connsiteX16" fmla="*/ 1266786 w 4372717"/>
              <a:gd name="connsiteY16" fmla="*/ 5560017 h 5685916"/>
              <a:gd name="connsiteX17" fmla="*/ 85503 w 4372717"/>
              <a:gd name="connsiteY17" fmla="*/ 5681094 h 5685916"/>
              <a:gd name="connsiteX18" fmla="*/ 86915 w 4372717"/>
              <a:gd name="connsiteY18" fmla="*/ 5604263 h 5685916"/>
              <a:gd name="connsiteX19" fmla="*/ 72818 w 4372717"/>
              <a:gd name="connsiteY19" fmla="*/ 5119127 h 5685916"/>
              <a:gd name="connsiteX20" fmla="*/ 72167 w 4372717"/>
              <a:gd name="connsiteY20" fmla="*/ 4734108 h 5685916"/>
              <a:gd name="connsiteX21" fmla="*/ 104034 w 4372717"/>
              <a:gd name="connsiteY21" fmla="*/ 2943719 h 5685916"/>
              <a:gd name="connsiteX0" fmla="*/ 104034 w 4372717"/>
              <a:gd name="connsiteY0" fmla="*/ 2943719 h 5685916"/>
              <a:gd name="connsiteX1" fmla="*/ 87567 w 4372717"/>
              <a:gd name="connsiteY1" fmla="*/ 1033823 h 5685916"/>
              <a:gd name="connsiteX2" fmla="*/ 103698 w 4372717"/>
              <a:gd name="connsiteY2" fmla="*/ 623812 h 5685916"/>
              <a:gd name="connsiteX3" fmla="*/ 99845 w 4372717"/>
              <a:gd name="connsiteY3" fmla="*/ 138675 h 5685916"/>
              <a:gd name="connsiteX4" fmla="*/ 85244 w 4372717"/>
              <a:gd name="connsiteY4" fmla="*/ 71947 h 5685916"/>
              <a:gd name="connsiteX5" fmla="*/ 103572 w 4372717"/>
              <a:gd name="connsiteY5" fmla="*/ 29989 h 5685916"/>
              <a:gd name="connsiteX6" fmla="*/ 229882 w 4372717"/>
              <a:gd name="connsiteY6" fmla="*/ 7270 h 5685916"/>
              <a:gd name="connsiteX7" fmla="*/ 1488662 w 4372717"/>
              <a:gd name="connsiteY7" fmla="*/ 178417 h 5685916"/>
              <a:gd name="connsiteX8" fmla="*/ 2608890 w 4372717"/>
              <a:gd name="connsiteY8" fmla="*/ 560315 h 5685916"/>
              <a:gd name="connsiteX9" fmla="*/ 3022495 w 4372717"/>
              <a:gd name="connsiteY9" fmla="*/ 783101 h 5685916"/>
              <a:gd name="connsiteX10" fmla="*/ 3361708 w 4372717"/>
              <a:gd name="connsiteY10" fmla="*/ 989578 h 5685916"/>
              <a:gd name="connsiteX11" fmla="*/ 3907399 w 4372717"/>
              <a:gd name="connsiteY11" fmla="*/ 1564765 h 5685916"/>
              <a:gd name="connsiteX12" fmla="*/ 4222451 w 4372717"/>
              <a:gd name="connsiteY12" fmla="*/ 2054724 h 5685916"/>
              <a:gd name="connsiteX13" fmla="*/ 4369979 w 4372717"/>
              <a:gd name="connsiteY13" fmla="*/ 2836778 h 5685916"/>
              <a:gd name="connsiteX14" fmla="*/ 4060218 w 4372717"/>
              <a:gd name="connsiteY14" fmla="*/ 3839279 h 5685916"/>
              <a:gd name="connsiteX15" fmla="*/ 3095586 w 4372717"/>
              <a:gd name="connsiteY15" fmla="*/ 4896339 h 5685916"/>
              <a:gd name="connsiteX16" fmla="*/ 1266786 w 4372717"/>
              <a:gd name="connsiteY16" fmla="*/ 5560017 h 5685916"/>
              <a:gd name="connsiteX17" fmla="*/ 85503 w 4372717"/>
              <a:gd name="connsiteY17" fmla="*/ 5681094 h 5685916"/>
              <a:gd name="connsiteX18" fmla="*/ 86915 w 4372717"/>
              <a:gd name="connsiteY18" fmla="*/ 5604263 h 5685916"/>
              <a:gd name="connsiteX19" fmla="*/ 72818 w 4372717"/>
              <a:gd name="connsiteY19" fmla="*/ 5119127 h 5685916"/>
              <a:gd name="connsiteX20" fmla="*/ 109188 w 4372717"/>
              <a:gd name="connsiteY20" fmla="*/ 4737810 h 5685916"/>
              <a:gd name="connsiteX21" fmla="*/ 104034 w 4372717"/>
              <a:gd name="connsiteY21" fmla="*/ 2943719 h 5685916"/>
              <a:gd name="connsiteX0" fmla="*/ 104034 w 4372717"/>
              <a:gd name="connsiteY0" fmla="*/ 2943719 h 5685916"/>
              <a:gd name="connsiteX1" fmla="*/ 87567 w 4372717"/>
              <a:gd name="connsiteY1" fmla="*/ 1033823 h 5685916"/>
              <a:gd name="connsiteX2" fmla="*/ 103698 w 4372717"/>
              <a:gd name="connsiteY2" fmla="*/ 623812 h 5685916"/>
              <a:gd name="connsiteX3" fmla="*/ 99845 w 4372717"/>
              <a:gd name="connsiteY3" fmla="*/ 138675 h 5685916"/>
              <a:gd name="connsiteX4" fmla="*/ 85244 w 4372717"/>
              <a:gd name="connsiteY4" fmla="*/ 71947 h 5685916"/>
              <a:gd name="connsiteX5" fmla="*/ 103572 w 4372717"/>
              <a:gd name="connsiteY5" fmla="*/ 29989 h 5685916"/>
              <a:gd name="connsiteX6" fmla="*/ 229882 w 4372717"/>
              <a:gd name="connsiteY6" fmla="*/ 7270 h 5685916"/>
              <a:gd name="connsiteX7" fmla="*/ 1488662 w 4372717"/>
              <a:gd name="connsiteY7" fmla="*/ 178417 h 5685916"/>
              <a:gd name="connsiteX8" fmla="*/ 2608890 w 4372717"/>
              <a:gd name="connsiteY8" fmla="*/ 560315 h 5685916"/>
              <a:gd name="connsiteX9" fmla="*/ 3022495 w 4372717"/>
              <a:gd name="connsiteY9" fmla="*/ 783101 h 5685916"/>
              <a:gd name="connsiteX10" fmla="*/ 3361708 w 4372717"/>
              <a:gd name="connsiteY10" fmla="*/ 989578 h 5685916"/>
              <a:gd name="connsiteX11" fmla="*/ 3907399 w 4372717"/>
              <a:gd name="connsiteY11" fmla="*/ 1564765 h 5685916"/>
              <a:gd name="connsiteX12" fmla="*/ 4222451 w 4372717"/>
              <a:gd name="connsiteY12" fmla="*/ 2054724 h 5685916"/>
              <a:gd name="connsiteX13" fmla="*/ 4369979 w 4372717"/>
              <a:gd name="connsiteY13" fmla="*/ 2836778 h 5685916"/>
              <a:gd name="connsiteX14" fmla="*/ 4060218 w 4372717"/>
              <a:gd name="connsiteY14" fmla="*/ 3839279 h 5685916"/>
              <a:gd name="connsiteX15" fmla="*/ 3095586 w 4372717"/>
              <a:gd name="connsiteY15" fmla="*/ 4896339 h 5685916"/>
              <a:gd name="connsiteX16" fmla="*/ 1266786 w 4372717"/>
              <a:gd name="connsiteY16" fmla="*/ 5560017 h 5685916"/>
              <a:gd name="connsiteX17" fmla="*/ 85503 w 4372717"/>
              <a:gd name="connsiteY17" fmla="*/ 5681094 h 5685916"/>
              <a:gd name="connsiteX18" fmla="*/ 86915 w 4372717"/>
              <a:gd name="connsiteY18" fmla="*/ 5604263 h 5685916"/>
              <a:gd name="connsiteX19" fmla="*/ 120945 w 4372717"/>
              <a:gd name="connsiteY19" fmla="*/ 5156147 h 5685916"/>
              <a:gd name="connsiteX20" fmla="*/ 109188 w 4372717"/>
              <a:gd name="connsiteY20" fmla="*/ 4737810 h 5685916"/>
              <a:gd name="connsiteX21" fmla="*/ 104034 w 4372717"/>
              <a:gd name="connsiteY21" fmla="*/ 2943719 h 5685916"/>
              <a:gd name="connsiteX0" fmla="*/ 29103 w 4297786"/>
              <a:gd name="connsiteY0" fmla="*/ 2943719 h 5683074"/>
              <a:gd name="connsiteX1" fmla="*/ 12636 w 4297786"/>
              <a:gd name="connsiteY1" fmla="*/ 1033823 h 5683074"/>
              <a:gd name="connsiteX2" fmla="*/ 28767 w 4297786"/>
              <a:gd name="connsiteY2" fmla="*/ 623812 h 5683074"/>
              <a:gd name="connsiteX3" fmla="*/ 24914 w 4297786"/>
              <a:gd name="connsiteY3" fmla="*/ 138675 h 5683074"/>
              <a:gd name="connsiteX4" fmla="*/ 10313 w 4297786"/>
              <a:gd name="connsiteY4" fmla="*/ 71947 h 5683074"/>
              <a:gd name="connsiteX5" fmla="*/ 28641 w 4297786"/>
              <a:gd name="connsiteY5" fmla="*/ 29989 h 5683074"/>
              <a:gd name="connsiteX6" fmla="*/ 154951 w 4297786"/>
              <a:gd name="connsiteY6" fmla="*/ 7270 h 5683074"/>
              <a:gd name="connsiteX7" fmla="*/ 1413731 w 4297786"/>
              <a:gd name="connsiteY7" fmla="*/ 178417 h 5683074"/>
              <a:gd name="connsiteX8" fmla="*/ 2533959 w 4297786"/>
              <a:gd name="connsiteY8" fmla="*/ 560315 h 5683074"/>
              <a:gd name="connsiteX9" fmla="*/ 2947564 w 4297786"/>
              <a:gd name="connsiteY9" fmla="*/ 783101 h 5683074"/>
              <a:gd name="connsiteX10" fmla="*/ 3286777 w 4297786"/>
              <a:gd name="connsiteY10" fmla="*/ 989578 h 5683074"/>
              <a:gd name="connsiteX11" fmla="*/ 3832468 w 4297786"/>
              <a:gd name="connsiteY11" fmla="*/ 1564765 h 5683074"/>
              <a:gd name="connsiteX12" fmla="*/ 4147520 w 4297786"/>
              <a:gd name="connsiteY12" fmla="*/ 2054724 h 5683074"/>
              <a:gd name="connsiteX13" fmla="*/ 4295048 w 4297786"/>
              <a:gd name="connsiteY13" fmla="*/ 2836778 h 5683074"/>
              <a:gd name="connsiteX14" fmla="*/ 3985287 w 4297786"/>
              <a:gd name="connsiteY14" fmla="*/ 3839279 h 5683074"/>
              <a:gd name="connsiteX15" fmla="*/ 3020655 w 4297786"/>
              <a:gd name="connsiteY15" fmla="*/ 4896339 h 5683074"/>
              <a:gd name="connsiteX16" fmla="*/ 1191855 w 4297786"/>
              <a:gd name="connsiteY16" fmla="*/ 5560017 h 5683074"/>
              <a:gd name="connsiteX17" fmla="*/ 217886 w 4297786"/>
              <a:gd name="connsiteY17" fmla="*/ 5677392 h 5683074"/>
              <a:gd name="connsiteX18" fmla="*/ 11984 w 4297786"/>
              <a:gd name="connsiteY18" fmla="*/ 5604263 h 5683074"/>
              <a:gd name="connsiteX19" fmla="*/ 46014 w 4297786"/>
              <a:gd name="connsiteY19" fmla="*/ 5156147 h 5683074"/>
              <a:gd name="connsiteX20" fmla="*/ 34257 w 4297786"/>
              <a:gd name="connsiteY20" fmla="*/ 4737810 h 5683074"/>
              <a:gd name="connsiteX21" fmla="*/ 29103 w 4297786"/>
              <a:gd name="connsiteY21" fmla="*/ 2943719 h 5683074"/>
              <a:gd name="connsiteX0" fmla="*/ 29103 w 4297786"/>
              <a:gd name="connsiteY0" fmla="*/ 2943719 h 5684336"/>
              <a:gd name="connsiteX1" fmla="*/ 12636 w 4297786"/>
              <a:gd name="connsiteY1" fmla="*/ 1033823 h 5684336"/>
              <a:gd name="connsiteX2" fmla="*/ 28767 w 4297786"/>
              <a:gd name="connsiteY2" fmla="*/ 623812 h 5684336"/>
              <a:gd name="connsiteX3" fmla="*/ 24914 w 4297786"/>
              <a:gd name="connsiteY3" fmla="*/ 138675 h 5684336"/>
              <a:gd name="connsiteX4" fmla="*/ 10313 w 4297786"/>
              <a:gd name="connsiteY4" fmla="*/ 71947 h 5684336"/>
              <a:gd name="connsiteX5" fmla="*/ 28641 w 4297786"/>
              <a:gd name="connsiteY5" fmla="*/ 29989 h 5684336"/>
              <a:gd name="connsiteX6" fmla="*/ 154951 w 4297786"/>
              <a:gd name="connsiteY6" fmla="*/ 7270 h 5684336"/>
              <a:gd name="connsiteX7" fmla="*/ 1413731 w 4297786"/>
              <a:gd name="connsiteY7" fmla="*/ 178417 h 5684336"/>
              <a:gd name="connsiteX8" fmla="*/ 2533959 w 4297786"/>
              <a:gd name="connsiteY8" fmla="*/ 560315 h 5684336"/>
              <a:gd name="connsiteX9" fmla="*/ 2947564 w 4297786"/>
              <a:gd name="connsiteY9" fmla="*/ 783101 h 5684336"/>
              <a:gd name="connsiteX10" fmla="*/ 3286777 w 4297786"/>
              <a:gd name="connsiteY10" fmla="*/ 989578 h 5684336"/>
              <a:gd name="connsiteX11" fmla="*/ 3832468 w 4297786"/>
              <a:gd name="connsiteY11" fmla="*/ 1564765 h 5684336"/>
              <a:gd name="connsiteX12" fmla="*/ 4147520 w 4297786"/>
              <a:gd name="connsiteY12" fmla="*/ 2054724 h 5684336"/>
              <a:gd name="connsiteX13" fmla="*/ 4295048 w 4297786"/>
              <a:gd name="connsiteY13" fmla="*/ 2836778 h 5684336"/>
              <a:gd name="connsiteX14" fmla="*/ 3985287 w 4297786"/>
              <a:gd name="connsiteY14" fmla="*/ 3839279 h 5684336"/>
              <a:gd name="connsiteX15" fmla="*/ 3020655 w 4297786"/>
              <a:gd name="connsiteY15" fmla="*/ 4896339 h 5684336"/>
              <a:gd name="connsiteX16" fmla="*/ 1191855 w 4297786"/>
              <a:gd name="connsiteY16" fmla="*/ 5560017 h 5684336"/>
              <a:gd name="connsiteX17" fmla="*/ 217886 w 4297786"/>
              <a:gd name="connsiteY17" fmla="*/ 5677392 h 5684336"/>
              <a:gd name="connsiteX18" fmla="*/ 37898 w 4297786"/>
              <a:gd name="connsiteY18" fmla="*/ 5607965 h 5684336"/>
              <a:gd name="connsiteX19" fmla="*/ 46014 w 4297786"/>
              <a:gd name="connsiteY19" fmla="*/ 5156147 h 5684336"/>
              <a:gd name="connsiteX20" fmla="*/ 34257 w 4297786"/>
              <a:gd name="connsiteY20" fmla="*/ 4737810 h 5684336"/>
              <a:gd name="connsiteX21" fmla="*/ 29103 w 4297786"/>
              <a:gd name="connsiteY21" fmla="*/ 2943719 h 5684336"/>
              <a:gd name="connsiteX0" fmla="*/ 29103 w 4297786"/>
              <a:gd name="connsiteY0" fmla="*/ 2943719 h 5668763"/>
              <a:gd name="connsiteX1" fmla="*/ 12636 w 4297786"/>
              <a:gd name="connsiteY1" fmla="*/ 1033823 h 5668763"/>
              <a:gd name="connsiteX2" fmla="*/ 28767 w 4297786"/>
              <a:gd name="connsiteY2" fmla="*/ 623812 h 5668763"/>
              <a:gd name="connsiteX3" fmla="*/ 24914 w 4297786"/>
              <a:gd name="connsiteY3" fmla="*/ 138675 h 5668763"/>
              <a:gd name="connsiteX4" fmla="*/ 10313 w 4297786"/>
              <a:gd name="connsiteY4" fmla="*/ 71947 h 5668763"/>
              <a:gd name="connsiteX5" fmla="*/ 28641 w 4297786"/>
              <a:gd name="connsiteY5" fmla="*/ 29989 h 5668763"/>
              <a:gd name="connsiteX6" fmla="*/ 154951 w 4297786"/>
              <a:gd name="connsiteY6" fmla="*/ 7270 h 5668763"/>
              <a:gd name="connsiteX7" fmla="*/ 1413731 w 4297786"/>
              <a:gd name="connsiteY7" fmla="*/ 178417 h 5668763"/>
              <a:gd name="connsiteX8" fmla="*/ 2533959 w 4297786"/>
              <a:gd name="connsiteY8" fmla="*/ 560315 h 5668763"/>
              <a:gd name="connsiteX9" fmla="*/ 2947564 w 4297786"/>
              <a:gd name="connsiteY9" fmla="*/ 783101 h 5668763"/>
              <a:gd name="connsiteX10" fmla="*/ 3286777 w 4297786"/>
              <a:gd name="connsiteY10" fmla="*/ 989578 h 5668763"/>
              <a:gd name="connsiteX11" fmla="*/ 3832468 w 4297786"/>
              <a:gd name="connsiteY11" fmla="*/ 1564765 h 5668763"/>
              <a:gd name="connsiteX12" fmla="*/ 4147520 w 4297786"/>
              <a:gd name="connsiteY12" fmla="*/ 2054724 h 5668763"/>
              <a:gd name="connsiteX13" fmla="*/ 4295048 w 4297786"/>
              <a:gd name="connsiteY13" fmla="*/ 2836778 h 5668763"/>
              <a:gd name="connsiteX14" fmla="*/ 3985287 w 4297786"/>
              <a:gd name="connsiteY14" fmla="*/ 3839279 h 5668763"/>
              <a:gd name="connsiteX15" fmla="*/ 3020655 w 4297786"/>
              <a:gd name="connsiteY15" fmla="*/ 4896339 h 5668763"/>
              <a:gd name="connsiteX16" fmla="*/ 1191855 w 4297786"/>
              <a:gd name="connsiteY16" fmla="*/ 5560017 h 5668763"/>
              <a:gd name="connsiteX17" fmla="*/ 214184 w 4297786"/>
              <a:gd name="connsiteY17" fmla="*/ 5651477 h 5668763"/>
              <a:gd name="connsiteX18" fmla="*/ 37898 w 4297786"/>
              <a:gd name="connsiteY18" fmla="*/ 5607965 h 5668763"/>
              <a:gd name="connsiteX19" fmla="*/ 46014 w 4297786"/>
              <a:gd name="connsiteY19" fmla="*/ 5156147 h 5668763"/>
              <a:gd name="connsiteX20" fmla="*/ 34257 w 4297786"/>
              <a:gd name="connsiteY20" fmla="*/ 4737810 h 5668763"/>
              <a:gd name="connsiteX21" fmla="*/ 29103 w 4297786"/>
              <a:gd name="connsiteY21" fmla="*/ 2943719 h 5668763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020655 w 4297786"/>
              <a:gd name="connsiteY15" fmla="*/ 4896339 h 5664425"/>
              <a:gd name="connsiteX16" fmla="*/ 1191855 w 4297786"/>
              <a:gd name="connsiteY16" fmla="*/ 556001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020655 w 4297786"/>
              <a:gd name="connsiteY15" fmla="*/ 4896339 h 5664425"/>
              <a:gd name="connsiteX16" fmla="*/ 1373254 w 4297786"/>
              <a:gd name="connsiteY16" fmla="*/ 5456360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020655 w 4297786"/>
              <a:gd name="connsiteY15" fmla="*/ 4896339 h 5664425"/>
              <a:gd name="connsiteX16" fmla="*/ 1373254 w 4297786"/>
              <a:gd name="connsiteY16" fmla="*/ 5456360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020655 w 4297786"/>
              <a:gd name="connsiteY15" fmla="*/ 4896339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120610 w 4297786"/>
              <a:gd name="connsiteY15" fmla="*/ 4829702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120610 w 4297786"/>
              <a:gd name="connsiteY15" fmla="*/ 4829702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120610 w 4297786"/>
              <a:gd name="connsiteY15" fmla="*/ 4829702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68267 w 4297786"/>
              <a:gd name="connsiteY10" fmla="*/ 1078426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68267 w 4297786"/>
              <a:gd name="connsiteY10" fmla="*/ 1078426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1030300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1030300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1030300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97786" h="5664425">
                <a:moveTo>
                  <a:pt x="29103" y="2943719"/>
                </a:moveTo>
                <a:cubicBezTo>
                  <a:pt x="25500" y="2326388"/>
                  <a:pt x="16076" y="1423066"/>
                  <a:pt x="12636" y="1033823"/>
                </a:cubicBezTo>
                <a:cubicBezTo>
                  <a:pt x="9196" y="644580"/>
                  <a:pt x="43915" y="775801"/>
                  <a:pt x="28767" y="623812"/>
                </a:cubicBezTo>
                <a:cubicBezTo>
                  <a:pt x="13145" y="151255"/>
                  <a:pt x="29830" y="239455"/>
                  <a:pt x="24914" y="138675"/>
                </a:cubicBezTo>
                <a:cubicBezTo>
                  <a:pt x="19998" y="37895"/>
                  <a:pt x="3048" y="91872"/>
                  <a:pt x="10313" y="71947"/>
                </a:cubicBezTo>
                <a:cubicBezTo>
                  <a:pt x="-16726" y="-48498"/>
                  <a:pt x="16586" y="31225"/>
                  <a:pt x="28641" y="29989"/>
                </a:cubicBezTo>
                <a:cubicBezTo>
                  <a:pt x="40696" y="28753"/>
                  <a:pt x="-75897" y="-17468"/>
                  <a:pt x="154951" y="7270"/>
                </a:cubicBezTo>
                <a:cubicBezTo>
                  <a:pt x="385799" y="32008"/>
                  <a:pt x="993167" y="83775"/>
                  <a:pt x="1413731" y="178417"/>
                </a:cubicBezTo>
                <a:cubicBezTo>
                  <a:pt x="1834296" y="273059"/>
                  <a:pt x="2270946" y="476741"/>
                  <a:pt x="2533959" y="560315"/>
                </a:cubicBezTo>
                <a:cubicBezTo>
                  <a:pt x="2796972" y="643889"/>
                  <a:pt x="2822094" y="711557"/>
                  <a:pt x="2947564" y="783101"/>
                </a:cubicBezTo>
                <a:cubicBezTo>
                  <a:pt x="3073034" y="854645"/>
                  <a:pt x="3129312" y="903784"/>
                  <a:pt x="3286777" y="1030300"/>
                </a:cubicBezTo>
                <a:cubicBezTo>
                  <a:pt x="3444242" y="1142009"/>
                  <a:pt x="3696385" y="1379867"/>
                  <a:pt x="3832468" y="1564765"/>
                </a:cubicBezTo>
                <a:cubicBezTo>
                  <a:pt x="3968551" y="1749663"/>
                  <a:pt x="4070423" y="1850096"/>
                  <a:pt x="4147520" y="2054724"/>
                </a:cubicBezTo>
                <a:cubicBezTo>
                  <a:pt x="4224617" y="2259352"/>
                  <a:pt x="4314713" y="2546726"/>
                  <a:pt x="4295048" y="2836778"/>
                </a:cubicBezTo>
                <a:cubicBezTo>
                  <a:pt x="4275383" y="3126830"/>
                  <a:pt x="4219898" y="3525635"/>
                  <a:pt x="4007499" y="3868895"/>
                </a:cubicBezTo>
                <a:cubicBezTo>
                  <a:pt x="3795100" y="4212155"/>
                  <a:pt x="3556596" y="4531836"/>
                  <a:pt x="3098398" y="4826000"/>
                </a:cubicBezTo>
                <a:cubicBezTo>
                  <a:pt x="2503486" y="5177520"/>
                  <a:pt x="1878638" y="5429226"/>
                  <a:pt x="1388063" y="5504487"/>
                </a:cubicBezTo>
                <a:cubicBezTo>
                  <a:pt x="1012619" y="5627726"/>
                  <a:pt x="827277" y="5616830"/>
                  <a:pt x="664332" y="5632073"/>
                </a:cubicBezTo>
                <a:cubicBezTo>
                  <a:pt x="501387" y="5647316"/>
                  <a:pt x="318590" y="5655495"/>
                  <a:pt x="214184" y="5651477"/>
                </a:cubicBezTo>
                <a:cubicBezTo>
                  <a:pt x="109778" y="5647459"/>
                  <a:pt x="44928" y="5704084"/>
                  <a:pt x="37898" y="5607965"/>
                </a:cubicBezTo>
                <a:cubicBezTo>
                  <a:pt x="30868" y="5511846"/>
                  <a:pt x="48472" y="5301173"/>
                  <a:pt x="46014" y="5156147"/>
                </a:cubicBezTo>
                <a:cubicBezTo>
                  <a:pt x="43556" y="5011121"/>
                  <a:pt x="30926" y="5098537"/>
                  <a:pt x="34257" y="4737810"/>
                </a:cubicBezTo>
                <a:cubicBezTo>
                  <a:pt x="30558" y="4280964"/>
                  <a:pt x="32706" y="3561050"/>
                  <a:pt x="29103" y="2943719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19" name="Ellipse 18"/>
          <p:cNvSpPr/>
          <p:nvPr/>
        </p:nvSpPr>
        <p:spPr>
          <a:xfrm>
            <a:off x="4886473" y="1441986"/>
            <a:ext cx="3491951" cy="4602345"/>
          </a:xfrm>
          <a:custGeom>
            <a:avLst/>
            <a:gdLst>
              <a:gd name="connsiteX0" fmla="*/ 0 w 8568952"/>
              <a:gd name="connsiteY0" fmla="*/ 2844316 h 5688632"/>
              <a:gd name="connsiteX1" fmla="*/ 4284476 w 8568952"/>
              <a:gd name="connsiteY1" fmla="*/ 0 h 5688632"/>
              <a:gd name="connsiteX2" fmla="*/ 8568952 w 8568952"/>
              <a:gd name="connsiteY2" fmla="*/ 2844316 h 5688632"/>
              <a:gd name="connsiteX3" fmla="*/ 4284476 w 8568952"/>
              <a:gd name="connsiteY3" fmla="*/ 5688632 h 5688632"/>
              <a:gd name="connsiteX4" fmla="*/ 0 w 8568952"/>
              <a:gd name="connsiteY4" fmla="*/ 2844316 h 5688632"/>
              <a:gd name="connsiteX0" fmla="*/ 302678 w 4609346"/>
              <a:gd name="connsiteY0" fmla="*/ 2947725 h 5688986"/>
              <a:gd name="connsiteX1" fmla="*/ 324870 w 4609346"/>
              <a:gd name="connsiteY1" fmla="*/ 170 h 5688986"/>
              <a:gd name="connsiteX2" fmla="*/ 4609346 w 4609346"/>
              <a:gd name="connsiteY2" fmla="*/ 2844486 h 5688986"/>
              <a:gd name="connsiteX3" fmla="*/ 324870 w 4609346"/>
              <a:gd name="connsiteY3" fmla="*/ 5688802 h 5688986"/>
              <a:gd name="connsiteX4" fmla="*/ 302678 w 4609346"/>
              <a:gd name="connsiteY4" fmla="*/ 2947725 h 5688986"/>
              <a:gd name="connsiteX0" fmla="*/ 308972 w 4615640"/>
              <a:gd name="connsiteY0" fmla="*/ 3077996 h 5819188"/>
              <a:gd name="connsiteX1" fmla="*/ 288331 w 4615640"/>
              <a:gd name="connsiteY1" fmla="*/ 742538 h 5819188"/>
              <a:gd name="connsiteX2" fmla="*/ 331164 w 4615640"/>
              <a:gd name="connsiteY2" fmla="*/ 130441 h 5819188"/>
              <a:gd name="connsiteX3" fmla="*/ 4615640 w 4615640"/>
              <a:gd name="connsiteY3" fmla="*/ 2974757 h 5819188"/>
              <a:gd name="connsiteX4" fmla="*/ 331164 w 4615640"/>
              <a:gd name="connsiteY4" fmla="*/ 5819073 h 5819188"/>
              <a:gd name="connsiteX5" fmla="*/ 308972 w 4615640"/>
              <a:gd name="connsiteY5" fmla="*/ 3077996 h 5819188"/>
              <a:gd name="connsiteX0" fmla="*/ 308972 w 4615640"/>
              <a:gd name="connsiteY0" fmla="*/ 3077996 h 5890698"/>
              <a:gd name="connsiteX1" fmla="*/ 288331 w 4615640"/>
              <a:gd name="connsiteY1" fmla="*/ 742538 h 5890698"/>
              <a:gd name="connsiteX2" fmla="*/ 331164 w 4615640"/>
              <a:gd name="connsiteY2" fmla="*/ 130441 h 5890698"/>
              <a:gd name="connsiteX3" fmla="*/ 4615640 w 4615640"/>
              <a:gd name="connsiteY3" fmla="*/ 2974757 h 5890698"/>
              <a:gd name="connsiteX4" fmla="*/ 331164 w 4615640"/>
              <a:gd name="connsiteY4" fmla="*/ 5819073 h 5890698"/>
              <a:gd name="connsiteX5" fmla="*/ 317828 w 4615640"/>
              <a:gd name="connsiteY5" fmla="*/ 4872087 h 5890698"/>
              <a:gd name="connsiteX6" fmla="*/ 308972 w 4615640"/>
              <a:gd name="connsiteY6" fmla="*/ 3077996 h 5890698"/>
              <a:gd name="connsiteX0" fmla="*/ 308972 w 4615640"/>
              <a:gd name="connsiteY0" fmla="*/ 3077996 h 6039759"/>
              <a:gd name="connsiteX1" fmla="*/ 288331 w 4615640"/>
              <a:gd name="connsiteY1" fmla="*/ 742538 h 6039759"/>
              <a:gd name="connsiteX2" fmla="*/ 331164 w 4615640"/>
              <a:gd name="connsiteY2" fmla="*/ 130441 h 6039759"/>
              <a:gd name="connsiteX3" fmla="*/ 4615640 w 4615640"/>
              <a:gd name="connsiteY3" fmla="*/ 2974757 h 6039759"/>
              <a:gd name="connsiteX4" fmla="*/ 331164 w 4615640"/>
              <a:gd name="connsiteY4" fmla="*/ 5819073 h 6039759"/>
              <a:gd name="connsiteX5" fmla="*/ 332576 w 4615640"/>
              <a:gd name="connsiteY5" fmla="*/ 5742242 h 6039759"/>
              <a:gd name="connsiteX6" fmla="*/ 317828 w 4615640"/>
              <a:gd name="connsiteY6" fmla="*/ 4872087 h 6039759"/>
              <a:gd name="connsiteX7" fmla="*/ 308972 w 4615640"/>
              <a:gd name="connsiteY7" fmla="*/ 3077996 h 6039759"/>
              <a:gd name="connsiteX0" fmla="*/ 318667 w 4625335"/>
              <a:gd name="connsiteY0" fmla="*/ 3179972 h 6141735"/>
              <a:gd name="connsiteX1" fmla="*/ 298026 w 4625335"/>
              <a:gd name="connsiteY1" fmla="*/ 844514 h 6141735"/>
              <a:gd name="connsiteX2" fmla="*/ 268529 w 4625335"/>
              <a:gd name="connsiteY2" fmla="*/ 239831 h 6141735"/>
              <a:gd name="connsiteX3" fmla="*/ 340859 w 4625335"/>
              <a:gd name="connsiteY3" fmla="*/ 232417 h 6141735"/>
              <a:gd name="connsiteX4" fmla="*/ 4625335 w 4625335"/>
              <a:gd name="connsiteY4" fmla="*/ 3076733 h 6141735"/>
              <a:gd name="connsiteX5" fmla="*/ 340859 w 4625335"/>
              <a:gd name="connsiteY5" fmla="*/ 5921049 h 6141735"/>
              <a:gd name="connsiteX6" fmla="*/ 342271 w 4625335"/>
              <a:gd name="connsiteY6" fmla="*/ 5844218 h 6141735"/>
              <a:gd name="connsiteX7" fmla="*/ 327523 w 4625335"/>
              <a:gd name="connsiteY7" fmla="*/ 4974063 h 6141735"/>
              <a:gd name="connsiteX8" fmla="*/ 318667 w 4625335"/>
              <a:gd name="connsiteY8" fmla="*/ 3179972 h 6141735"/>
              <a:gd name="connsiteX0" fmla="*/ 294214 w 4646170"/>
              <a:gd name="connsiteY0" fmla="*/ 3017151 h 5978914"/>
              <a:gd name="connsiteX1" fmla="*/ 273573 w 4646170"/>
              <a:gd name="connsiteY1" fmla="*/ 681693 h 5978914"/>
              <a:gd name="connsiteX2" fmla="*/ 244076 w 4646170"/>
              <a:gd name="connsiteY2" fmla="*/ 77010 h 5978914"/>
              <a:gd name="connsiteX3" fmla="*/ 316406 w 4646170"/>
              <a:gd name="connsiteY3" fmla="*/ 69596 h 5978914"/>
              <a:gd name="connsiteX4" fmla="*/ 2839793 w 4646170"/>
              <a:gd name="connsiteY4" fmla="*/ 637449 h 5978914"/>
              <a:gd name="connsiteX5" fmla="*/ 4600882 w 4646170"/>
              <a:gd name="connsiteY5" fmla="*/ 2913912 h 5978914"/>
              <a:gd name="connsiteX6" fmla="*/ 316406 w 4646170"/>
              <a:gd name="connsiteY6" fmla="*/ 5758228 h 5978914"/>
              <a:gd name="connsiteX7" fmla="*/ 317818 w 4646170"/>
              <a:gd name="connsiteY7" fmla="*/ 5681397 h 5978914"/>
              <a:gd name="connsiteX8" fmla="*/ 303070 w 4646170"/>
              <a:gd name="connsiteY8" fmla="*/ 4811242 h 5978914"/>
              <a:gd name="connsiteX9" fmla="*/ 294214 w 4646170"/>
              <a:gd name="connsiteY9" fmla="*/ 3017151 h 5978914"/>
              <a:gd name="connsiteX0" fmla="*/ 294214 w 4648241"/>
              <a:gd name="connsiteY0" fmla="*/ 3017151 h 5978914"/>
              <a:gd name="connsiteX1" fmla="*/ 273573 w 4648241"/>
              <a:gd name="connsiteY1" fmla="*/ 681693 h 5978914"/>
              <a:gd name="connsiteX2" fmla="*/ 244076 w 4648241"/>
              <a:gd name="connsiteY2" fmla="*/ 77010 h 5978914"/>
              <a:gd name="connsiteX3" fmla="*/ 316406 w 4648241"/>
              <a:gd name="connsiteY3" fmla="*/ 69596 h 5978914"/>
              <a:gd name="connsiteX4" fmla="*/ 2839793 w 4648241"/>
              <a:gd name="connsiteY4" fmla="*/ 637449 h 5978914"/>
              <a:gd name="connsiteX5" fmla="*/ 4600882 w 4648241"/>
              <a:gd name="connsiteY5" fmla="*/ 2913912 h 5978914"/>
              <a:gd name="connsiteX6" fmla="*/ 316406 w 4648241"/>
              <a:gd name="connsiteY6" fmla="*/ 5758228 h 5978914"/>
              <a:gd name="connsiteX7" fmla="*/ 317818 w 4648241"/>
              <a:gd name="connsiteY7" fmla="*/ 5681397 h 5978914"/>
              <a:gd name="connsiteX8" fmla="*/ 303070 w 4648241"/>
              <a:gd name="connsiteY8" fmla="*/ 4811242 h 5978914"/>
              <a:gd name="connsiteX9" fmla="*/ 294214 w 4648241"/>
              <a:gd name="connsiteY9" fmla="*/ 3017151 h 5978914"/>
              <a:gd name="connsiteX0" fmla="*/ 199816 w 4553843"/>
              <a:gd name="connsiteY0" fmla="*/ 3017151 h 5827610"/>
              <a:gd name="connsiteX1" fmla="*/ 179175 w 4553843"/>
              <a:gd name="connsiteY1" fmla="*/ 681693 h 5827610"/>
              <a:gd name="connsiteX2" fmla="*/ 149678 w 4553843"/>
              <a:gd name="connsiteY2" fmla="*/ 77010 h 5827610"/>
              <a:gd name="connsiteX3" fmla="*/ 222008 w 4553843"/>
              <a:gd name="connsiteY3" fmla="*/ 69596 h 5827610"/>
              <a:gd name="connsiteX4" fmla="*/ 2745395 w 4553843"/>
              <a:gd name="connsiteY4" fmla="*/ 637449 h 5827610"/>
              <a:gd name="connsiteX5" fmla="*/ 4506484 w 4553843"/>
              <a:gd name="connsiteY5" fmla="*/ 2913912 h 5827610"/>
              <a:gd name="connsiteX6" fmla="*/ 3232091 w 4553843"/>
              <a:gd name="connsiteY6" fmla="*/ 4973473 h 5827610"/>
              <a:gd name="connsiteX7" fmla="*/ 222008 w 4553843"/>
              <a:gd name="connsiteY7" fmla="*/ 5758228 h 5827610"/>
              <a:gd name="connsiteX8" fmla="*/ 223420 w 4553843"/>
              <a:gd name="connsiteY8" fmla="*/ 5681397 h 5827610"/>
              <a:gd name="connsiteX9" fmla="*/ 208672 w 4553843"/>
              <a:gd name="connsiteY9" fmla="*/ 4811242 h 5827610"/>
              <a:gd name="connsiteX10" fmla="*/ 199816 w 4553843"/>
              <a:gd name="connsiteY10" fmla="*/ 3017151 h 5827610"/>
              <a:gd name="connsiteX0" fmla="*/ 188938 w 4542965"/>
              <a:gd name="connsiteY0" fmla="*/ 3017151 h 5781770"/>
              <a:gd name="connsiteX1" fmla="*/ 168297 w 4542965"/>
              <a:gd name="connsiteY1" fmla="*/ 681693 h 5781770"/>
              <a:gd name="connsiteX2" fmla="*/ 138800 w 4542965"/>
              <a:gd name="connsiteY2" fmla="*/ 77010 h 5781770"/>
              <a:gd name="connsiteX3" fmla="*/ 211130 w 4542965"/>
              <a:gd name="connsiteY3" fmla="*/ 69596 h 5781770"/>
              <a:gd name="connsiteX4" fmla="*/ 2734517 w 4542965"/>
              <a:gd name="connsiteY4" fmla="*/ 637449 h 5781770"/>
              <a:gd name="connsiteX5" fmla="*/ 4495606 w 4542965"/>
              <a:gd name="connsiteY5" fmla="*/ 2913912 h 5781770"/>
              <a:gd name="connsiteX6" fmla="*/ 3221213 w 4542965"/>
              <a:gd name="connsiteY6" fmla="*/ 4973473 h 5781770"/>
              <a:gd name="connsiteX7" fmla="*/ 1392413 w 4542965"/>
              <a:gd name="connsiteY7" fmla="*/ 5637151 h 5781770"/>
              <a:gd name="connsiteX8" fmla="*/ 211130 w 4542965"/>
              <a:gd name="connsiteY8" fmla="*/ 5758228 h 5781770"/>
              <a:gd name="connsiteX9" fmla="*/ 212542 w 4542965"/>
              <a:gd name="connsiteY9" fmla="*/ 5681397 h 5781770"/>
              <a:gd name="connsiteX10" fmla="*/ 197794 w 4542965"/>
              <a:gd name="connsiteY10" fmla="*/ 4811242 h 5781770"/>
              <a:gd name="connsiteX11" fmla="*/ 188938 w 4542965"/>
              <a:gd name="connsiteY11" fmla="*/ 3017151 h 5781770"/>
              <a:gd name="connsiteX0" fmla="*/ 187662 w 4541689"/>
              <a:gd name="connsiteY0" fmla="*/ 2997473 h 5762092"/>
              <a:gd name="connsiteX1" fmla="*/ 167021 w 4541689"/>
              <a:gd name="connsiteY1" fmla="*/ 662015 h 5762092"/>
              <a:gd name="connsiteX2" fmla="*/ 137524 w 4541689"/>
              <a:gd name="connsiteY2" fmla="*/ 57332 h 5762092"/>
              <a:gd name="connsiteX3" fmla="*/ 137524 w 4541689"/>
              <a:gd name="connsiteY3" fmla="*/ 42583 h 5762092"/>
              <a:gd name="connsiteX4" fmla="*/ 209854 w 4541689"/>
              <a:gd name="connsiteY4" fmla="*/ 49918 h 5762092"/>
              <a:gd name="connsiteX5" fmla="*/ 2733241 w 4541689"/>
              <a:gd name="connsiteY5" fmla="*/ 617771 h 5762092"/>
              <a:gd name="connsiteX6" fmla="*/ 4494330 w 4541689"/>
              <a:gd name="connsiteY6" fmla="*/ 2894234 h 5762092"/>
              <a:gd name="connsiteX7" fmla="*/ 3219937 w 4541689"/>
              <a:gd name="connsiteY7" fmla="*/ 4953795 h 5762092"/>
              <a:gd name="connsiteX8" fmla="*/ 1391137 w 4541689"/>
              <a:gd name="connsiteY8" fmla="*/ 5617473 h 5762092"/>
              <a:gd name="connsiteX9" fmla="*/ 209854 w 4541689"/>
              <a:gd name="connsiteY9" fmla="*/ 5738550 h 5762092"/>
              <a:gd name="connsiteX10" fmla="*/ 211266 w 4541689"/>
              <a:gd name="connsiteY10" fmla="*/ 5661719 h 5762092"/>
              <a:gd name="connsiteX11" fmla="*/ 196518 w 4541689"/>
              <a:gd name="connsiteY11" fmla="*/ 4791564 h 5762092"/>
              <a:gd name="connsiteX12" fmla="*/ 187662 w 4541689"/>
              <a:gd name="connsiteY12" fmla="*/ 2997473 h 5762092"/>
              <a:gd name="connsiteX0" fmla="*/ 187662 w 4496002"/>
              <a:gd name="connsiteY0" fmla="*/ 2997473 h 5762092"/>
              <a:gd name="connsiteX1" fmla="*/ 167021 w 4496002"/>
              <a:gd name="connsiteY1" fmla="*/ 662015 h 5762092"/>
              <a:gd name="connsiteX2" fmla="*/ 137524 w 4496002"/>
              <a:gd name="connsiteY2" fmla="*/ 57332 h 5762092"/>
              <a:gd name="connsiteX3" fmla="*/ 137524 w 4496002"/>
              <a:gd name="connsiteY3" fmla="*/ 42583 h 5762092"/>
              <a:gd name="connsiteX4" fmla="*/ 209854 w 4496002"/>
              <a:gd name="connsiteY4" fmla="*/ 49918 h 5762092"/>
              <a:gd name="connsiteX5" fmla="*/ 2733241 w 4496002"/>
              <a:gd name="connsiteY5" fmla="*/ 617771 h 5762092"/>
              <a:gd name="connsiteX6" fmla="*/ 3486059 w 4496002"/>
              <a:gd name="connsiteY6" fmla="*/ 1047034 h 5762092"/>
              <a:gd name="connsiteX7" fmla="*/ 4494330 w 4496002"/>
              <a:gd name="connsiteY7" fmla="*/ 2894234 h 5762092"/>
              <a:gd name="connsiteX8" fmla="*/ 3219937 w 4496002"/>
              <a:gd name="connsiteY8" fmla="*/ 4953795 h 5762092"/>
              <a:gd name="connsiteX9" fmla="*/ 1391137 w 4496002"/>
              <a:gd name="connsiteY9" fmla="*/ 5617473 h 5762092"/>
              <a:gd name="connsiteX10" fmla="*/ 209854 w 4496002"/>
              <a:gd name="connsiteY10" fmla="*/ 5738550 h 5762092"/>
              <a:gd name="connsiteX11" fmla="*/ 211266 w 4496002"/>
              <a:gd name="connsiteY11" fmla="*/ 5661719 h 5762092"/>
              <a:gd name="connsiteX12" fmla="*/ 196518 w 4496002"/>
              <a:gd name="connsiteY12" fmla="*/ 4791564 h 5762092"/>
              <a:gd name="connsiteX13" fmla="*/ 187662 w 4496002"/>
              <a:gd name="connsiteY13" fmla="*/ 2997473 h 5762092"/>
              <a:gd name="connsiteX0" fmla="*/ 106040 w 4414380"/>
              <a:gd name="connsiteY0" fmla="*/ 2997473 h 5762092"/>
              <a:gd name="connsiteX1" fmla="*/ 85399 w 4414380"/>
              <a:gd name="connsiteY1" fmla="*/ 662015 h 5762092"/>
              <a:gd name="connsiteX2" fmla="*/ 55902 w 4414380"/>
              <a:gd name="connsiteY2" fmla="*/ 57332 h 5762092"/>
              <a:gd name="connsiteX3" fmla="*/ 55902 w 4414380"/>
              <a:gd name="connsiteY3" fmla="*/ 42583 h 5762092"/>
              <a:gd name="connsiteX4" fmla="*/ 128232 w 4414380"/>
              <a:gd name="connsiteY4" fmla="*/ 49918 h 5762092"/>
              <a:gd name="connsiteX5" fmla="*/ 1531391 w 4414380"/>
              <a:gd name="connsiteY5" fmla="*/ 235873 h 5762092"/>
              <a:gd name="connsiteX6" fmla="*/ 2651619 w 4414380"/>
              <a:gd name="connsiteY6" fmla="*/ 617771 h 5762092"/>
              <a:gd name="connsiteX7" fmla="*/ 3404437 w 4414380"/>
              <a:gd name="connsiteY7" fmla="*/ 1047034 h 5762092"/>
              <a:gd name="connsiteX8" fmla="*/ 4412708 w 4414380"/>
              <a:gd name="connsiteY8" fmla="*/ 2894234 h 5762092"/>
              <a:gd name="connsiteX9" fmla="*/ 3138315 w 4414380"/>
              <a:gd name="connsiteY9" fmla="*/ 4953795 h 5762092"/>
              <a:gd name="connsiteX10" fmla="*/ 1309515 w 4414380"/>
              <a:gd name="connsiteY10" fmla="*/ 5617473 h 5762092"/>
              <a:gd name="connsiteX11" fmla="*/ 128232 w 4414380"/>
              <a:gd name="connsiteY11" fmla="*/ 5738550 h 5762092"/>
              <a:gd name="connsiteX12" fmla="*/ 129644 w 4414380"/>
              <a:gd name="connsiteY12" fmla="*/ 5661719 h 5762092"/>
              <a:gd name="connsiteX13" fmla="*/ 114896 w 4414380"/>
              <a:gd name="connsiteY13" fmla="*/ 4791564 h 5762092"/>
              <a:gd name="connsiteX14" fmla="*/ 106040 w 4414380"/>
              <a:gd name="connsiteY14" fmla="*/ 2997473 h 5762092"/>
              <a:gd name="connsiteX0" fmla="*/ 106040 w 4414233"/>
              <a:gd name="connsiteY0" fmla="*/ 2997473 h 5762092"/>
              <a:gd name="connsiteX1" fmla="*/ 85399 w 4414233"/>
              <a:gd name="connsiteY1" fmla="*/ 662015 h 5762092"/>
              <a:gd name="connsiteX2" fmla="*/ 55902 w 4414233"/>
              <a:gd name="connsiteY2" fmla="*/ 57332 h 5762092"/>
              <a:gd name="connsiteX3" fmla="*/ 55902 w 4414233"/>
              <a:gd name="connsiteY3" fmla="*/ 42583 h 5762092"/>
              <a:gd name="connsiteX4" fmla="*/ 128232 w 4414233"/>
              <a:gd name="connsiteY4" fmla="*/ 49918 h 5762092"/>
              <a:gd name="connsiteX5" fmla="*/ 1531391 w 4414233"/>
              <a:gd name="connsiteY5" fmla="*/ 235873 h 5762092"/>
              <a:gd name="connsiteX6" fmla="*/ 2651619 w 4414233"/>
              <a:gd name="connsiteY6" fmla="*/ 617771 h 5762092"/>
              <a:gd name="connsiteX7" fmla="*/ 3094721 w 4414233"/>
              <a:gd name="connsiteY7" fmla="*/ 781563 h 5762092"/>
              <a:gd name="connsiteX8" fmla="*/ 3404437 w 4414233"/>
              <a:gd name="connsiteY8" fmla="*/ 1047034 h 5762092"/>
              <a:gd name="connsiteX9" fmla="*/ 4412708 w 4414233"/>
              <a:gd name="connsiteY9" fmla="*/ 2894234 h 5762092"/>
              <a:gd name="connsiteX10" fmla="*/ 3138315 w 4414233"/>
              <a:gd name="connsiteY10" fmla="*/ 4953795 h 5762092"/>
              <a:gd name="connsiteX11" fmla="*/ 1309515 w 4414233"/>
              <a:gd name="connsiteY11" fmla="*/ 5617473 h 5762092"/>
              <a:gd name="connsiteX12" fmla="*/ 128232 w 4414233"/>
              <a:gd name="connsiteY12" fmla="*/ 5738550 h 5762092"/>
              <a:gd name="connsiteX13" fmla="*/ 129644 w 4414233"/>
              <a:gd name="connsiteY13" fmla="*/ 5661719 h 5762092"/>
              <a:gd name="connsiteX14" fmla="*/ 114896 w 4414233"/>
              <a:gd name="connsiteY14" fmla="*/ 4791564 h 5762092"/>
              <a:gd name="connsiteX15" fmla="*/ 106040 w 4414233"/>
              <a:gd name="connsiteY15" fmla="*/ 2997473 h 5762092"/>
              <a:gd name="connsiteX0" fmla="*/ 106040 w 4432265"/>
              <a:gd name="connsiteY0" fmla="*/ 2997473 h 5762092"/>
              <a:gd name="connsiteX1" fmla="*/ 85399 w 4432265"/>
              <a:gd name="connsiteY1" fmla="*/ 662015 h 5762092"/>
              <a:gd name="connsiteX2" fmla="*/ 55902 w 4432265"/>
              <a:gd name="connsiteY2" fmla="*/ 57332 h 5762092"/>
              <a:gd name="connsiteX3" fmla="*/ 55902 w 4432265"/>
              <a:gd name="connsiteY3" fmla="*/ 42583 h 5762092"/>
              <a:gd name="connsiteX4" fmla="*/ 128232 w 4432265"/>
              <a:gd name="connsiteY4" fmla="*/ 49918 h 5762092"/>
              <a:gd name="connsiteX5" fmla="*/ 1531391 w 4432265"/>
              <a:gd name="connsiteY5" fmla="*/ 235873 h 5762092"/>
              <a:gd name="connsiteX6" fmla="*/ 2651619 w 4432265"/>
              <a:gd name="connsiteY6" fmla="*/ 617771 h 5762092"/>
              <a:gd name="connsiteX7" fmla="*/ 3094721 w 4432265"/>
              <a:gd name="connsiteY7" fmla="*/ 781563 h 5762092"/>
              <a:gd name="connsiteX8" fmla="*/ 3404437 w 4432265"/>
              <a:gd name="connsiteY8" fmla="*/ 1047034 h 5762092"/>
              <a:gd name="connsiteX9" fmla="*/ 3950128 w 4432265"/>
              <a:gd name="connsiteY9" fmla="*/ 1666467 h 5762092"/>
              <a:gd name="connsiteX10" fmla="*/ 4412708 w 4432265"/>
              <a:gd name="connsiteY10" fmla="*/ 2894234 h 5762092"/>
              <a:gd name="connsiteX11" fmla="*/ 3138315 w 4432265"/>
              <a:gd name="connsiteY11" fmla="*/ 4953795 h 5762092"/>
              <a:gd name="connsiteX12" fmla="*/ 1309515 w 4432265"/>
              <a:gd name="connsiteY12" fmla="*/ 5617473 h 5762092"/>
              <a:gd name="connsiteX13" fmla="*/ 128232 w 4432265"/>
              <a:gd name="connsiteY13" fmla="*/ 5738550 h 5762092"/>
              <a:gd name="connsiteX14" fmla="*/ 129644 w 4432265"/>
              <a:gd name="connsiteY14" fmla="*/ 5661719 h 5762092"/>
              <a:gd name="connsiteX15" fmla="*/ 114896 w 4432265"/>
              <a:gd name="connsiteY15" fmla="*/ 4791564 h 5762092"/>
              <a:gd name="connsiteX16" fmla="*/ 106040 w 4432265"/>
              <a:gd name="connsiteY16" fmla="*/ 2997473 h 5762092"/>
              <a:gd name="connsiteX0" fmla="*/ 106040 w 4432265"/>
              <a:gd name="connsiteY0" fmla="*/ 2997473 h 5762092"/>
              <a:gd name="connsiteX1" fmla="*/ 85399 w 4432265"/>
              <a:gd name="connsiteY1" fmla="*/ 662015 h 5762092"/>
              <a:gd name="connsiteX2" fmla="*/ 86051 w 4432265"/>
              <a:gd name="connsiteY2" fmla="*/ 176879 h 5762092"/>
              <a:gd name="connsiteX3" fmla="*/ 55902 w 4432265"/>
              <a:gd name="connsiteY3" fmla="*/ 57332 h 5762092"/>
              <a:gd name="connsiteX4" fmla="*/ 55902 w 4432265"/>
              <a:gd name="connsiteY4" fmla="*/ 42583 h 5762092"/>
              <a:gd name="connsiteX5" fmla="*/ 128232 w 4432265"/>
              <a:gd name="connsiteY5" fmla="*/ 49918 h 5762092"/>
              <a:gd name="connsiteX6" fmla="*/ 1531391 w 4432265"/>
              <a:gd name="connsiteY6" fmla="*/ 235873 h 5762092"/>
              <a:gd name="connsiteX7" fmla="*/ 2651619 w 4432265"/>
              <a:gd name="connsiteY7" fmla="*/ 617771 h 5762092"/>
              <a:gd name="connsiteX8" fmla="*/ 3094721 w 4432265"/>
              <a:gd name="connsiteY8" fmla="*/ 781563 h 5762092"/>
              <a:gd name="connsiteX9" fmla="*/ 3404437 w 4432265"/>
              <a:gd name="connsiteY9" fmla="*/ 1047034 h 5762092"/>
              <a:gd name="connsiteX10" fmla="*/ 3950128 w 4432265"/>
              <a:gd name="connsiteY10" fmla="*/ 1666467 h 5762092"/>
              <a:gd name="connsiteX11" fmla="*/ 4412708 w 4432265"/>
              <a:gd name="connsiteY11" fmla="*/ 2894234 h 5762092"/>
              <a:gd name="connsiteX12" fmla="*/ 3138315 w 4432265"/>
              <a:gd name="connsiteY12" fmla="*/ 4953795 h 5762092"/>
              <a:gd name="connsiteX13" fmla="*/ 1309515 w 4432265"/>
              <a:gd name="connsiteY13" fmla="*/ 5617473 h 5762092"/>
              <a:gd name="connsiteX14" fmla="*/ 128232 w 4432265"/>
              <a:gd name="connsiteY14" fmla="*/ 5738550 h 5762092"/>
              <a:gd name="connsiteX15" fmla="*/ 129644 w 4432265"/>
              <a:gd name="connsiteY15" fmla="*/ 5661719 h 5762092"/>
              <a:gd name="connsiteX16" fmla="*/ 114896 w 4432265"/>
              <a:gd name="connsiteY16" fmla="*/ 4791564 h 5762092"/>
              <a:gd name="connsiteX17" fmla="*/ 106040 w 4432265"/>
              <a:gd name="connsiteY17" fmla="*/ 2997473 h 5762092"/>
              <a:gd name="connsiteX0" fmla="*/ 106040 w 4432265"/>
              <a:gd name="connsiteY0" fmla="*/ 2997473 h 5762092"/>
              <a:gd name="connsiteX1" fmla="*/ 85399 w 4432265"/>
              <a:gd name="connsiteY1" fmla="*/ 662015 h 5762092"/>
              <a:gd name="connsiteX2" fmla="*/ 115548 w 4432265"/>
              <a:gd name="connsiteY2" fmla="*/ 191627 h 5762092"/>
              <a:gd name="connsiteX3" fmla="*/ 55902 w 4432265"/>
              <a:gd name="connsiteY3" fmla="*/ 57332 h 5762092"/>
              <a:gd name="connsiteX4" fmla="*/ 55902 w 4432265"/>
              <a:gd name="connsiteY4" fmla="*/ 42583 h 5762092"/>
              <a:gd name="connsiteX5" fmla="*/ 128232 w 4432265"/>
              <a:gd name="connsiteY5" fmla="*/ 49918 h 5762092"/>
              <a:gd name="connsiteX6" fmla="*/ 1531391 w 4432265"/>
              <a:gd name="connsiteY6" fmla="*/ 235873 h 5762092"/>
              <a:gd name="connsiteX7" fmla="*/ 2651619 w 4432265"/>
              <a:gd name="connsiteY7" fmla="*/ 617771 h 5762092"/>
              <a:gd name="connsiteX8" fmla="*/ 3094721 w 4432265"/>
              <a:gd name="connsiteY8" fmla="*/ 781563 h 5762092"/>
              <a:gd name="connsiteX9" fmla="*/ 3404437 w 4432265"/>
              <a:gd name="connsiteY9" fmla="*/ 1047034 h 5762092"/>
              <a:gd name="connsiteX10" fmla="*/ 3950128 w 4432265"/>
              <a:gd name="connsiteY10" fmla="*/ 1666467 h 5762092"/>
              <a:gd name="connsiteX11" fmla="*/ 4412708 w 4432265"/>
              <a:gd name="connsiteY11" fmla="*/ 2894234 h 5762092"/>
              <a:gd name="connsiteX12" fmla="*/ 3138315 w 4432265"/>
              <a:gd name="connsiteY12" fmla="*/ 4953795 h 5762092"/>
              <a:gd name="connsiteX13" fmla="*/ 1309515 w 4432265"/>
              <a:gd name="connsiteY13" fmla="*/ 5617473 h 5762092"/>
              <a:gd name="connsiteX14" fmla="*/ 128232 w 4432265"/>
              <a:gd name="connsiteY14" fmla="*/ 5738550 h 5762092"/>
              <a:gd name="connsiteX15" fmla="*/ 129644 w 4432265"/>
              <a:gd name="connsiteY15" fmla="*/ 5661719 h 5762092"/>
              <a:gd name="connsiteX16" fmla="*/ 114896 w 4432265"/>
              <a:gd name="connsiteY16" fmla="*/ 4791564 h 5762092"/>
              <a:gd name="connsiteX17" fmla="*/ 106040 w 4432265"/>
              <a:gd name="connsiteY17" fmla="*/ 2997473 h 5762092"/>
              <a:gd name="connsiteX0" fmla="*/ 106040 w 4432265"/>
              <a:gd name="connsiteY0" fmla="*/ 2997473 h 5762092"/>
              <a:gd name="connsiteX1" fmla="*/ 130296 w 4432265"/>
              <a:gd name="connsiteY1" fmla="*/ 1091279 h 5762092"/>
              <a:gd name="connsiteX2" fmla="*/ 85399 w 4432265"/>
              <a:gd name="connsiteY2" fmla="*/ 662015 h 5762092"/>
              <a:gd name="connsiteX3" fmla="*/ 115548 w 4432265"/>
              <a:gd name="connsiteY3" fmla="*/ 191627 h 5762092"/>
              <a:gd name="connsiteX4" fmla="*/ 55902 w 4432265"/>
              <a:gd name="connsiteY4" fmla="*/ 57332 h 5762092"/>
              <a:gd name="connsiteX5" fmla="*/ 55902 w 4432265"/>
              <a:gd name="connsiteY5" fmla="*/ 42583 h 5762092"/>
              <a:gd name="connsiteX6" fmla="*/ 128232 w 4432265"/>
              <a:gd name="connsiteY6" fmla="*/ 49918 h 5762092"/>
              <a:gd name="connsiteX7" fmla="*/ 1531391 w 4432265"/>
              <a:gd name="connsiteY7" fmla="*/ 235873 h 5762092"/>
              <a:gd name="connsiteX8" fmla="*/ 2651619 w 4432265"/>
              <a:gd name="connsiteY8" fmla="*/ 617771 h 5762092"/>
              <a:gd name="connsiteX9" fmla="*/ 3094721 w 4432265"/>
              <a:gd name="connsiteY9" fmla="*/ 781563 h 5762092"/>
              <a:gd name="connsiteX10" fmla="*/ 3404437 w 4432265"/>
              <a:gd name="connsiteY10" fmla="*/ 1047034 h 5762092"/>
              <a:gd name="connsiteX11" fmla="*/ 3950128 w 4432265"/>
              <a:gd name="connsiteY11" fmla="*/ 1666467 h 5762092"/>
              <a:gd name="connsiteX12" fmla="*/ 4412708 w 4432265"/>
              <a:gd name="connsiteY12" fmla="*/ 2894234 h 5762092"/>
              <a:gd name="connsiteX13" fmla="*/ 3138315 w 4432265"/>
              <a:gd name="connsiteY13" fmla="*/ 4953795 h 5762092"/>
              <a:gd name="connsiteX14" fmla="*/ 1309515 w 4432265"/>
              <a:gd name="connsiteY14" fmla="*/ 5617473 h 5762092"/>
              <a:gd name="connsiteX15" fmla="*/ 128232 w 4432265"/>
              <a:gd name="connsiteY15" fmla="*/ 5738550 h 5762092"/>
              <a:gd name="connsiteX16" fmla="*/ 129644 w 4432265"/>
              <a:gd name="connsiteY16" fmla="*/ 5661719 h 5762092"/>
              <a:gd name="connsiteX17" fmla="*/ 114896 w 4432265"/>
              <a:gd name="connsiteY17" fmla="*/ 4791564 h 5762092"/>
              <a:gd name="connsiteX18" fmla="*/ 106040 w 4432265"/>
              <a:gd name="connsiteY18" fmla="*/ 2997473 h 5762092"/>
              <a:gd name="connsiteX0" fmla="*/ 106040 w 4432265"/>
              <a:gd name="connsiteY0" fmla="*/ 2997473 h 5762092"/>
              <a:gd name="connsiteX1" fmla="*/ 130296 w 4432265"/>
              <a:gd name="connsiteY1" fmla="*/ 1091279 h 5762092"/>
              <a:gd name="connsiteX2" fmla="*/ 114896 w 4432265"/>
              <a:gd name="connsiteY2" fmla="*/ 676763 h 5762092"/>
              <a:gd name="connsiteX3" fmla="*/ 115548 w 4432265"/>
              <a:gd name="connsiteY3" fmla="*/ 191627 h 5762092"/>
              <a:gd name="connsiteX4" fmla="*/ 55902 w 4432265"/>
              <a:gd name="connsiteY4" fmla="*/ 57332 h 5762092"/>
              <a:gd name="connsiteX5" fmla="*/ 55902 w 4432265"/>
              <a:gd name="connsiteY5" fmla="*/ 42583 h 5762092"/>
              <a:gd name="connsiteX6" fmla="*/ 128232 w 4432265"/>
              <a:gd name="connsiteY6" fmla="*/ 49918 h 5762092"/>
              <a:gd name="connsiteX7" fmla="*/ 1531391 w 4432265"/>
              <a:gd name="connsiteY7" fmla="*/ 235873 h 5762092"/>
              <a:gd name="connsiteX8" fmla="*/ 2651619 w 4432265"/>
              <a:gd name="connsiteY8" fmla="*/ 617771 h 5762092"/>
              <a:gd name="connsiteX9" fmla="*/ 3094721 w 4432265"/>
              <a:gd name="connsiteY9" fmla="*/ 781563 h 5762092"/>
              <a:gd name="connsiteX10" fmla="*/ 3404437 w 4432265"/>
              <a:gd name="connsiteY10" fmla="*/ 1047034 h 5762092"/>
              <a:gd name="connsiteX11" fmla="*/ 3950128 w 4432265"/>
              <a:gd name="connsiteY11" fmla="*/ 1666467 h 5762092"/>
              <a:gd name="connsiteX12" fmla="*/ 4412708 w 4432265"/>
              <a:gd name="connsiteY12" fmla="*/ 2894234 h 5762092"/>
              <a:gd name="connsiteX13" fmla="*/ 3138315 w 4432265"/>
              <a:gd name="connsiteY13" fmla="*/ 4953795 h 5762092"/>
              <a:gd name="connsiteX14" fmla="*/ 1309515 w 4432265"/>
              <a:gd name="connsiteY14" fmla="*/ 5617473 h 5762092"/>
              <a:gd name="connsiteX15" fmla="*/ 128232 w 4432265"/>
              <a:gd name="connsiteY15" fmla="*/ 5738550 h 5762092"/>
              <a:gd name="connsiteX16" fmla="*/ 129644 w 4432265"/>
              <a:gd name="connsiteY16" fmla="*/ 5661719 h 5762092"/>
              <a:gd name="connsiteX17" fmla="*/ 114896 w 4432265"/>
              <a:gd name="connsiteY17" fmla="*/ 4791564 h 5762092"/>
              <a:gd name="connsiteX18" fmla="*/ 106040 w 4432265"/>
              <a:gd name="connsiteY18" fmla="*/ 2997473 h 5762092"/>
              <a:gd name="connsiteX0" fmla="*/ 106040 w 4432265"/>
              <a:gd name="connsiteY0" fmla="*/ 2997473 h 5743372"/>
              <a:gd name="connsiteX1" fmla="*/ 130296 w 4432265"/>
              <a:gd name="connsiteY1" fmla="*/ 1091279 h 5743372"/>
              <a:gd name="connsiteX2" fmla="*/ 114896 w 4432265"/>
              <a:gd name="connsiteY2" fmla="*/ 676763 h 5743372"/>
              <a:gd name="connsiteX3" fmla="*/ 115548 w 4432265"/>
              <a:gd name="connsiteY3" fmla="*/ 191627 h 5743372"/>
              <a:gd name="connsiteX4" fmla="*/ 55902 w 4432265"/>
              <a:gd name="connsiteY4" fmla="*/ 57332 h 5743372"/>
              <a:gd name="connsiteX5" fmla="*/ 55902 w 4432265"/>
              <a:gd name="connsiteY5" fmla="*/ 42583 h 5743372"/>
              <a:gd name="connsiteX6" fmla="*/ 128232 w 4432265"/>
              <a:gd name="connsiteY6" fmla="*/ 49918 h 5743372"/>
              <a:gd name="connsiteX7" fmla="*/ 1531391 w 4432265"/>
              <a:gd name="connsiteY7" fmla="*/ 235873 h 5743372"/>
              <a:gd name="connsiteX8" fmla="*/ 2651619 w 4432265"/>
              <a:gd name="connsiteY8" fmla="*/ 617771 h 5743372"/>
              <a:gd name="connsiteX9" fmla="*/ 3094721 w 4432265"/>
              <a:gd name="connsiteY9" fmla="*/ 781563 h 5743372"/>
              <a:gd name="connsiteX10" fmla="*/ 3404437 w 4432265"/>
              <a:gd name="connsiteY10" fmla="*/ 1047034 h 5743372"/>
              <a:gd name="connsiteX11" fmla="*/ 3950128 w 4432265"/>
              <a:gd name="connsiteY11" fmla="*/ 1666467 h 5743372"/>
              <a:gd name="connsiteX12" fmla="*/ 4412708 w 4432265"/>
              <a:gd name="connsiteY12" fmla="*/ 2894234 h 5743372"/>
              <a:gd name="connsiteX13" fmla="*/ 3138315 w 4432265"/>
              <a:gd name="connsiteY13" fmla="*/ 4953795 h 5743372"/>
              <a:gd name="connsiteX14" fmla="*/ 1309515 w 4432265"/>
              <a:gd name="connsiteY14" fmla="*/ 5617473 h 5743372"/>
              <a:gd name="connsiteX15" fmla="*/ 128232 w 4432265"/>
              <a:gd name="connsiteY15" fmla="*/ 5738550 h 5743372"/>
              <a:gd name="connsiteX16" fmla="*/ 129644 w 4432265"/>
              <a:gd name="connsiteY16" fmla="*/ 5661719 h 5743372"/>
              <a:gd name="connsiteX17" fmla="*/ 115547 w 4432265"/>
              <a:gd name="connsiteY17" fmla="*/ 5176583 h 5743372"/>
              <a:gd name="connsiteX18" fmla="*/ 114896 w 4432265"/>
              <a:gd name="connsiteY18" fmla="*/ 4791564 h 5743372"/>
              <a:gd name="connsiteX19" fmla="*/ 106040 w 4432265"/>
              <a:gd name="connsiteY19" fmla="*/ 2997473 h 5743372"/>
              <a:gd name="connsiteX0" fmla="*/ 106040 w 4432265"/>
              <a:gd name="connsiteY0" fmla="*/ 2997473 h 5743372"/>
              <a:gd name="connsiteX1" fmla="*/ 130296 w 4432265"/>
              <a:gd name="connsiteY1" fmla="*/ 1091279 h 5743372"/>
              <a:gd name="connsiteX2" fmla="*/ 114896 w 4432265"/>
              <a:gd name="connsiteY2" fmla="*/ 676763 h 5743372"/>
              <a:gd name="connsiteX3" fmla="*/ 115548 w 4432265"/>
              <a:gd name="connsiteY3" fmla="*/ 191627 h 5743372"/>
              <a:gd name="connsiteX4" fmla="*/ 55902 w 4432265"/>
              <a:gd name="connsiteY4" fmla="*/ 57332 h 5743372"/>
              <a:gd name="connsiteX5" fmla="*/ 55902 w 4432265"/>
              <a:gd name="connsiteY5" fmla="*/ 42583 h 5743372"/>
              <a:gd name="connsiteX6" fmla="*/ 128232 w 4432265"/>
              <a:gd name="connsiteY6" fmla="*/ 49918 h 5743372"/>
              <a:gd name="connsiteX7" fmla="*/ 1531391 w 4432265"/>
              <a:gd name="connsiteY7" fmla="*/ 235873 h 5743372"/>
              <a:gd name="connsiteX8" fmla="*/ 2651619 w 4432265"/>
              <a:gd name="connsiteY8" fmla="*/ 617771 h 5743372"/>
              <a:gd name="connsiteX9" fmla="*/ 3065224 w 4432265"/>
              <a:gd name="connsiteY9" fmla="*/ 840557 h 5743372"/>
              <a:gd name="connsiteX10" fmla="*/ 3404437 w 4432265"/>
              <a:gd name="connsiteY10" fmla="*/ 1047034 h 5743372"/>
              <a:gd name="connsiteX11" fmla="*/ 3950128 w 4432265"/>
              <a:gd name="connsiteY11" fmla="*/ 1666467 h 5743372"/>
              <a:gd name="connsiteX12" fmla="*/ 4412708 w 4432265"/>
              <a:gd name="connsiteY12" fmla="*/ 2894234 h 5743372"/>
              <a:gd name="connsiteX13" fmla="*/ 3138315 w 4432265"/>
              <a:gd name="connsiteY13" fmla="*/ 4953795 h 5743372"/>
              <a:gd name="connsiteX14" fmla="*/ 1309515 w 4432265"/>
              <a:gd name="connsiteY14" fmla="*/ 5617473 h 5743372"/>
              <a:gd name="connsiteX15" fmla="*/ 128232 w 4432265"/>
              <a:gd name="connsiteY15" fmla="*/ 5738550 h 5743372"/>
              <a:gd name="connsiteX16" fmla="*/ 129644 w 4432265"/>
              <a:gd name="connsiteY16" fmla="*/ 5661719 h 5743372"/>
              <a:gd name="connsiteX17" fmla="*/ 115547 w 4432265"/>
              <a:gd name="connsiteY17" fmla="*/ 5176583 h 5743372"/>
              <a:gd name="connsiteX18" fmla="*/ 114896 w 4432265"/>
              <a:gd name="connsiteY18" fmla="*/ 4791564 h 5743372"/>
              <a:gd name="connsiteX19" fmla="*/ 106040 w 4432265"/>
              <a:gd name="connsiteY19" fmla="*/ 2997473 h 5743372"/>
              <a:gd name="connsiteX0" fmla="*/ 106040 w 4414558"/>
              <a:gd name="connsiteY0" fmla="*/ 2997473 h 5743372"/>
              <a:gd name="connsiteX1" fmla="*/ 130296 w 4414558"/>
              <a:gd name="connsiteY1" fmla="*/ 1091279 h 5743372"/>
              <a:gd name="connsiteX2" fmla="*/ 114896 w 4414558"/>
              <a:gd name="connsiteY2" fmla="*/ 676763 h 5743372"/>
              <a:gd name="connsiteX3" fmla="*/ 115548 w 4414558"/>
              <a:gd name="connsiteY3" fmla="*/ 191627 h 5743372"/>
              <a:gd name="connsiteX4" fmla="*/ 55902 w 4414558"/>
              <a:gd name="connsiteY4" fmla="*/ 57332 h 5743372"/>
              <a:gd name="connsiteX5" fmla="*/ 55902 w 4414558"/>
              <a:gd name="connsiteY5" fmla="*/ 42583 h 5743372"/>
              <a:gd name="connsiteX6" fmla="*/ 128232 w 4414558"/>
              <a:gd name="connsiteY6" fmla="*/ 49918 h 5743372"/>
              <a:gd name="connsiteX7" fmla="*/ 1531391 w 4414558"/>
              <a:gd name="connsiteY7" fmla="*/ 235873 h 5743372"/>
              <a:gd name="connsiteX8" fmla="*/ 2651619 w 4414558"/>
              <a:gd name="connsiteY8" fmla="*/ 617771 h 5743372"/>
              <a:gd name="connsiteX9" fmla="*/ 3065224 w 4414558"/>
              <a:gd name="connsiteY9" fmla="*/ 840557 h 5743372"/>
              <a:gd name="connsiteX10" fmla="*/ 3404437 w 4414558"/>
              <a:gd name="connsiteY10" fmla="*/ 1047034 h 5743372"/>
              <a:gd name="connsiteX11" fmla="*/ 3950128 w 4414558"/>
              <a:gd name="connsiteY11" fmla="*/ 1666467 h 5743372"/>
              <a:gd name="connsiteX12" fmla="*/ 4412708 w 4414558"/>
              <a:gd name="connsiteY12" fmla="*/ 2894234 h 5743372"/>
              <a:gd name="connsiteX13" fmla="*/ 4102947 w 4414558"/>
              <a:gd name="connsiteY13" fmla="*/ 3896735 h 5743372"/>
              <a:gd name="connsiteX14" fmla="*/ 3138315 w 4414558"/>
              <a:gd name="connsiteY14" fmla="*/ 4953795 h 5743372"/>
              <a:gd name="connsiteX15" fmla="*/ 1309515 w 4414558"/>
              <a:gd name="connsiteY15" fmla="*/ 5617473 h 5743372"/>
              <a:gd name="connsiteX16" fmla="*/ 128232 w 4414558"/>
              <a:gd name="connsiteY16" fmla="*/ 5738550 h 5743372"/>
              <a:gd name="connsiteX17" fmla="*/ 129644 w 4414558"/>
              <a:gd name="connsiteY17" fmla="*/ 5661719 h 5743372"/>
              <a:gd name="connsiteX18" fmla="*/ 115547 w 4414558"/>
              <a:gd name="connsiteY18" fmla="*/ 5176583 h 5743372"/>
              <a:gd name="connsiteX19" fmla="*/ 114896 w 4414558"/>
              <a:gd name="connsiteY19" fmla="*/ 4791564 h 5743372"/>
              <a:gd name="connsiteX20" fmla="*/ 106040 w 4414558"/>
              <a:gd name="connsiteY20" fmla="*/ 2997473 h 5743372"/>
              <a:gd name="connsiteX0" fmla="*/ 106040 w 4415446"/>
              <a:gd name="connsiteY0" fmla="*/ 2997473 h 5743372"/>
              <a:gd name="connsiteX1" fmla="*/ 130296 w 4415446"/>
              <a:gd name="connsiteY1" fmla="*/ 1091279 h 5743372"/>
              <a:gd name="connsiteX2" fmla="*/ 114896 w 4415446"/>
              <a:gd name="connsiteY2" fmla="*/ 676763 h 5743372"/>
              <a:gd name="connsiteX3" fmla="*/ 115548 w 4415446"/>
              <a:gd name="connsiteY3" fmla="*/ 191627 h 5743372"/>
              <a:gd name="connsiteX4" fmla="*/ 55902 w 4415446"/>
              <a:gd name="connsiteY4" fmla="*/ 57332 h 5743372"/>
              <a:gd name="connsiteX5" fmla="*/ 55902 w 4415446"/>
              <a:gd name="connsiteY5" fmla="*/ 42583 h 5743372"/>
              <a:gd name="connsiteX6" fmla="*/ 128232 w 4415446"/>
              <a:gd name="connsiteY6" fmla="*/ 49918 h 5743372"/>
              <a:gd name="connsiteX7" fmla="*/ 1531391 w 4415446"/>
              <a:gd name="connsiteY7" fmla="*/ 235873 h 5743372"/>
              <a:gd name="connsiteX8" fmla="*/ 2651619 w 4415446"/>
              <a:gd name="connsiteY8" fmla="*/ 617771 h 5743372"/>
              <a:gd name="connsiteX9" fmla="*/ 3065224 w 4415446"/>
              <a:gd name="connsiteY9" fmla="*/ 840557 h 5743372"/>
              <a:gd name="connsiteX10" fmla="*/ 3404437 w 4415446"/>
              <a:gd name="connsiteY10" fmla="*/ 1047034 h 5743372"/>
              <a:gd name="connsiteX11" fmla="*/ 3950128 w 4415446"/>
              <a:gd name="connsiteY11" fmla="*/ 1666467 h 5743372"/>
              <a:gd name="connsiteX12" fmla="*/ 4265180 w 4415446"/>
              <a:gd name="connsiteY12" fmla="*/ 2112180 h 5743372"/>
              <a:gd name="connsiteX13" fmla="*/ 4412708 w 4415446"/>
              <a:gd name="connsiteY13" fmla="*/ 2894234 h 5743372"/>
              <a:gd name="connsiteX14" fmla="*/ 4102947 w 4415446"/>
              <a:gd name="connsiteY14" fmla="*/ 3896735 h 5743372"/>
              <a:gd name="connsiteX15" fmla="*/ 3138315 w 4415446"/>
              <a:gd name="connsiteY15" fmla="*/ 4953795 h 5743372"/>
              <a:gd name="connsiteX16" fmla="*/ 1309515 w 4415446"/>
              <a:gd name="connsiteY16" fmla="*/ 5617473 h 5743372"/>
              <a:gd name="connsiteX17" fmla="*/ 128232 w 4415446"/>
              <a:gd name="connsiteY17" fmla="*/ 5738550 h 5743372"/>
              <a:gd name="connsiteX18" fmla="*/ 129644 w 4415446"/>
              <a:gd name="connsiteY18" fmla="*/ 5661719 h 5743372"/>
              <a:gd name="connsiteX19" fmla="*/ 115547 w 4415446"/>
              <a:gd name="connsiteY19" fmla="*/ 5176583 h 5743372"/>
              <a:gd name="connsiteX20" fmla="*/ 114896 w 4415446"/>
              <a:gd name="connsiteY20" fmla="*/ 4791564 h 5743372"/>
              <a:gd name="connsiteX21" fmla="*/ 106040 w 4415446"/>
              <a:gd name="connsiteY21" fmla="*/ 2997473 h 5743372"/>
              <a:gd name="connsiteX0" fmla="*/ 106040 w 4415446"/>
              <a:gd name="connsiteY0" fmla="*/ 2997473 h 5743372"/>
              <a:gd name="connsiteX1" fmla="*/ 130296 w 4415446"/>
              <a:gd name="connsiteY1" fmla="*/ 1091279 h 5743372"/>
              <a:gd name="connsiteX2" fmla="*/ 114896 w 4415446"/>
              <a:gd name="connsiteY2" fmla="*/ 676763 h 5743372"/>
              <a:gd name="connsiteX3" fmla="*/ 115548 w 4415446"/>
              <a:gd name="connsiteY3" fmla="*/ 191627 h 5743372"/>
              <a:gd name="connsiteX4" fmla="*/ 55902 w 4415446"/>
              <a:gd name="connsiteY4" fmla="*/ 57332 h 5743372"/>
              <a:gd name="connsiteX5" fmla="*/ 55902 w 4415446"/>
              <a:gd name="connsiteY5" fmla="*/ 42583 h 5743372"/>
              <a:gd name="connsiteX6" fmla="*/ 128232 w 4415446"/>
              <a:gd name="connsiteY6" fmla="*/ 49918 h 5743372"/>
              <a:gd name="connsiteX7" fmla="*/ 1531391 w 4415446"/>
              <a:gd name="connsiteY7" fmla="*/ 235873 h 5743372"/>
              <a:gd name="connsiteX8" fmla="*/ 2651619 w 4415446"/>
              <a:gd name="connsiteY8" fmla="*/ 617771 h 5743372"/>
              <a:gd name="connsiteX9" fmla="*/ 3065224 w 4415446"/>
              <a:gd name="connsiteY9" fmla="*/ 840557 h 5743372"/>
              <a:gd name="connsiteX10" fmla="*/ 3404437 w 4415446"/>
              <a:gd name="connsiteY10" fmla="*/ 1047034 h 5743372"/>
              <a:gd name="connsiteX11" fmla="*/ 3950128 w 4415446"/>
              <a:gd name="connsiteY11" fmla="*/ 1622221 h 5743372"/>
              <a:gd name="connsiteX12" fmla="*/ 4265180 w 4415446"/>
              <a:gd name="connsiteY12" fmla="*/ 2112180 h 5743372"/>
              <a:gd name="connsiteX13" fmla="*/ 4412708 w 4415446"/>
              <a:gd name="connsiteY13" fmla="*/ 2894234 h 5743372"/>
              <a:gd name="connsiteX14" fmla="*/ 4102947 w 4415446"/>
              <a:gd name="connsiteY14" fmla="*/ 3896735 h 5743372"/>
              <a:gd name="connsiteX15" fmla="*/ 3138315 w 4415446"/>
              <a:gd name="connsiteY15" fmla="*/ 4953795 h 5743372"/>
              <a:gd name="connsiteX16" fmla="*/ 1309515 w 4415446"/>
              <a:gd name="connsiteY16" fmla="*/ 5617473 h 5743372"/>
              <a:gd name="connsiteX17" fmla="*/ 128232 w 4415446"/>
              <a:gd name="connsiteY17" fmla="*/ 5738550 h 5743372"/>
              <a:gd name="connsiteX18" fmla="*/ 129644 w 4415446"/>
              <a:gd name="connsiteY18" fmla="*/ 5661719 h 5743372"/>
              <a:gd name="connsiteX19" fmla="*/ 115547 w 4415446"/>
              <a:gd name="connsiteY19" fmla="*/ 5176583 h 5743372"/>
              <a:gd name="connsiteX20" fmla="*/ 114896 w 4415446"/>
              <a:gd name="connsiteY20" fmla="*/ 4791564 h 5743372"/>
              <a:gd name="connsiteX21" fmla="*/ 106040 w 4415446"/>
              <a:gd name="connsiteY21" fmla="*/ 2997473 h 5743372"/>
              <a:gd name="connsiteX0" fmla="*/ 79202 w 4388608"/>
              <a:gd name="connsiteY0" fmla="*/ 2980445 h 5726344"/>
              <a:gd name="connsiteX1" fmla="*/ 103458 w 4388608"/>
              <a:gd name="connsiteY1" fmla="*/ 1074251 h 5726344"/>
              <a:gd name="connsiteX2" fmla="*/ 88058 w 4388608"/>
              <a:gd name="connsiteY2" fmla="*/ 659735 h 5726344"/>
              <a:gd name="connsiteX3" fmla="*/ 88710 w 4388608"/>
              <a:gd name="connsiteY3" fmla="*/ 174599 h 5726344"/>
              <a:gd name="connsiteX4" fmla="*/ 29064 w 4388608"/>
              <a:gd name="connsiteY4" fmla="*/ 40304 h 5726344"/>
              <a:gd name="connsiteX5" fmla="*/ 101135 w 4388608"/>
              <a:gd name="connsiteY5" fmla="*/ 106635 h 5726344"/>
              <a:gd name="connsiteX6" fmla="*/ 101394 w 4388608"/>
              <a:gd name="connsiteY6" fmla="*/ 32890 h 5726344"/>
              <a:gd name="connsiteX7" fmla="*/ 1504553 w 4388608"/>
              <a:gd name="connsiteY7" fmla="*/ 218845 h 5726344"/>
              <a:gd name="connsiteX8" fmla="*/ 2624781 w 4388608"/>
              <a:gd name="connsiteY8" fmla="*/ 600743 h 5726344"/>
              <a:gd name="connsiteX9" fmla="*/ 3038386 w 4388608"/>
              <a:gd name="connsiteY9" fmla="*/ 823529 h 5726344"/>
              <a:gd name="connsiteX10" fmla="*/ 3377599 w 4388608"/>
              <a:gd name="connsiteY10" fmla="*/ 1030006 h 5726344"/>
              <a:gd name="connsiteX11" fmla="*/ 3923290 w 4388608"/>
              <a:gd name="connsiteY11" fmla="*/ 1605193 h 5726344"/>
              <a:gd name="connsiteX12" fmla="*/ 4238342 w 4388608"/>
              <a:gd name="connsiteY12" fmla="*/ 2095152 h 5726344"/>
              <a:gd name="connsiteX13" fmla="*/ 4385870 w 4388608"/>
              <a:gd name="connsiteY13" fmla="*/ 2877206 h 5726344"/>
              <a:gd name="connsiteX14" fmla="*/ 4076109 w 4388608"/>
              <a:gd name="connsiteY14" fmla="*/ 3879707 h 5726344"/>
              <a:gd name="connsiteX15" fmla="*/ 3111477 w 4388608"/>
              <a:gd name="connsiteY15" fmla="*/ 4936767 h 5726344"/>
              <a:gd name="connsiteX16" fmla="*/ 1282677 w 4388608"/>
              <a:gd name="connsiteY16" fmla="*/ 5600445 h 5726344"/>
              <a:gd name="connsiteX17" fmla="*/ 101394 w 4388608"/>
              <a:gd name="connsiteY17" fmla="*/ 5721522 h 5726344"/>
              <a:gd name="connsiteX18" fmla="*/ 102806 w 4388608"/>
              <a:gd name="connsiteY18" fmla="*/ 5644691 h 5726344"/>
              <a:gd name="connsiteX19" fmla="*/ 88709 w 4388608"/>
              <a:gd name="connsiteY19" fmla="*/ 5159555 h 5726344"/>
              <a:gd name="connsiteX20" fmla="*/ 88058 w 4388608"/>
              <a:gd name="connsiteY20" fmla="*/ 4774536 h 5726344"/>
              <a:gd name="connsiteX21" fmla="*/ 79202 w 4388608"/>
              <a:gd name="connsiteY21" fmla="*/ 2980445 h 5726344"/>
              <a:gd name="connsiteX0" fmla="*/ 79202 w 4388608"/>
              <a:gd name="connsiteY0" fmla="*/ 2950082 h 5695981"/>
              <a:gd name="connsiteX1" fmla="*/ 103458 w 4388608"/>
              <a:gd name="connsiteY1" fmla="*/ 1043888 h 5695981"/>
              <a:gd name="connsiteX2" fmla="*/ 88058 w 4388608"/>
              <a:gd name="connsiteY2" fmla="*/ 629372 h 5695981"/>
              <a:gd name="connsiteX3" fmla="*/ 88710 w 4388608"/>
              <a:gd name="connsiteY3" fmla="*/ 144236 h 5695981"/>
              <a:gd name="connsiteX4" fmla="*/ 101135 w 4388608"/>
              <a:gd name="connsiteY4" fmla="*/ 82012 h 5695981"/>
              <a:gd name="connsiteX5" fmla="*/ 101135 w 4388608"/>
              <a:gd name="connsiteY5" fmla="*/ 76272 h 5695981"/>
              <a:gd name="connsiteX6" fmla="*/ 101394 w 4388608"/>
              <a:gd name="connsiteY6" fmla="*/ 2527 h 5695981"/>
              <a:gd name="connsiteX7" fmla="*/ 1504553 w 4388608"/>
              <a:gd name="connsiteY7" fmla="*/ 188482 h 5695981"/>
              <a:gd name="connsiteX8" fmla="*/ 2624781 w 4388608"/>
              <a:gd name="connsiteY8" fmla="*/ 570380 h 5695981"/>
              <a:gd name="connsiteX9" fmla="*/ 3038386 w 4388608"/>
              <a:gd name="connsiteY9" fmla="*/ 793166 h 5695981"/>
              <a:gd name="connsiteX10" fmla="*/ 3377599 w 4388608"/>
              <a:gd name="connsiteY10" fmla="*/ 999643 h 5695981"/>
              <a:gd name="connsiteX11" fmla="*/ 3923290 w 4388608"/>
              <a:gd name="connsiteY11" fmla="*/ 1574830 h 5695981"/>
              <a:gd name="connsiteX12" fmla="*/ 4238342 w 4388608"/>
              <a:gd name="connsiteY12" fmla="*/ 2064789 h 5695981"/>
              <a:gd name="connsiteX13" fmla="*/ 4385870 w 4388608"/>
              <a:gd name="connsiteY13" fmla="*/ 2846843 h 5695981"/>
              <a:gd name="connsiteX14" fmla="*/ 4076109 w 4388608"/>
              <a:gd name="connsiteY14" fmla="*/ 3849344 h 5695981"/>
              <a:gd name="connsiteX15" fmla="*/ 3111477 w 4388608"/>
              <a:gd name="connsiteY15" fmla="*/ 4906404 h 5695981"/>
              <a:gd name="connsiteX16" fmla="*/ 1282677 w 4388608"/>
              <a:gd name="connsiteY16" fmla="*/ 5570082 h 5695981"/>
              <a:gd name="connsiteX17" fmla="*/ 101394 w 4388608"/>
              <a:gd name="connsiteY17" fmla="*/ 5691159 h 5695981"/>
              <a:gd name="connsiteX18" fmla="*/ 102806 w 4388608"/>
              <a:gd name="connsiteY18" fmla="*/ 5614328 h 5695981"/>
              <a:gd name="connsiteX19" fmla="*/ 88709 w 4388608"/>
              <a:gd name="connsiteY19" fmla="*/ 5129192 h 5695981"/>
              <a:gd name="connsiteX20" fmla="*/ 88058 w 4388608"/>
              <a:gd name="connsiteY20" fmla="*/ 4744173 h 5695981"/>
              <a:gd name="connsiteX21" fmla="*/ 79202 w 4388608"/>
              <a:gd name="connsiteY21" fmla="*/ 2950082 h 5695981"/>
              <a:gd name="connsiteX0" fmla="*/ 79202 w 4388608"/>
              <a:gd name="connsiteY0" fmla="*/ 2950082 h 5695981"/>
              <a:gd name="connsiteX1" fmla="*/ 103458 w 4388608"/>
              <a:gd name="connsiteY1" fmla="*/ 1043888 h 5695981"/>
              <a:gd name="connsiteX2" fmla="*/ 119589 w 4388608"/>
              <a:gd name="connsiteY2" fmla="*/ 633877 h 5695981"/>
              <a:gd name="connsiteX3" fmla="*/ 88710 w 4388608"/>
              <a:gd name="connsiteY3" fmla="*/ 144236 h 5695981"/>
              <a:gd name="connsiteX4" fmla="*/ 101135 w 4388608"/>
              <a:gd name="connsiteY4" fmla="*/ 82012 h 5695981"/>
              <a:gd name="connsiteX5" fmla="*/ 101135 w 4388608"/>
              <a:gd name="connsiteY5" fmla="*/ 76272 h 5695981"/>
              <a:gd name="connsiteX6" fmla="*/ 101394 w 4388608"/>
              <a:gd name="connsiteY6" fmla="*/ 2527 h 5695981"/>
              <a:gd name="connsiteX7" fmla="*/ 1504553 w 4388608"/>
              <a:gd name="connsiteY7" fmla="*/ 188482 h 5695981"/>
              <a:gd name="connsiteX8" fmla="*/ 2624781 w 4388608"/>
              <a:gd name="connsiteY8" fmla="*/ 570380 h 5695981"/>
              <a:gd name="connsiteX9" fmla="*/ 3038386 w 4388608"/>
              <a:gd name="connsiteY9" fmla="*/ 793166 h 5695981"/>
              <a:gd name="connsiteX10" fmla="*/ 3377599 w 4388608"/>
              <a:gd name="connsiteY10" fmla="*/ 999643 h 5695981"/>
              <a:gd name="connsiteX11" fmla="*/ 3923290 w 4388608"/>
              <a:gd name="connsiteY11" fmla="*/ 1574830 h 5695981"/>
              <a:gd name="connsiteX12" fmla="*/ 4238342 w 4388608"/>
              <a:gd name="connsiteY12" fmla="*/ 2064789 h 5695981"/>
              <a:gd name="connsiteX13" fmla="*/ 4385870 w 4388608"/>
              <a:gd name="connsiteY13" fmla="*/ 2846843 h 5695981"/>
              <a:gd name="connsiteX14" fmla="*/ 4076109 w 4388608"/>
              <a:gd name="connsiteY14" fmla="*/ 3849344 h 5695981"/>
              <a:gd name="connsiteX15" fmla="*/ 3111477 w 4388608"/>
              <a:gd name="connsiteY15" fmla="*/ 4906404 h 5695981"/>
              <a:gd name="connsiteX16" fmla="*/ 1282677 w 4388608"/>
              <a:gd name="connsiteY16" fmla="*/ 5570082 h 5695981"/>
              <a:gd name="connsiteX17" fmla="*/ 101394 w 4388608"/>
              <a:gd name="connsiteY17" fmla="*/ 5691159 h 5695981"/>
              <a:gd name="connsiteX18" fmla="*/ 102806 w 4388608"/>
              <a:gd name="connsiteY18" fmla="*/ 5614328 h 5695981"/>
              <a:gd name="connsiteX19" fmla="*/ 88709 w 4388608"/>
              <a:gd name="connsiteY19" fmla="*/ 5129192 h 5695981"/>
              <a:gd name="connsiteX20" fmla="*/ 88058 w 4388608"/>
              <a:gd name="connsiteY20" fmla="*/ 4744173 h 5695981"/>
              <a:gd name="connsiteX21" fmla="*/ 79202 w 4388608"/>
              <a:gd name="connsiteY21" fmla="*/ 2950082 h 5695981"/>
              <a:gd name="connsiteX0" fmla="*/ 79202 w 4388608"/>
              <a:gd name="connsiteY0" fmla="*/ 2950082 h 5695981"/>
              <a:gd name="connsiteX1" fmla="*/ 103458 w 4388608"/>
              <a:gd name="connsiteY1" fmla="*/ 1043888 h 5695981"/>
              <a:gd name="connsiteX2" fmla="*/ 119589 w 4388608"/>
              <a:gd name="connsiteY2" fmla="*/ 633877 h 5695981"/>
              <a:gd name="connsiteX3" fmla="*/ 88710 w 4388608"/>
              <a:gd name="connsiteY3" fmla="*/ 144236 h 5695981"/>
              <a:gd name="connsiteX4" fmla="*/ 101135 w 4388608"/>
              <a:gd name="connsiteY4" fmla="*/ 82012 h 5695981"/>
              <a:gd name="connsiteX5" fmla="*/ 101135 w 4388608"/>
              <a:gd name="connsiteY5" fmla="*/ 76272 h 5695981"/>
              <a:gd name="connsiteX6" fmla="*/ 101394 w 4388608"/>
              <a:gd name="connsiteY6" fmla="*/ 2527 h 5695981"/>
              <a:gd name="connsiteX7" fmla="*/ 1504553 w 4388608"/>
              <a:gd name="connsiteY7" fmla="*/ 188482 h 5695981"/>
              <a:gd name="connsiteX8" fmla="*/ 2624781 w 4388608"/>
              <a:gd name="connsiteY8" fmla="*/ 570380 h 5695981"/>
              <a:gd name="connsiteX9" fmla="*/ 3038386 w 4388608"/>
              <a:gd name="connsiteY9" fmla="*/ 793166 h 5695981"/>
              <a:gd name="connsiteX10" fmla="*/ 3377599 w 4388608"/>
              <a:gd name="connsiteY10" fmla="*/ 999643 h 5695981"/>
              <a:gd name="connsiteX11" fmla="*/ 3923290 w 4388608"/>
              <a:gd name="connsiteY11" fmla="*/ 1574830 h 5695981"/>
              <a:gd name="connsiteX12" fmla="*/ 4238342 w 4388608"/>
              <a:gd name="connsiteY12" fmla="*/ 2064789 h 5695981"/>
              <a:gd name="connsiteX13" fmla="*/ 4385870 w 4388608"/>
              <a:gd name="connsiteY13" fmla="*/ 2846843 h 5695981"/>
              <a:gd name="connsiteX14" fmla="*/ 4076109 w 4388608"/>
              <a:gd name="connsiteY14" fmla="*/ 3849344 h 5695981"/>
              <a:gd name="connsiteX15" fmla="*/ 3111477 w 4388608"/>
              <a:gd name="connsiteY15" fmla="*/ 4906404 h 5695981"/>
              <a:gd name="connsiteX16" fmla="*/ 1282677 w 4388608"/>
              <a:gd name="connsiteY16" fmla="*/ 5570082 h 5695981"/>
              <a:gd name="connsiteX17" fmla="*/ 101394 w 4388608"/>
              <a:gd name="connsiteY17" fmla="*/ 5691159 h 5695981"/>
              <a:gd name="connsiteX18" fmla="*/ 102806 w 4388608"/>
              <a:gd name="connsiteY18" fmla="*/ 5614328 h 5695981"/>
              <a:gd name="connsiteX19" fmla="*/ 88709 w 4388608"/>
              <a:gd name="connsiteY19" fmla="*/ 5129192 h 5695981"/>
              <a:gd name="connsiteX20" fmla="*/ 88058 w 4388608"/>
              <a:gd name="connsiteY20" fmla="*/ 4744173 h 5695981"/>
              <a:gd name="connsiteX21" fmla="*/ 79202 w 4388608"/>
              <a:gd name="connsiteY21" fmla="*/ 2950082 h 5695981"/>
              <a:gd name="connsiteX0" fmla="*/ 67070 w 4376476"/>
              <a:gd name="connsiteY0" fmla="*/ 2949813 h 5695712"/>
              <a:gd name="connsiteX1" fmla="*/ 91326 w 4376476"/>
              <a:gd name="connsiteY1" fmla="*/ 1043619 h 5695712"/>
              <a:gd name="connsiteX2" fmla="*/ 107457 w 4376476"/>
              <a:gd name="connsiteY2" fmla="*/ 633608 h 5695712"/>
              <a:gd name="connsiteX3" fmla="*/ 76578 w 4376476"/>
              <a:gd name="connsiteY3" fmla="*/ 143967 h 5695712"/>
              <a:gd name="connsiteX4" fmla="*/ 89003 w 4376476"/>
              <a:gd name="connsiteY4" fmla="*/ 81743 h 5695712"/>
              <a:gd name="connsiteX5" fmla="*/ 129543 w 4376476"/>
              <a:gd name="connsiteY5" fmla="*/ 80507 h 5695712"/>
              <a:gd name="connsiteX6" fmla="*/ 89262 w 4376476"/>
              <a:gd name="connsiteY6" fmla="*/ 2258 h 5695712"/>
              <a:gd name="connsiteX7" fmla="*/ 1492421 w 4376476"/>
              <a:gd name="connsiteY7" fmla="*/ 188213 h 5695712"/>
              <a:gd name="connsiteX8" fmla="*/ 2612649 w 4376476"/>
              <a:gd name="connsiteY8" fmla="*/ 570111 h 5695712"/>
              <a:gd name="connsiteX9" fmla="*/ 3026254 w 4376476"/>
              <a:gd name="connsiteY9" fmla="*/ 792897 h 5695712"/>
              <a:gd name="connsiteX10" fmla="*/ 3365467 w 4376476"/>
              <a:gd name="connsiteY10" fmla="*/ 999374 h 5695712"/>
              <a:gd name="connsiteX11" fmla="*/ 3911158 w 4376476"/>
              <a:gd name="connsiteY11" fmla="*/ 1574561 h 5695712"/>
              <a:gd name="connsiteX12" fmla="*/ 4226210 w 4376476"/>
              <a:gd name="connsiteY12" fmla="*/ 2064520 h 5695712"/>
              <a:gd name="connsiteX13" fmla="*/ 4373738 w 4376476"/>
              <a:gd name="connsiteY13" fmla="*/ 2846574 h 5695712"/>
              <a:gd name="connsiteX14" fmla="*/ 4063977 w 4376476"/>
              <a:gd name="connsiteY14" fmla="*/ 3849075 h 5695712"/>
              <a:gd name="connsiteX15" fmla="*/ 3099345 w 4376476"/>
              <a:gd name="connsiteY15" fmla="*/ 4906135 h 5695712"/>
              <a:gd name="connsiteX16" fmla="*/ 1270545 w 4376476"/>
              <a:gd name="connsiteY16" fmla="*/ 5569813 h 5695712"/>
              <a:gd name="connsiteX17" fmla="*/ 89262 w 4376476"/>
              <a:gd name="connsiteY17" fmla="*/ 5690890 h 5695712"/>
              <a:gd name="connsiteX18" fmla="*/ 90674 w 4376476"/>
              <a:gd name="connsiteY18" fmla="*/ 5614059 h 5695712"/>
              <a:gd name="connsiteX19" fmla="*/ 76577 w 4376476"/>
              <a:gd name="connsiteY19" fmla="*/ 5128923 h 5695712"/>
              <a:gd name="connsiteX20" fmla="*/ 75926 w 4376476"/>
              <a:gd name="connsiteY20" fmla="*/ 4743904 h 5695712"/>
              <a:gd name="connsiteX21" fmla="*/ 67070 w 4376476"/>
              <a:gd name="connsiteY21" fmla="*/ 2949813 h 5695712"/>
              <a:gd name="connsiteX0" fmla="*/ 67070 w 4376476"/>
              <a:gd name="connsiteY0" fmla="*/ 2949813 h 5695712"/>
              <a:gd name="connsiteX1" fmla="*/ 91326 w 4376476"/>
              <a:gd name="connsiteY1" fmla="*/ 1043619 h 5695712"/>
              <a:gd name="connsiteX2" fmla="*/ 107457 w 4376476"/>
              <a:gd name="connsiteY2" fmla="*/ 633608 h 5695712"/>
              <a:gd name="connsiteX3" fmla="*/ 103604 w 4376476"/>
              <a:gd name="connsiteY3" fmla="*/ 148471 h 5695712"/>
              <a:gd name="connsiteX4" fmla="*/ 89003 w 4376476"/>
              <a:gd name="connsiteY4" fmla="*/ 81743 h 5695712"/>
              <a:gd name="connsiteX5" fmla="*/ 129543 w 4376476"/>
              <a:gd name="connsiteY5" fmla="*/ 80507 h 5695712"/>
              <a:gd name="connsiteX6" fmla="*/ 89262 w 4376476"/>
              <a:gd name="connsiteY6" fmla="*/ 2258 h 5695712"/>
              <a:gd name="connsiteX7" fmla="*/ 1492421 w 4376476"/>
              <a:gd name="connsiteY7" fmla="*/ 188213 h 5695712"/>
              <a:gd name="connsiteX8" fmla="*/ 2612649 w 4376476"/>
              <a:gd name="connsiteY8" fmla="*/ 570111 h 5695712"/>
              <a:gd name="connsiteX9" fmla="*/ 3026254 w 4376476"/>
              <a:gd name="connsiteY9" fmla="*/ 792897 h 5695712"/>
              <a:gd name="connsiteX10" fmla="*/ 3365467 w 4376476"/>
              <a:gd name="connsiteY10" fmla="*/ 999374 h 5695712"/>
              <a:gd name="connsiteX11" fmla="*/ 3911158 w 4376476"/>
              <a:gd name="connsiteY11" fmla="*/ 1574561 h 5695712"/>
              <a:gd name="connsiteX12" fmla="*/ 4226210 w 4376476"/>
              <a:gd name="connsiteY12" fmla="*/ 2064520 h 5695712"/>
              <a:gd name="connsiteX13" fmla="*/ 4373738 w 4376476"/>
              <a:gd name="connsiteY13" fmla="*/ 2846574 h 5695712"/>
              <a:gd name="connsiteX14" fmla="*/ 4063977 w 4376476"/>
              <a:gd name="connsiteY14" fmla="*/ 3849075 h 5695712"/>
              <a:gd name="connsiteX15" fmla="*/ 3099345 w 4376476"/>
              <a:gd name="connsiteY15" fmla="*/ 4906135 h 5695712"/>
              <a:gd name="connsiteX16" fmla="*/ 1270545 w 4376476"/>
              <a:gd name="connsiteY16" fmla="*/ 5569813 h 5695712"/>
              <a:gd name="connsiteX17" fmla="*/ 89262 w 4376476"/>
              <a:gd name="connsiteY17" fmla="*/ 5690890 h 5695712"/>
              <a:gd name="connsiteX18" fmla="*/ 90674 w 4376476"/>
              <a:gd name="connsiteY18" fmla="*/ 5614059 h 5695712"/>
              <a:gd name="connsiteX19" fmla="*/ 76577 w 4376476"/>
              <a:gd name="connsiteY19" fmla="*/ 5128923 h 5695712"/>
              <a:gd name="connsiteX20" fmla="*/ 75926 w 4376476"/>
              <a:gd name="connsiteY20" fmla="*/ 4743904 h 5695712"/>
              <a:gd name="connsiteX21" fmla="*/ 67070 w 4376476"/>
              <a:gd name="connsiteY21" fmla="*/ 2949813 h 5695712"/>
              <a:gd name="connsiteX0" fmla="*/ 63311 w 4372717"/>
              <a:gd name="connsiteY0" fmla="*/ 2935367 h 5681266"/>
              <a:gd name="connsiteX1" fmla="*/ 87567 w 4372717"/>
              <a:gd name="connsiteY1" fmla="*/ 1029173 h 5681266"/>
              <a:gd name="connsiteX2" fmla="*/ 103698 w 4372717"/>
              <a:gd name="connsiteY2" fmla="*/ 619162 h 5681266"/>
              <a:gd name="connsiteX3" fmla="*/ 99845 w 4372717"/>
              <a:gd name="connsiteY3" fmla="*/ 134025 h 5681266"/>
              <a:gd name="connsiteX4" fmla="*/ 85244 w 4372717"/>
              <a:gd name="connsiteY4" fmla="*/ 67297 h 5681266"/>
              <a:gd name="connsiteX5" fmla="*/ 125784 w 4372717"/>
              <a:gd name="connsiteY5" fmla="*/ 66061 h 5681266"/>
              <a:gd name="connsiteX6" fmla="*/ 229882 w 4372717"/>
              <a:gd name="connsiteY6" fmla="*/ 2620 h 5681266"/>
              <a:gd name="connsiteX7" fmla="*/ 1488662 w 4372717"/>
              <a:gd name="connsiteY7" fmla="*/ 173767 h 5681266"/>
              <a:gd name="connsiteX8" fmla="*/ 2608890 w 4372717"/>
              <a:gd name="connsiteY8" fmla="*/ 555665 h 5681266"/>
              <a:gd name="connsiteX9" fmla="*/ 3022495 w 4372717"/>
              <a:gd name="connsiteY9" fmla="*/ 778451 h 5681266"/>
              <a:gd name="connsiteX10" fmla="*/ 3361708 w 4372717"/>
              <a:gd name="connsiteY10" fmla="*/ 984928 h 5681266"/>
              <a:gd name="connsiteX11" fmla="*/ 3907399 w 4372717"/>
              <a:gd name="connsiteY11" fmla="*/ 1560115 h 5681266"/>
              <a:gd name="connsiteX12" fmla="*/ 4222451 w 4372717"/>
              <a:gd name="connsiteY12" fmla="*/ 2050074 h 5681266"/>
              <a:gd name="connsiteX13" fmla="*/ 4369979 w 4372717"/>
              <a:gd name="connsiteY13" fmla="*/ 2832128 h 5681266"/>
              <a:gd name="connsiteX14" fmla="*/ 4060218 w 4372717"/>
              <a:gd name="connsiteY14" fmla="*/ 3834629 h 5681266"/>
              <a:gd name="connsiteX15" fmla="*/ 3095586 w 4372717"/>
              <a:gd name="connsiteY15" fmla="*/ 4891689 h 5681266"/>
              <a:gd name="connsiteX16" fmla="*/ 1266786 w 4372717"/>
              <a:gd name="connsiteY16" fmla="*/ 5555367 h 5681266"/>
              <a:gd name="connsiteX17" fmla="*/ 85503 w 4372717"/>
              <a:gd name="connsiteY17" fmla="*/ 5676444 h 5681266"/>
              <a:gd name="connsiteX18" fmla="*/ 86915 w 4372717"/>
              <a:gd name="connsiteY18" fmla="*/ 5599613 h 5681266"/>
              <a:gd name="connsiteX19" fmla="*/ 72818 w 4372717"/>
              <a:gd name="connsiteY19" fmla="*/ 5114477 h 5681266"/>
              <a:gd name="connsiteX20" fmla="*/ 72167 w 4372717"/>
              <a:gd name="connsiteY20" fmla="*/ 4729458 h 5681266"/>
              <a:gd name="connsiteX21" fmla="*/ 63311 w 4372717"/>
              <a:gd name="connsiteY21" fmla="*/ 2935367 h 5681266"/>
              <a:gd name="connsiteX0" fmla="*/ 63311 w 4372717"/>
              <a:gd name="connsiteY0" fmla="*/ 2940017 h 5685916"/>
              <a:gd name="connsiteX1" fmla="*/ 87567 w 4372717"/>
              <a:gd name="connsiteY1" fmla="*/ 1033823 h 5685916"/>
              <a:gd name="connsiteX2" fmla="*/ 103698 w 4372717"/>
              <a:gd name="connsiteY2" fmla="*/ 623812 h 5685916"/>
              <a:gd name="connsiteX3" fmla="*/ 99845 w 4372717"/>
              <a:gd name="connsiteY3" fmla="*/ 138675 h 5685916"/>
              <a:gd name="connsiteX4" fmla="*/ 85244 w 4372717"/>
              <a:gd name="connsiteY4" fmla="*/ 71947 h 5685916"/>
              <a:gd name="connsiteX5" fmla="*/ 103572 w 4372717"/>
              <a:gd name="connsiteY5" fmla="*/ 29989 h 5685916"/>
              <a:gd name="connsiteX6" fmla="*/ 229882 w 4372717"/>
              <a:gd name="connsiteY6" fmla="*/ 7270 h 5685916"/>
              <a:gd name="connsiteX7" fmla="*/ 1488662 w 4372717"/>
              <a:gd name="connsiteY7" fmla="*/ 178417 h 5685916"/>
              <a:gd name="connsiteX8" fmla="*/ 2608890 w 4372717"/>
              <a:gd name="connsiteY8" fmla="*/ 560315 h 5685916"/>
              <a:gd name="connsiteX9" fmla="*/ 3022495 w 4372717"/>
              <a:gd name="connsiteY9" fmla="*/ 783101 h 5685916"/>
              <a:gd name="connsiteX10" fmla="*/ 3361708 w 4372717"/>
              <a:gd name="connsiteY10" fmla="*/ 989578 h 5685916"/>
              <a:gd name="connsiteX11" fmla="*/ 3907399 w 4372717"/>
              <a:gd name="connsiteY11" fmla="*/ 1564765 h 5685916"/>
              <a:gd name="connsiteX12" fmla="*/ 4222451 w 4372717"/>
              <a:gd name="connsiteY12" fmla="*/ 2054724 h 5685916"/>
              <a:gd name="connsiteX13" fmla="*/ 4369979 w 4372717"/>
              <a:gd name="connsiteY13" fmla="*/ 2836778 h 5685916"/>
              <a:gd name="connsiteX14" fmla="*/ 4060218 w 4372717"/>
              <a:gd name="connsiteY14" fmla="*/ 3839279 h 5685916"/>
              <a:gd name="connsiteX15" fmla="*/ 3095586 w 4372717"/>
              <a:gd name="connsiteY15" fmla="*/ 4896339 h 5685916"/>
              <a:gd name="connsiteX16" fmla="*/ 1266786 w 4372717"/>
              <a:gd name="connsiteY16" fmla="*/ 5560017 h 5685916"/>
              <a:gd name="connsiteX17" fmla="*/ 85503 w 4372717"/>
              <a:gd name="connsiteY17" fmla="*/ 5681094 h 5685916"/>
              <a:gd name="connsiteX18" fmla="*/ 86915 w 4372717"/>
              <a:gd name="connsiteY18" fmla="*/ 5604263 h 5685916"/>
              <a:gd name="connsiteX19" fmla="*/ 72818 w 4372717"/>
              <a:gd name="connsiteY19" fmla="*/ 5119127 h 5685916"/>
              <a:gd name="connsiteX20" fmla="*/ 72167 w 4372717"/>
              <a:gd name="connsiteY20" fmla="*/ 4734108 h 5685916"/>
              <a:gd name="connsiteX21" fmla="*/ 63311 w 4372717"/>
              <a:gd name="connsiteY21" fmla="*/ 2940017 h 5685916"/>
              <a:gd name="connsiteX0" fmla="*/ 104034 w 4372717"/>
              <a:gd name="connsiteY0" fmla="*/ 2943719 h 5685916"/>
              <a:gd name="connsiteX1" fmla="*/ 87567 w 4372717"/>
              <a:gd name="connsiteY1" fmla="*/ 1033823 h 5685916"/>
              <a:gd name="connsiteX2" fmla="*/ 103698 w 4372717"/>
              <a:gd name="connsiteY2" fmla="*/ 623812 h 5685916"/>
              <a:gd name="connsiteX3" fmla="*/ 99845 w 4372717"/>
              <a:gd name="connsiteY3" fmla="*/ 138675 h 5685916"/>
              <a:gd name="connsiteX4" fmla="*/ 85244 w 4372717"/>
              <a:gd name="connsiteY4" fmla="*/ 71947 h 5685916"/>
              <a:gd name="connsiteX5" fmla="*/ 103572 w 4372717"/>
              <a:gd name="connsiteY5" fmla="*/ 29989 h 5685916"/>
              <a:gd name="connsiteX6" fmla="*/ 229882 w 4372717"/>
              <a:gd name="connsiteY6" fmla="*/ 7270 h 5685916"/>
              <a:gd name="connsiteX7" fmla="*/ 1488662 w 4372717"/>
              <a:gd name="connsiteY7" fmla="*/ 178417 h 5685916"/>
              <a:gd name="connsiteX8" fmla="*/ 2608890 w 4372717"/>
              <a:gd name="connsiteY8" fmla="*/ 560315 h 5685916"/>
              <a:gd name="connsiteX9" fmla="*/ 3022495 w 4372717"/>
              <a:gd name="connsiteY9" fmla="*/ 783101 h 5685916"/>
              <a:gd name="connsiteX10" fmla="*/ 3361708 w 4372717"/>
              <a:gd name="connsiteY10" fmla="*/ 989578 h 5685916"/>
              <a:gd name="connsiteX11" fmla="*/ 3907399 w 4372717"/>
              <a:gd name="connsiteY11" fmla="*/ 1564765 h 5685916"/>
              <a:gd name="connsiteX12" fmla="*/ 4222451 w 4372717"/>
              <a:gd name="connsiteY12" fmla="*/ 2054724 h 5685916"/>
              <a:gd name="connsiteX13" fmla="*/ 4369979 w 4372717"/>
              <a:gd name="connsiteY13" fmla="*/ 2836778 h 5685916"/>
              <a:gd name="connsiteX14" fmla="*/ 4060218 w 4372717"/>
              <a:gd name="connsiteY14" fmla="*/ 3839279 h 5685916"/>
              <a:gd name="connsiteX15" fmla="*/ 3095586 w 4372717"/>
              <a:gd name="connsiteY15" fmla="*/ 4896339 h 5685916"/>
              <a:gd name="connsiteX16" fmla="*/ 1266786 w 4372717"/>
              <a:gd name="connsiteY16" fmla="*/ 5560017 h 5685916"/>
              <a:gd name="connsiteX17" fmla="*/ 85503 w 4372717"/>
              <a:gd name="connsiteY17" fmla="*/ 5681094 h 5685916"/>
              <a:gd name="connsiteX18" fmla="*/ 86915 w 4372717"/>
              <a:gd name="connsiteY18" fmla="*/ 5604263 h 5685916"/>
              <a:gd name="connsiteX19" fmla="*/ 72818 w 4372717"/>
              <a:gd name="connsiteY19" fmla="*/ 5119127 h 5685916"/>
              <a:gd name="connsiteX20" fmla="*/ 72167 w 4372717"/>
              <a:gd name="connsiteY20" fmla="*/ 4734108 h 5685916"/>
              <a:gd name="connsiteX21" fmla="*/ 104034 w 4372717"/>
              <a:gd name="connsiteY21" fmla="*/ 2943719 h 5685916"/>
              <a:gd name="connsiteX0" fmla="*/ 104034 w 4372717"/>
              <a:gd name="connsiteY0" fmla="*/ 2943719 h 5685916"/>
              <a:gd name="connsiteX1" fmla="*/ 87567 w 4372717"/>
              <a:gd name="connsiteY1" fmla="*/ 1033823 h 5685916"/>
              <a:gd name="connsiteX2" fmla="*/ 103698 w 4372717"/>
              <a:gd name="connsiteY2" fmla="*/ 623812 h 5685916"/>
              <a:gd name="connsiteX3" fmla="*/ 99845 w 4372717"/>
              <a:gd name="connsiteY3" fmla="*/ 138675 h 5685916"/>
              <a:gd name="connsiteX4" fmla="*/ 85244 w 4372717"/>
              <a:gd name="connsiteY4" fmla="*/ 71947 h 5685916"/>
              <a:gd name="connsiteX5" fmla="*/ 103572 w 4372717"/>
              <a:gd name="connsiteY5" fmla="*/ 29989 h 5685916"/>
              <a:gd name="connsiteX6" fmla="*/ 229882 w 4372717"/>
              <a:gd name="connsiteY6" fmla="*/ 7270 h 5685916"/>
              <a:gd name="connsiteX7" fmla="*/ 1488662 w 4372717"/>
              <a:gd name="connsiteY7" fmla="*/ 178417 h 5685916"/>
              <a:gd name="connsiteX8" fmla="*/ 2608890 w 4372717"/>
              <a:gd name="connsiteY8" fmla="*/ 560315 h 5685916"/>
              <a:gd name="connsiteX9" fmla="*/ 3022495 w 4372717"/>
              <a:gd name="connsiteY9" fmla="*/ 783101 h 5685916"/>
              <a:gd name="connsiteX10" fmla="*/ 3361708 w 4372717"/>
              <a:gd name="connsiteY10" fmla="*/ 989578 h 5685916"/>
              <a:gd name="connsiteX11" fmla="*/ 3907399 w 4372717"/>
              <a:gd name="connsiteY11" fmla="*/ 1564765 h 5685916"/>
              <a:gd name="connsiteX12" fmla="*/ 4222451 w 4372717"/>
              <a:gd name="connsiteY12" fmla="*/ 2054724 h 5685916"/>
              <a:gd name="connsiteX13" fmla="*/ 4369979 w 4372717"/>
              <a:gd name="connsiteY13" fmla="*/ 2836778 h 5685916"/>
              <a:gd name="connsiteX14" fmla="*/ 4060218 w 4372717"/>
              <a:gd name="connsiteY14" fmla="*/ 3839279 h 5685916"/>
              <a:gd name="connsiteX15" fmla="*/ 3095586 w 4372717"/>
              <a:gd name="connsiteY15" fmla="*/ 4896339 h 5685916"/>
              <a:gd name="connsiteX16" fmla="*/ 1266786 w 4372717"/>
              <a:gd name="connsiteY16" fmla="*/ 5560017 h 5685916"/>
              <a:gd name="connsiteX17" fmla="*/ 85503 w 4372717"/>
              <a:gd name="connsiteY17" fmla="*/ 5681094 h 5685916"/>
              <a:gd name="connsiteX18" fmla="*/ 86915 w 4372717"/>
              <a:gd name="connsiteY18" fmla="*/ 5604263 h 5685916"/>
              <a:gd name="connsiteX19" fmla="*/ 72818 w 4372717"/>
              <a:gd name="connsiteY19" fmla="*/ 5119127 h 5685916"/>
              <a:gd name="connsiteX20" fmla="*/ 109188 w 4372717"/>
              <a:gd name="connsiteY20" fmla="*/ 4737810 h 5685916"/>
              <a:gd name="connsiteX21" fmla="*/ 104034 w 4372717"/>
              <a:gd name="connsiteY21" fmla="*/ 2943719 h 5685916"/>
              <a:gd name="connsiteX0" fmla="*/ 104034 w 4372717"/>
              <a:gd name="connsiteY0" fmla="*/ 2943719 h 5685916"/>
              <a:gd name="connsiteX1" fmla="*/ 87567 w 4372717"/>
              <a:gd name="connsiteY1" fmla="*/ 1033823 h 5685916"/>
              <a:gd name="connsiteX2" fmla="*/ 103698 w 4372717"/>
              <a:gd name="connsiteY2" fmla="*/ 623812 h 5685916"/>
              <a:gd name="connsiteX3" fmla="*/ 99845 w 4372717"/>
              <a:gd name="connsiteY3" fmla="*/ 138675 h 5685916"/>
              <a:gd name="connsiteX4" fmla="*/ 85244 w 4372717"/>
              <a:gd name="connsiteY4" fmla="*/ 71947 h 5685916"/>
              <a:gd name="connsiteX5" fmla="*/ 103572 w 4372717"/>
              <a:gd name="connsiteY5" fmla="*/ 29989 h 5685916"/>
              <a:gd name="connsiteX6" fmla="*/ 229882 w 4372717"/>
              <a:gd name="connsiteY6" fmla="*/ 7270 h 5685916"/>
              <a:gd name="connsiteX7" fmla="*/ 1488662 w 4372717"/>
              <a:gd name="connsiteY7" fmla="*/ 178417 h 5685916"/>
              <a:gd name="connsiteX8" fmla="*/ 2608890 w 4372717"/>
              <a:gd name="connsiteY8" fmla="*/ 560315 h 5685916"/>
              <a:gd name="connsiteX9" fmla="*/ 3022495 w 4372717"/>
              <a:gd name="connsiteY9" fmla="*/ 783101 h 5685916"/>
              <a:gd name="connsiteX10" fmla="*/ 3361708 w 4372717"/>
              <a:gd name="connsiteY10" fmla="*/ 989578 h 5685916"/>
              <a:gd name="connsiteX11" fmla="*/ 3907399 w 4372717"/>
              <a:gd name="connsiteY11" fmla="*/ 1564765 h 5685916"/>
              <a:gd name="connsiteX12" fmla="*/ 4222451 w 4372717"/>
              <a:gd name="connsiteY12" fmla="*/ 2054724 h 5685916"/>
              <a:gd name="connsiteX13" fmla="*/ 4369979 w 4372717"/>
              <a:gd name="connsiteY13" fmla="*/ 2836778 h 5685916"/>
              <a:gd name="connsiteX14" fmla="*/ 4060218 w 4372717"/>
              <a:gd name="connsiteY14" fmla="*/ 3839279 h 5685916"/>
              <a:gd name="connsiteX15" fmla="*/ 3095586 w 4372717"/>
              <a:gd name="connsiteY15" fmla="*/ 4896339 h 5685916"/>
              <a:gd name="connsiteX16" fmla="*/ 1266786 w 4372717"/>
              <a:gd name="connsiteY16" fmla="*/ 5560017 h 5685916"/>
              <a:gd name="connsiteX17" fmla="*/ 85503 w 4372717"/>
              <a:gd name="connsiteY17" fmla="*/ 5681094 h 5685916"/>
              <a:gd name="connsiteX18" fmla="*/ 86915 w 4372717"/>
              <a:gd name="connsiteY18" fmla="*/ 5604263 h 5685916"/>
              <a:gd name="connsiteX19" fmla="*/ 120945 w 4372717"/>
              <a:gd name="connsiteY19" fmla="*/ 5156147 h 5685916"/>
              <a:gd name="connsiteX20" fmla="*/ 109188 w 4372717"/>
              <a:gd name="connsiteY20" fmla="*/ 4737810 h 5685916"/>
              <a:gd name="connsiteX21" fmla="*/ 104034 w 4372717"/>
              <a:gd name="connsiteY21" fmla="*/ 2943719 h 5685916"/>
              <a:gd name="connsiteX0" fmla="*/ 29103 w 4297786"/>
              <a:gd name="connsiteY0" fmla="*/ 2943719 h 5683074"/>
              <a:gd name="connsiteX1" fmla="*/ 12636 w 4297786"/>
              <a:gd name="connsiteY1" fmla="*/ 1033823 h 5683074"/>
              <a:gd name="connsiteX2" fmla="*/ 28767 w 4297786"/>
              <a:gd name="connsiteY2" fmla="*/ 623812 h 5683074"/>
              <a:gd name="connsiteX3" fmla="*/ 24914 w 4297786"/>
              <a:gd name="connsiteY3" fmla="*/ 138675 h 5683074"/>
              <a:gd name="connsiteX4" fmla="*/ 10313 w 4297786"/>
              <a:gd name="connsiteY4" fmla="*/ 71947 h 5683074"/>
              <a:gd name="connsiteX5" fmla="*/ 28641 w 4297786"/>
              <a:gd name="connsiteY5" fmla="*/ 29989 h 5683074"/>
              <a:gd name="connsiteX6" fmla="*/ 154951 w 4297786"/>
              <a:gd name="connsiteY6" fmla="*/ 7270 h 5683074"/>
              <a:gd name="connsiteX7" fmla="*/ 1413731 w 4297786"/>
              <a:gd name="connsiteY7" fmla="*/ 178417 h 5683074"/>
              <a:gd name="connsiteX8" fmla="*/ 2533959 w 4297786"/>
              <a:gd name="connsiteY8" fmla="*/ 560315 h 5683074"/>
              <a:gd name="connsiteX9" fmla="*/ 2947564 w 4297786"/>
              <a:gd name="connsiteY9" fmla="*/ 783101 h 5683074"/>
              <a:gd name="connsiteX10" fmla="*/ 3286777 w 4297786"/>
              <a:gd name="connsiteY10" fmla="*/ 989578 h 5683074"/>
              <a:gd name="connsiteX11" fmla="*/ 3832468 w 4297786"/>
              <a:gd name="connsiteY11" fmla="*/ 1564765 h 5683074"/>
              <a:gd name="connsiteX12" fmla="*/ 4147520 w 4297786"/>
              <a:gd name="connsiteY12" fmla="*/ 2054724 h 5683074"/>
              <a:gd name="connsiteX13" fmla="*/ 4295048 w 4297786"/>
              <a:gd name="connsiteY13" fmla="*/ 2836778 h 5683074"/>
              <a:gd name="connsiteX14" fmla="*/ 3985287 w 4297786"/>
              <a:gd name="connsiteY14" fmla="*/ 3839279 h 5683074"/>
              <a:gd name="connsiteX15" fmla="*/ 3020655 w 4297786"/>
              <a:gd name="connsiteY15" fmla="*/ 4896339 h 5683074"/>
              <a:gd name="connsiteX16" fmla="*/ 1191855 w 4297786"/>
              <a:gd name="connsiteY16" fmla="*/ 5560017 h 5683074"/>
              <a:gd name="connsiteX17" fmla="*/ 217886 w 4297786"/>
              <a:gd name="connsiteY17" fmla="*/ 5677392 h 5683074"/>
              <a:gd name="connsiteX18" fmla="*/ 11984 w 4297786"/>
              <a:gd name="connsiteY18" fmla="*/ 5604263 h 5683074"/>
              <a:gd name="connsiteX19" fmla="*/ 46014 w 4297786"/>
              <a:gd name="connsiteY19" fmla="*/ 5156147 h 5683074"/>
              <a:gd name="connsiteX20" fmla="*/ 34257 w 4297786"/>
              <a:gd name="connsiteY20" fmla="*/ 4737810 h 5683074"/>
              <a:gd name="connsiteX21" fmla="*/ 29103 w 4297786"/>
              <a:gd name="connsiteY21" fmla="*/ 2943719 h 5683074"/>
              <a:gd name="connsiteX0" fmla="*/ 29103 w 4297786"/>
              <a:gd name="connsiteY0" fmla="*/ 2943719 h 5684336"/>
              <a:gd name="connsiteX1" fmla="*/ 12636 w 4297786"/>
              <a:gd name="connsiteY1" fmla="*/ 1033823 h 5684336"/>
              <a:gd name="connsiteX2" fmla="*/ 28767 w 4297786"/>
              <a:gd name="connsiteY2" fmla="*/ 623812 h 5684336"/>
              <a:gd name="connsiteX3" fmla="*/ 24914 w 4297786"/>
              <a:gd name="connsiteY3" fmla="*/ 138675 h 5684336"/>
              <a:gd name="connsiteX4" fmla="*/ 10313 w 4297786"/>
              <a:gd name="connsiteY4" fmla="*/ 71947 h 5684336"/>
              <a:gd name="connsiteX5" fmla="*/ 28641 w 4297786"/>
              <a:gd name="connsiteY5" fmla="*/ 29989 h 5684336"/>
              <a:gd name="connsiteX6" fmla="*/ 154951 w 4297786"/>
              <a:gd name="connsiteY6" fmla="*/ 7270 h 5684336"/>
              <a:gd name="connsiteX7" fmla="*/ 1413731 w 4297786"/>
              <a:gd name="connsiteY7" fmla="*/ 178417 h 5684336"/>
              <a:gd name="connsiteX8" fmla="*/ 2533959 w 4297786"/>
              <a:gd name="connsiteY8" fmla="*/ 560315 h 5684336"/>
              <a:gd name="connsiteX9" fmla="*/ 2947564 w 4297786"/>
              <a:gd name="connsiteY9" fmla="*/ 783101 h 5684336"/>
              <a:gd name="connsiteX10" fmla="*/ 3286777 w 4297786"/>
              <a:gd name="connsiteY10" fmla="*/ 989578 h 5684336"/>
              <a:gd name="connsiteX11" fmla="*/ 3832468 w 4297786"/>
              <a:gd name="connsiteY11" fmla="*/ 1564765 h 5684336"/>
              <a:gd name="connsiteX12" fmla="*/ 4147520 w 4297786"/>
              <a:gd name="connsiteY12" fmla="*/ 2054724 h 5684336"/>
              <a:gd name="connsiteX13" fmla="*/ 4295048 w 4297786"/>
              <a:gd name="connsiteY13" fmla="*/ 2836778 h 5684336"/>
              <a:gd name="connsiteX14" fmla="*/ 3985287 w 4297786"/>
              <a:gd name="connsiteY14" fmla="*/ 3839279 h 5684336"/>
              <a:gd name="connsiteX15" fmla="*/ 3020655 w 4297786"/>
              <a:gd name="connsiteY15" fmla="*/ 4896339 h 5684336"/>
              <a:gd name="connsiteX16" fmla="*/ 1191855 w 4297786"/>
              <a:gd name="connsiteY16" fmla="*/ 5560017 h 5684336"/>
              <a:gd name="connsiteX17" fmla="*/ 217886 w 4297786"/>
              <a:gd name="connsiteY17" fmla="*/ 5677392 h 5684336"/>
              <a:gd name="connsiteX18" fmla="*/ 37898 w 4297786"/>
              <a:gd name="connsiteY18" fmla="*/ 5607965 h 5684336"/>
              <a:gd name="connsiteX19" fmla="*/ 46014 w 4297786"/>
              <a:gd name="connsiteY19" fmla="*/ 5156147 h 5684336"/>
              <a:gd name="connsiteX20" fmla="*/ 34257 w 4297786"/>
              <a:gd name="connsiteY20" fmla="*/ 4737810 h 5684336"/>
              <a:gd name="connsiteX21" fmla="*/ 29103 w 4297786"/>
              <a:gd name="connsiteY21" fmla="*/ 2943719 h 5684336"/>
              <a:gd name="connsiteX0" fmla="*/ 29103 w 4297786"/>
              <a:gd name="connsiteY0" fmla="*/ 2943719 h 5668763"/>
              <a:gd name="connsiteX1" fmla="*/ 12636 w 4297786"/>
              <a:gd name="connsiteY1" fmla="*/ 1033823 h 5668763"/>
              <a:gd name="connsiteX2" fmla="*/ 28767 w 4297786"/>
              <a:gd name="connsiteY2" fmla="*/ 623812 h 5668763"/>
              <a:gd name="connsiteX3" fmla="*/ 24914 w 4297786"/>
              <a:gd name="connsiteY3" fmla="*/ 138675 h 5668763"/>
              <a:gd name="connsiteX4" fmla="*/ 10313 w 4297786"/>
              <a:gd name="connsiteY4" fmla="*/ 71947 h 5668763"/>
              <a:gd name="connsiteX5" fmla="*/ 28641 w 4297786"/>
              <a:gd name="connsiteY5" fmla="*/ 29989 h 5668763"/>
              <a:gd name="connsiteX6" fmla="*/ 154951 w 4297786"/>
              <a:gd name="connsiteY6" fmla="*/ 7270 h 5668763"/>
              <a:gd name="connsiteX7" fmla="*/ 1413731 w 4297786"/>
              <a:gd name="connsiteY7" fmla="*/ 178417 h 5668763"/>
              <a:gd name="connsiteX8" fmla="*/ 2533959 w 4297786"/>
              <a:gd name="connsiteY8" fmla="*/ 560315 h 5668763"/>
              <a:gd name="connsiteX9" fmla="*/ 2947564 w 4297786"/>
              <a:gd name="connsiteY9" fmla="*/ 783101 h 5668763"/>
              <a:gd name="connsiteX10" fmla="*/ 3286777 w 4297786"/>
              <a:gd name="connsiteY10" fmla="*/ 989578 h 5668763"/>
              <a:gd name="connsiteX11" fmla="*/ 3832468 w 4297786"/>
              <a:gd name="connsiteY11" fmla="*/ 1564765 h 5668763"/>
              <a:gd name="connsiteX12" fmla="*/ 4147520 w 4297786"/>
              <a:gd name="connsiteY12" fmla="*/ 2054724 h 5668763"/>
              <a:gd name="connsiteX13" fmla="*/ 4295048 w 4297786"/>
              <a:gd name="connsiteY13" fmla="*/ 2836778 h 5668763"/>
              <a:gd name="connsiteX14" fmla="*/ 3985287 w 4297786"/>
              <a:gd name="connsiteY14" fmla="*/ 3839279 h 5668763"/>
              <a:gd name="connsiteX15" fmla="*/ 3020655 w 4297786"/>
              <a:gd name="connsiteY15" fmla="*/ 4896339 h 5668763"/>
              <a:gd name="connsiteX16" fmla="*/ 1191855 w 4297786"/>
              <a:gd name="connsiteY16" fmla="*/ 5560017 h 5668763"/>
              <a:gd name="connsiteX17" fmla="*/ 214184 w 4297786"/>
              <a:gd name="connsiteY17" fmla="*/ 5651477 h 5668763"/>
              <a:gd name="connsiteX18" fmla="*/ 37898 w 4297786"/>
              <a:gd name="connsiteY18" fmla="*/ 5607965 h 5668763"/>
              <a:gd name="connsiteX19" fmla="*/ 46014 w 4297786"/>
              <a:gd name="connsiteY19" fmla="*/ 5156147 h 5668763"/>
              <a:gd name="connsiteX20" fmla="*/ 34257 w 4297786"/>
              <a:gd name="connsiteY20" fmla="*/ 4737810 h 5668763"/>
              <a:gd name="connsiteX21" fmla="*/ 29103 w 4297786"/>
              <a:gd name="connsiteY21" fmla="*/ 2943719 h 5668763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020655 w 4297786"/>
              <a:gd name="connsiteY15" fmla="*/ 4896339 h 5664425"/>
              <a:gd name="connsiteX16" fmla="*/ 1191855 w 4297786"/>
              <a:gd name="connsiteY16" fmla="*/ 556001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020655 w 4297786"/>
              <a:gd name="connsiteY15" fmla="*/ 4896339 h 5664425"/>
              <a:gd name="connsiteX16" fmla="*/ 1373254 w 4297786"/>
              <a:gd name="connsiteY16" fmla="*/ 5456360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020655 w 4297786"/>
              <a:gd name="connsiteY15" fmla="*/ 4896339 h 5664425"/>
              <a:gd name="connsiteX16" fmla="*/ 1373254 w 4297786"/>
              <a:gd name="connsiteY16" fmla="*/ 5456360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020655 w 4297786"/>
              <a:gd name="connsiteY15" fmla="*/ 4896339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120610 w 4297786"/>
              <a:gd name="connsiteY15" fmla="*/ 4829702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3985287 w 4297786"/>
              <a:gd name="connsiteY14" fmla="*/ 3839279 h 5664425"/>
              <a:gd name="connsiteX15" fmla="*/ 3120610 w 4297786"/>
              <a:gd name="connsiteY15" fmla="*/ 4829702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120610 w 4297786"/>
              <a:gd name="connsiteY15" fmla="*/ 4829702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989578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68267 w 4297786"/>
              <a:gd name="connsiteY10" fmla="*/ 1078426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68267 w 4297786"/>
              <a:gd name="connsiteY10" fmla="*/ 1078426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1030300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1030300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  <a:gd name="connsiteX0" fmla="*/ 29103 w 4297786"/>
              <a:gd name="connsiteY0" fmla="*/ 2943719 h 5664425"/>
              <a:gd name="connsiteX1" fmla="*/ 12636 w 4297786"/>
              <a:gd name="connsiteY1" fmla="*/ 1033823 h 5664425"/>
              <a:gd name="connsiteX2" fmla="*/ 28767 w 4297786"/>
              <a:gd name="connsiteY2" fmla="*/ 623812 h 5664425"/>
              <a:gd name="connsiteX3" fmla="*/ 24914 w 4297786"/>
              <a:gd name="connsiteY3" fmla="*/ 138675 h 5664425"/>
              <a:gd name="connsiteX4" fmla="*/ 10313 w 4297786"/>
              <a:gd name="connsiteY4" fmla="*/ 71947 h 5664425"/>
              <a:gd name="connsiteX5" fmla="*/ 28641 w 4297786"/>
              <a:gd name="connsiteY5" fmla="*/ 29989 h 5664425"/>
              <a:gd name="connsiteX6" fmla="*/ 154951 w 4297786"/>
              <a:gd name="connsiteY6" fmla="*/ 7270 h 5664425"/>
              <a:gd name="connsiteX7" fmla="*/ 1413731 w 4297786"/>
              <a:gd name="connsiteY7" fmla="*/ 178417 h 5664425"/>
              <a:gd name="connsiteX8" fmla="*/ 2533959 w 4297786"/>
              <a:gd name="connsiteY8" fmla="*/ 560315 h 5664425"/>
              <a:gd name="connsiteX9" fmla="*/ 2947564 w 4297786"/>
              <a:gd name="connsiteY9" fmla="*/ 783101 h 5664425"/>
              <a:gd name="connsiteX10" fmla="*/ 3286777 w 4297786"/>
              <a:gd name="connsiteY10" fmla="*/ 1030300 h 5664425"/>
              <a:gd name="connsiteX11" fmla="*/ 3832468 w 4297786"/>
              <a:gd name="connsiteY11" fmla="*/ 1564765 h 5664425"/>
              <a:gd name="connsiteX12" fmla="*/ 4147520 w 4297786"/>
              <a:gd name="connsiteY12" fmla="*/ 2054724 h 5664425"/>
              <a:gd name="connsiteX13" fmla="*/ 4295048 w 4297786"/>
              <a:gd name="connsiteY13" fmla="*/ 2836778 h 5664425"/>
              <a:gd name="connsiteX14" fmla="*/ 4007499 w 4297786"/>
              <a:gd name="connsiteY14" fmla="*/ 3868895 h 5664425"/>
              <a:gd name="connsiteX15" fmla="*/ 3098398 w 4297786"/>
              <a:gd name="connsiteY15" fmla="*/ 4826000 h 5664425"/>
              <a:gd name="connsiteX16" fmla="*/ 1388063 w 4297786"/>
              <a:gd name="connsiteY16" fmla="*/ 5504487 h 5664425"/>
              <a:gd name="connsiteX17" fmla="*/ 664332 w 4297786"/>
              <a:gd name="connsiteY17" fmla="*/ 5632073 h 5664425"/>
              <a:gd name="connsiteX18" fmla="*/ 214184 w 4297786"/>
              <a:gd name="connsiteY18" fmla="*/ 5651477 h 5664425"/>
              <a:gd name="connsiteX19" fmla="*/ 37898 w 4297786"/>
              <a:gd name="connsiteY19" fmla="*/ 5607965 h 5664425"/>
              <a:gd name="connsiteX20" fmla="*/ 46014 w 4297786"/>
              <a:gd name="connsiteY20" fmla="*/ 5156147 h 5664425"/>
              <a:gd name="connsiteX21" fmla="*/ 34257 w 4297786"/>
              <a:gd name="connsiteY21" fmla="*/ 4737810 h 5664425"/>
              <a:gd name="connsiteX22" fmla="*/ 29103 w 4297786"/>
              <a:gd name="connsiteY22" fmla="*/ 2943719 h 566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97786" h="5664425">
                <a:moveTo>
                  <a:pt x="29103" y="2943719"/>
                </a:moveTo>
                <a:cubicBezTo>
                  <a:pt x="25500" y="2326388"/>
                  <a:pt x="16076" y="1423066"/>
                  <a:pt x="12636" y="1033823"/>
                </a:cubicBezTo>
                <a:cubicBezTo>
                  <a:pt x="9196" y="644580"/>
                  <a:pt x="43915" y="775801"/>
                  <a:pt x="28767" y="623812"/>
                </a:cubicBezTo>
                <a:cubicBezTo>
                  <a:pt x="13145" y="151255"/>
                  <a:pt x="29830" y="239455"/>
                  <a:pt x="24914" y="138675"/>
                </a:cubicBezTo>
                <a:cubicBezTo>
                  <a:pt x="19998" y="37895"/>
                  <a:pt x="3048" y="91872"/>
                  <a:pt x="10313" y="71947"/>
                </a:cubicBezTo>
                <a:cubicBezTo>
                  <a:pt x="-16726" y="-48498"/>
                  <a:pt x="16586" y="31225"/>
                  <a:pt x="28641" y="29989"/>
                </a:cubicBezTo>
                <a:cubicBezTo>
                  <a:pt x="40696" y="28753"/>
                  <a:pt x="-75897" y="-17468"/>
                  <a:pt x="154951" y="7270"/>
                </a:cubicBezTo>
                <a:cubicBezTo>
                  <a:pt x="385799" y="32008"/>
                  <a:pt x="993167" y="83775"/>
                  <a:pt x="1413731" y="178417"/>
                </a:cubicBezTo>
                <a:cubicBezTo>
                  <a:pt x="1834296" y="273059"/>
                  <a:pt x="2270946" y="476741"/>
                  <a:pt x="2533959" y="560315"/>
                </a:cubicBezTo>
                <a:cubicBezTo>
                  <a:pt x="2796972" y="643889"/>
                  <a:pt x="2822094" y="711557"/>
                  <a:pt x="2947564" y="783101"/>
                </a:cubicBezTo>
                <a:cubicBezTo>
                  <a:pt x="3073034" y="854645"/>
                  <a:pt x="3129312" y="903784"/>
                  <a:pt x="3286777" y="1030300"/>
                </a:cubicBezTo>
                <a:cubicBezTo>
                  <a:pt x="3444242" y="1142009"/>
                  <a:pt x="3696385" y="1379867"/>
                  <a:pt x="3832468" y="1564765"/>
                </a:cubicBezTo>
                <a:cubicBezTo>
                  <a:pt x="3968551" y="1749663"/>
                  <a:pt x="4070423" y="1850096"/>
                  <a:pt x="4147520" y="2054724"/>
                </a:cubicBezTo>
                <a:cubicBezTo>
                  <a:pt x="4224617" y="2259352"/>
                  <a:pt x="4314713" y="2546726"/>
                  <a:pt x="4295048" y="2836778"/>
                </a:cubicBezTo>
                <a:cubicBezTo>
                  <a:pt x="4275383" y="3126830"/>
                  <a:pt x="4219898" y="3525635"/>
                  <a:pt x="4007499" y="3868895"/>
                </a:cubicBezTo>
                <a:cubicBezTo>
                  <a:pt x="3795100" y="4212155"/>
                  <a:pt x="3556596" y="4531836"/>
                  <a:pt x="3098398" y="4826000"/>
                </a:cubicBezTo>
                <a:cubicBezTo>
                  <a:pt x="2503486" y="5177520"/>
                  <a:pt x="1878638" y="5429226"/>
                  <a:pt x="1388063" y="5504487"/>
                </a:cubicBezTo>
                <a:cubicBezTo>
                  <a:pt x="1012619" y="5627726"/>
                  <a:pt x="827277" y="5616830"/>
                  <a:pt x="664332" y="5632073"/>
                </a:cubicBezTo>
                <a:cubicBezTo>
                  <a:pt x="501387" y="5647316"/>
                  <a:pt x="318590" y="5655495"/>
                  <a:pt x="214184" y="5651477"/>
                </a:cubicBezTo>
                <a:cubicBezTo>
                  <a:pt x="109778" y="5647459"/>
                  <a:pt x="44928" y="5704084"/>
                  <a:pt x="37898" y="5607965"/>
                </a:cubicBezTo>
                <a:cubicBezTo>
                  <a:pt x="30868" y="5511846"/>
                  <a:pt x="48472" y="5301173"/>
                  <a:pt x="46014" y="5156147"/>
                </a:cubicBezTo>
                <a:cubicBezTo>
                  <a:pt x="43556" y="5011121"/>
                  <a:pt x="30926" y="5098537"/>
                  <a:pt x="34257" y="4737810"/>
                </a:cubicBezTo>
                <a:cubicBezTo>
                  <a:pt x="30558" y="4280964"/>
                  <a:pt x="32706" y="3561050"/>
                  <a:pt x="29103" y="2943719"/>
                </a:cubicBezTo>
                <a:close/>
              </a:path>
            </a:pathLst>
          </a:custGeom>
          <a:solidFill>
            <a:srgbClr val="40B66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3" name="Tekstboks 2"/>
          <p:cNvSpPr txBox="1"/>
          <p:nvPr/>
        </p:nvSpPr>
        <p:spPr>
          <a:xfrm>
            <a:off x="2020281" y="389328"/>
            <a:ext cx="6026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0927"/>
            <a:r>
              <a:rPr lang="da-DK" sz="4000" b="1" dirty="0">
                <a:solidFill>
                  <a:prstClr val="black"/>
                </a:solidFill>
              </a:rPr>
              <a:t>Ydre og indre motivation</a:t>
            </a:r>
          </a:p>
        </p:txBody>
      </p:sp>
      <p:cxnSp>
        <p:nvCxnSpPr>
          <p:cNvPr id="5" name="Lige forbindelse 4"/>
          <p:cNvCxnSpPr/>
          <p:nvPr/>
        </p:nvCxnSpPr>
        <p:spPr>
          <a:xfrm flipH="1">
            <a:off x="2605954" y="2200364"/>
            <a:ext cx="6787" cy="314792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7293260" y="2200363"/>
            <a:ext cx="0" cy="3100845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>
            <a:off x="3782870" y="1673805"/>
            <a:ext cx="0" cy="41539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/>
        </p:nvCxnSpPr>
        <p:spPr>
          <a:xfrm>
            <a:off x="6123130" y="1732312"/>
            <a:ext cx="0" cy="409545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/>
        </p:nvCxnSpPr>
        <p:spPr>
          <a:xfrm>
            <a:off x="4923892" y="1673805"/>
            <a:ext cx="0" cy="421246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boks 31"/>
          <p:cNvSpPr txBox="1"/>
          <p:nvPr/>
        </p:nvSpPr>
        <p:spPr>
          <a:xfrm rot="17921603">
            <a:off x="1365966" y="2922460"/>
            <a:ext cx="147642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625" b="1" dirty="0" err="1">
                <a:solidFill>
                  <a:srgbClr val="C00000"/>
                </a:solidFill>
              </a:rPr>
              <a:t>Amotivation</a:t>
            </a:r>
            <a:endParaRPr lang="da-DK" sz="1625" b="1" dirty="0">
              <a:solidFill>
                <a:srgbClr val="C00000"/>
              </a:solidFill>
            </a:endParaRPr>
          </a:p>
        </p:txBody>
      </p:sp>
      <p:sp>
        <p:nvSpPr>
          <p:cNvPr id="34" name="Tekstboks 33"/>
          <p:cNvSpPr txBox="1"/>
          <p:nvPr/>
        </p:nvSpPr>
        <p:spPr>
          <a:xfrm rot="17921603">
            <a:off x="2489942" y="2689765"/>
            <a:ext cx="1476427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625" b="1" dirty="0">
                <a:solidFill>
                  <a:prstClr val="black"/>
                </a:solidFill>
              </a:rPr>
              <a:t>Eksternt reguleret</a:t>
            </a:r>
          </a:p>
        </p:txBody>
      </p:sp>
      <p:sp>
        <p:nvSpPr>
          <p:cNvPr id="35" name="Tekstboks 34"/>
          <p:cNvSpPr txBox="1"/>
          <p:nvPr/>
        </p:nvSpPr>
        <p:spPr>
          <a:xfrm rot="17921603">
            <a:off x="3641772" y="2889625"/>
            <a:ext cx="147642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625" b="1" dirty="0" err="1">
                <a:solidFill>
                  <a:prstClr val="black"/>
                </a:solidFill>
              </a:rPr>
              <a:t>Introjiseret</a:t>
            </a:r>
            <a:endParaRPr lang="da-DK" sz="1625" b="1" dirty="0">
              <a:solidFill>
                <a:prstClr val="black"/>
              </a:solidFill>
            </a:endParaRPr>
          </a:p>
        </p:txBody>
      </p:sp>
      <p:sp>
        <p:nvSpPr>
          <p:cNvPr id="36" name="Tekstboks 35"/>
          <p:cNvSpPr txBox="1"/>
          <p:nvPr/>
        </p:nvSpPr>
        <p:spPr>
          <a:xfrm rot="17921603">
            <a:off x="4811902" y="2941741"/>
            <a:ext cx="147642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625" b="1" dirty="0">
                <a:solidFill>
                  <a:prstClr val="black"/>
                </a:solidFill>
              </a:rPr>
              <a:t>Identifikation</a:t>
            </a:r>
          </a:p>
        </p:txBody>
      </p:sp>
      <p:sp>
        <p:nvSpPr>
          <p:cNvPr id="37" name="Tekstboks 36"/>
          <p:cNvSpPr txBox="1"/>
          <p:nvPr/>
        </p:nvSpPr>
        <p:spPr>
          <a:xfrm rot="17921603">
            <a:off x="5982032" y="2930286"/>
            <a:ext cx="147642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625" b="1" dirty="0">
                <a:solidFill>
                  <a:prstClr val="black"/>
                </a:solidFill>
              </a:rPr>
              <a:t>Integration</a:t>
            </a:r>
          </a:p>
        </p:txBody>
      </p:sp>
      <p:sp>
        <p:nvSpPr>
          <p:cNvPr id="39" name="Tekstboks 38"/>
          <p:cNvSpPr txBox="1"/>
          <p:nvPr/>
        </p:nvSpPr>
        <p:spPr>
          <a:xfrm rot="17921603">
            <a:off x="7111956" y="2887040"/>
            <a:ext cx="1476427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625" b="1" dirty="0">
                <a:solidFill>
                  <a:srgbClr val="002060"/>
                </a:solidFill>
              </a:rPr>
              <a:t>Indre-motivation</a:t>
            </a:r>
          </a:p>
        </p:txBody>
      </p:sp>
      <p:sp>
        <p:nvSpPr>
          <p:cNvPr id="40" name="Tekstboks 39"/>
          <p:cNvSpPr txBox="1"/>
          <p:nvPr/>
        </p:nvSpPr>
        <p:spPr>
          <a:xfrm>
            <a:off x="1470483" y="4014066"/>
            <a:ext cx="1412886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Ingen kompetence</a:t>
            </a:r>
          </a:p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Mangel på kontrol</a:t>
            </a:r>
          </a:p>
        </p:txBody>
      </p:sp>
      <p:sp>
        <p:nvSpPr>
          <p:cNvPr id="41" name="Tekstboks 40"/>
          <p:cNvSpPr txBox="1"/>
          <p:nvPr/>
        </p:nvSpPr>
        <p:spPr>
          <a:xfrm>
            <a:off x="2584888" y="4539210"/>
            <a:ext cx="1170130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Straf/</a:t>
            </a:r>
          </a:p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belønning</a:t>
            </a:r>
          </a:p>
        </p:txBody>
      </p:sp>
      <p:sp>
        <p:nvSpPr>
          <p:cNvPr id="42" name="Tekstboks 41"/>
          <p:cNvSpPr txBox="1"/>
          <p:nvPr/>
        </p:nvSpPr>
        <p:spPr>
          <a:xfrm>
            <a:off x="3743616" y="4539210"/>
            <a:ext cx="1170130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Ros fra andre.</a:t>
            </a:r>
          </a:p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Dårlig samvittighed</a:t>
            </a:r>
          </a:p>
        </p:txBody>
      </p:sp>
      <p:sp>
        <p:nvSpPr>
          <p:cNvPr id="43" name="Tekstboks 42"/>
          <p:cNvSpPr txBox="1"/>
          <p:nvPr/>
        </p:nvSpPr>
        <p:spPr>
          <a:xfrm>
            <a:off x="4953000" y="4539209"/>
            <a:ext cx="1170130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Selvopsatte mål.</a:t>
            </a:r>
          </a:p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Personligt vigtigt.</a:t>
            </a:r>
          </a:p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Værdifuldt</a:t>
            </a:r>
          </a:p>
        </p:txBody>
      </p:sp>
      <p:sp>
        <p:nvSpPr>
          <p:cNvPr id="44" name="Tekstboks 43"/>
          <p:cNvSpPr txBox="1"/>
          <p:nvPr/>
        </p:nvSpPr>
        <p:spPr>
          <a:xfrm>
            <a:off x="6148036" y="4559967"/>
            <a:ext cx="129723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Sammen-</a:t>
            </a:r>
          </a:p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fald med </a:t>
            </a:r>
          </a:p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selvet</a:t>
            </a:r>
          </a:p>
        </p:txBody>
      </p:sp>
      <p:sp>
        <p:nvSpPr>
          <p:cNvPr id="45" name="Tekstboks 44"/>
          <p:cNvSpPr txBox="1"/>
          <p:nvPr/>
        </p:nvSpPr>
        <p:spPr>
          <a:xfrm>
            <a:off x="7284531" y="3897052"/>
            <a:ext cx="141288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463" dirty="0">
                <a:solidFill>
                  <a:srgbClr val="EEECE1">
                    <a:lumMod val="25000"/>
                  </a:srgbClr>
                </a:solidFill>
              </a:rPr>
              <a:t>Nydelse, Medfødt, Tilfredsstillelse</a:t>
            </a:r>
          </a:p>
        </p:txBody>
      </p:sp>
      <p:sp>
        <p:nvSpPr>
          <p:cNvPr id="49" name="Tekstboks 48"/>
          <p:cNvSpPr txBox="1"/>
          <p:nvPr/>
        </p:nvSpPr>
        <p:spPr>
          <a:xfrm>
            <a:off x="916053" y="5944780"/>
            <a:ext cx="407853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927"/>
            <a:r>
              <a:rPr lang="da-DK" sz="1463" dirty="0">
                <a:solidFill>
                  <a:prstClr val="black"/>
                </a:solidFill>
              </a:rPr>
              <a:t>Efter </a:t>
            </a:r>
            <a:r>
              <a:rPr lang="da-DK" sz="1463" dirty="0" err="1">
                <a:solidFill>
                  <a:prstClr val="black"/>
                </a:solidFill>
              </a:rPr>
              <a:t>Deci</a:t>
            </a:r>
            <a:r>
              <a:rPr lang="da-DK" sz="1463" dirty="0">
                <a:solidFill>
                  <a:prstClr val="black"/>
                </a:solidFill>
              </a:rPr>
              <a:t> &amp; Ryan, 2000.</a:t>
            </a:r>
          </a:p>
          <a:p>
            <a:pPr defTabSz="740927"/>
            <a:endParaRPr lang="da-DK" sz="1463" dirty="0">
              <a:solidFill>
                <a:prstClr val="black"/>
              </a:solidFill>
            </a:endParaRPr>
          </a:p>
        </p:txBody>
      </p:sp>
      <p:sp>
        <p:nvSpPr>
          <p:cNvPr id="47" name="Tekstboks 46"/>
          <p:cNvSpPr txBox="1"/>
          <p:nvPr/>
        </p:nvSpPr>
        <p:spPr>
          <a:xfrm>
            <a:off x="2665604" y="3780040"/>
            <a:ext cx="2228890" cy="767711"/>
          </a:xfrm>
          <a:prstGeom prst="rect">
            <a:avLst/>
          </a:prstGeom>
          <a:solidFill>
            <a:schemeClr val="tx1">
              <a:lumMod val="75000"/>
              <a:lumOff val="25000"/>
              <a:alpha val="83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defTabSz="740927"/>
            <a:r>
              <a:rPr lang="da-DK" sz="1463" b="1" dirty="0">
                <a:solidFill>
                  <a:schemeClr val="bg1"/>
                </a:solidFill>
              </a:rPr>
              <a:t>Meningsløs</a:t>
            </a:r>
          </a:p>
          <a:p>
            <a:pPr defTabSz="740927"/>
            <a:r>
              <a:rPr lang="da-DK" sz="1463" b="1" dirty="0" err="1">
                <a:solidFill>
                  <a:schemeClr val="bg1"/>
                </a:solidFill>
              </a:rPr>
              <a:t>selv-disciplin</a:t>
            </a:r>
            <a:endParaRPr lang="da-DK" sz="1463" b="1" dirty="0">
              <a:solidFill>
                <a:schemeClr val="bg1"/>
              </a:solidFill>
            </a:endParaRPr>
          </a:p>
          <a:p>
            <a:pPr defTabSz="740927"/>
            <a:r>
              <a:rPr lang="da-DK" sz="1463" b="1" dirty="0">
                <a:solidFill>
                  <a:schemeClr val="bg1"/>
                </a:solidFill>
              </a:rPr>
              <a:t>Kontrolleret motivation</a:t>
            </a:r>
          </a:p>
        </p:txBody>
      </p:sp>
      <p:sp>
        <p:nvSpPr>
          <p:cNvPr id="46" name="Tekstboks 45"/>
          <p:cNvSpPr txBox="1"/>
          <p:nvPr/>
        </p:nvSpPr>
        <p:spPr>
          <a:xfrm>
            <a:off x="5191411" y="3789003"/>
            <a:ext cx="2043344" cy="767711"/>
          </a:xfrm>
          <a:prstGeom prst="rect">
            <a:avLst/>
          </a:prstGeom>
          <a:solidFill>
            <a:schemeClr val="tx1">
              <a:lumMod val="75000"/>
              <a:lumOff val="25000"/>
              <a:alpha val="83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defTabSz="740927"/>
            <a:r>
              <a:rPr lang="da-DK" sz="1463" b="1" dirty="0">
                <a:solidFill>
                  <a:schemeClr val="bg1"/>
                </a:solidFill>
              </a:rPr>
              <a:t>Meningsfuld </a:t>
            </a:r>
            <a:r>
              <a:rPr lang="da-DK" sz="1463" b="1" dirty="0" err="1">
                <a:solidFill>
                  <a:schemeClr val="bg1"/>
                </a:solidFill>
              </a:rPr>
              <a:t>selv-disciplin</a:t>
            </a:r>
            <a:endParaRPr lang="da-DK" sz="1463" b="1" dirty="0">
              <a:solidFill>
                <a:schemeClr val="bg1"/>
              </a:solidFill>
            </a:endParaRPr>
          </a:p>
          <a:p>
            <a:pPr defTabSz="740927"/>
            <a:r>
              <a:rPr lang="da-DK" sz="1463" b="1" dirty="0">
                <a:solidFill>
                  <a:schemeClr val="bg1"/>
                </a:solidFill>
              </a:rPr>
              <a:t>Autonomt  motiveret</a:t>
            </a:r>
          </a:p>
        </p:txBody>
      </p:sp>
      <p:sp>
        <p:nvSpPr>
          <p:cNvPr id="48" name="Højrepil 47"/>
          <p:cNvSpPr/>
          <p:nvPr/>
        </p:nvSpPr>
        <p:spPr>
          <a:xfrm>
            <a:off x="2621459" y="2200364"/>
            <a:ext cx="4823815" cy="58506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0927"/>
            <a:endParaRPr lang="da-DK" sz="146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19" grpId="0" animBg="1"/>
      <p:bldP spid="32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 animBg="1"/>
      <p:bldP spid="46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788" y="828035"/>
            <a:ext cx="7243763" cy="928688"/>
          </a:xfrm>
        </p:spPr>
        <p:txBody>
          <a:bodyPr/>
          <a:lstStyle/>
          <a:p>
            <a:pPr algn="l"/>
            <a:r>
              <a:rPr lang="da-DK" sz="3250" dirty="0"/>
              <a:t>Man støtter autonom motivation ved at: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1969" y="1443488"/>
            <a:ext cx="8915400" cy="367734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da-DK" sz="2925" spc="-8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" panose="020B0604020202020204" pitchFamily="34" charset="0"/>
              </a:rPr>
              <a:t>Forklare rationaler overbevisende – folk skal have gode begrundelser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da-DK" sz="2925" spc="-8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" panose="020B0604020202020204" pitchFamily="34" charset="0"/>
              </a:rPr>
              <a:t>Tage folks </a:t>
            </a:r>
            <a:r>
              <a:rPr lang="da-DK" sz="2925" spc="-8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perspektiv</a:t>
            </a:r>
            <a:r>
              <a:rPr lang="da-DK" sz="2925" spc="-8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" panose="020B0604020202020204" pitchFamily="34" charset="0"/>
              </a:rPr>
              <a:t> – lytte – møde folk hvor de 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da-DK" sz="2925" spc="-8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" panose="020B0604020202020204" pitchFamily="34" charset="0"/>
              </a:rPr>
              <a:t>Give folk gode valgmuligheder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da-DK" sz="2925" spc="-8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" panose="020B0604020202020204" pitchFamily="34" charset="0"/>
              </a:rPr>
              <a:t>Give folk gode muligheder for udforskning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da-DK" sz="2925" spc="-8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" panose="020B0604020202020204" pitchFamily="34" charset="0"/>
              </a:rPr>
              <a:t>Give folk gode muligheder for at tage initiativ</a:t>
            </a:r>
          </a:p>
          <a:p>
            <a:endParaRPr lang="da-DK" sz="2925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0" y="4284764"/>
            <a:ext cx="3015923" cy="19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48" y="1002430"/>
            <a:ext cx="6947847" cy="4342405"/>
          </a:xfrm>
        </p:spPr>
      </p:pic>
      <p:sp>
        <p:nvSpPr>
          <p:cNvPr id="8" name="Rektangel 7"/>
          <p:cNvSpPr/>
          <p:nvPr/>
        </p:nvSpPr>
        <p:spPr>
          <a:xfrm>
            <a:off x="3535831" y="5507810"/>
            <a:ext cx="2474652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63" dirty="0">
                <a:hlinkClick r:id="rId3"/>
              </a:rPr>
              <a:t>https://youtu.be/t6OEu6z9kTI</a:t>
            </a:r>
            <a:endParaRPr lang="da-DK" sz="1463" dirty="0"/>
          </a:p>
        </p:txBody>
      </p:sp>
    </p:spTree>
    <p:extLst>
      <p:ext uri="{BB962C8B-B14F-4D97-AF65-F5344CB8AC3E}">
        <p14:creationId xmlns:p14="http://schemas.microsoft.com/office/powerpoint/2010/main" val="13588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1116" y="642937"/>
            <a:ext cx="7243763" cy="928688"/>
          </a:xfrm>
        </p:spPr>
        <p:txBody>
          <a:bodyPr/>
          <a:lstStyle/>
          <a:p>
            <a:r>
              <a:rPr lang="da-DK" sz="3575" b="1" dirty="0">
                <a:latin typeface="Helvetica Neue"/>
                <a:cs typeface="Helvetica Neue"/>
              </a:rPr>
              <a:t>Mod til at fejle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261701" y="5008677"/>
            <a:ext cx="567513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600" dirty="0" err="1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Læring</a:t>
            </a:r>
            <a:r>
              <a:rPr lang="en-US" sz="2600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 </a:t>
            </a:r>
            <a:r>
              <a:rPr lang="en-US" sz="2600" i="1" dirty="0" err="1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er</a:t>
            </a:r>
            <a:r>
              <a:rPr lang="en-US" sz="2600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 </a:t>
            </a:r>
            <a:r>
              <a:rPr lang="en-US" sz="2600" dirty="0" err="1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forsøg</a:t>
            </a:r>
            <a:r>
              <a:rPr lang="en-US" sz="2600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 </a:t>
            </a:r>
            <a:r>
              <a:rPr lang="en-US" sz="2600" dirty="0" err="1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og</a:t>
            </a:r>
            <a:r>
              <a:rPr lang="en-US" sz="2600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 </a:t>
            </a:r>
            <a:r>
              <a:rPr lang="en-US" sz="2600" dirty="0" err="1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fejl</a:t>
            </a:r>
            <a:r>
              <a:rPr lang="en-US" sz="2600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- “fail forward”</a:t>
            </a:r>
          </a:p>
          <a:p>
            <a:pPr algn="ctr"/>
            <a:endParaRPr lang="da-DK" sz="1625" dirty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7410273" y="679196"/>
            <a:ext cx="157967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>
                <a:latin typeface="Helvetica Neue Thin"/>
                <a:cs typeface="Helvetica Neue Thin"/>
              </a:rPr>
              <a:t>Ikon </a:t>
            </a:r>
            <a:r>
              <a:rPr lang="da-DK" sz="975" dirty="0" err="1">
                <a:latin typeface="Helvetica Neue Thin"/>
                <a:cs typeface="Helvetica Neue Thin"/>
              </a:rPr>
              <a:t>created</a:t>
            </a:r>
            <a:r>
              <a:rPr lang="da-DK" sz="975" dirty="0">
                <a:latin typeface="Helvetica Neue Thin"/>
                <a:cs typeface="Helvetica Neue Thin"/>
              </a:rPr>
              <a:t> by Luis Prado from </a:t>
            </a:r>
            <a:r>
              <a:rPr lang="da-DK" sz="975" dirty="0" err="1">
                <a:latin typeface="Helvetica Neue Thin"/>
                <a:cs typeface="Helvetica Neue Thin"/>
              </a:rPr>
              <a:t>Noun</a:t>
            </a:r>
            <a:r>
              <a:rPr lang="da-DK" sz="975" dirty="0">
                <a:latin typeface="Helvetica Neue Thin"/>
                <a:cs typeface="Helvetica Neue Thin"/>
              </a:rPr>
              <a:t> Project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11" y="1556793"/>
            <a:ext cx="3802923" cy="34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496" y="0"/>
            <a:ext cx="8915400" cy="1143000"/>
          </a:xfrm>
        </p:spPr>
        <p:txBody>
          <a:bodyPr/>
          <a:lstStyle/>
          <a:p>
            <a:r>
              <a:rPr lang="da-DK" sz="4400" b="1" dirty="0">
                <a:latin typeface="Helvetica Neue"/>
                <a:cs typeface="Helvetica Neue"/>
              </a:rPr>
              <a:t>Æ</a:t>
            </a:r>
            <a:r>
              <a:rPr lang="da-DK" sz="4400" b="1" dirty="0" smtClean="0">
                <a:latin typeface="Helvetica Neue"/>
                <a:cs typeface="Helvetica Neue"/>
              </a:rPr>
              <a:t>ndring af vaner</a:t>
            </a:r>
            <a:endParaRPr lang="da-DK" sz="4400" b="1" dirty="0">
              <a:latin typeface="Helvetica Neue"/>
              <a:cs typeface="Helvetica Neue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352600" y="5473005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sz="3200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Vi ændrer vaner ved at </a:t>
            </a:r>
            <a:r>
              <a:rPr lang="da-DK" sz="3200" dirty="0" smtClean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indøve </a:t>
            </a:r>
            <a:r>
              <a:rPr lang="da-DK" sz="3200" i="1" dirty="0" smtClean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nye</a:t>
            </a:r>
            <a:r>
              <a:rPr lang="da-DK" sz="3200" dirty="0" smtClean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 vaner mange mange mange gange!</a:t>
            </a:r>
            <a:endParaRPr lang="da-DK" sz="3200" dirty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  <a:p>
            <a:endParaRPr lang="da-DK" sz="2000" dirty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736" y="1052736"/>
            <a:ext cx="4267696" cy="43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IMG_25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" y="24"/>
            <a:ext cx="99071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8"/>
          <p:cNvSpPr>
            <a:spLocks noChangeArrowheads="1"/>
          </p:cNvSpPr>
          <p:nvPr/>
        </p:nvSpPr>
        <p:spPr bwMode="gray">
          <a:xfrm>
            <a:off x="60" y="2852387"/>
            <a:ext cx="9230122" cy="17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3481" rIns="0" bIns="53481" anchor="ctr"/>
          <a:lstStyle/>
          <a:p>
            <a:pPr>
              <a:defRPr/>
            </a:pPr>
            <a:r>
              <a:rPr lang="de-DE" sz="3300" b="1" dirty="0" smtClean="0">
                <a:latin typeface="Calibri" pitchFamily="-108" charset="0"/>
                <a:ea typeface="ＭＳ Ｐゴシック" pitchFamily="-108" charset="-128"/>
              </a:rPr>
              <a:t>SOMATISKE MARKØRER 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er 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betegnelsen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 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for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, 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hvordan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 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vi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 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koder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 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oplevelser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 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som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 enten positive (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ledestjerner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) 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eller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 negative (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sorte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 </a:t>
            </a:r>
            <a:r>
              <a:rPr lang="de-DE" sz="3300" dirty="0" err="1" smtClean="0">
                <a:latin typeface="Calibri" pitchFamily="-108" charset="0"/>
                <a:ea typeface="ＭＳ Ｐゴシック" pitchFamily="-108" charset="-128"/>
              </a:rPr>
              <a:t>huller</a:t>
            </a:r>
            <a:r>
              <a:rPr lang="de-DE" sz="3300" dirty="0" smtClean="0">
                <a:latin typeface="Calibri" pitchFamily="-108" charset="0"/>
                <a:ea typeface="ＭＳ Ｐゴシック" pitchFamily="-108" charset="-128"/>
              </a:rPr>
              <a:t>) </a:t>
            </a:r>
          </a:p>
          <a:p>
            <a:pPr>
              <a:defRPr/>
            </a:pPr>
            <a:endParaRPr lang="de-DE" sz="3300" dirty="0" smtClean="0">
              <a:latin typeface="Calibri" pitchFamily="-108" charset="0"/>
              <a:ea typeface="ＭＳ Ｐゴシック" pitchFamily="-108" charset="-128"/>
            </a:endParaRPr>
          </a:p>
          <a:p>
            <a:pPr>
              <a:defRPr/>
            </a:pPr>
            <a:r>
              <a:rPr lang="da-DK" sz="3300" dirty="0" err="1" smtClean="0"/>
              <a:t>Damasio</a:t>
            </a:r>
            <a:r>
              <a:rPr lang="da-DK" sz="3300" dirty="0" smtClean="0"/>
              <a:t> 1999</a:t>
            </a:r>
            <a:br>
              <a:rPr lang="da-DK" sz="3300" dirty="0" smtClean="0"/>
            </a:br>
            <a:endParaRPr lang="de-DE" sz="3300" dirty="0" smtClean="0">
              <a:latin typeface="Calibri" pitchFamily="-108" charset="0"/>
              <a:ea typeface="ＭＳ Ｐゴシック" pitchFamily="-108" charset="-128"/>
            </a:endParaRPr>
          </a:p>
          <a:p>
            <a:pPr>
              <a:defRPr/>
            </a:pPr>
            <a:endParaRPr lang="de-DE" sz="3100" b="1" dirty="0" smtClean="0">
              <a:solidFill>
                <a:prstClr val="white"/>
              </a:solidFill>
              <a:latin typeface="Calibri" pitchFamily="-108" charset="0"/>
              <a:ea typeface="ＭＳ Ｐゴシック" pitchFamily="-108" charset="-128"/>
            </a:endParaRPr>
          </a:p>
        </p:txBody>
      </p:sp>
      <p:pic>
        <p:nvPicPr>
          <p:cNvPr id="6" name="Billede 5" descr="smert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44705"/>
            <a:ext cx="9906000" cy="2313296"/>
          </a:xfrm>
          <a:prstGeom prst="rect">
            <a:avLst/>
          </a:prstGeom>
        </p:spPr>
      </p:pic>
      <p:pic>
        <p:nvPicPr>
          <p:cNvPr id="7" name="Billede 6" descr="glæ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6693" y="16"/>
            <a:ext cx="3589316" cy="1773791"/>
          </a:xfrm>
          <a:prstGeom prst="rect">
            <a:avLst/>
          </a:prstGeom>
        </p:spPr>
      </p:pic>
      <p:sp>
        <p:nvSpPr>
          <p:cNvPr id="119810" name="AutoShape 2" descr="https://mail.google.com/mail/?attid=0.4&amp;disp=emb&amp;view=att&amp;th=126ccf615f2dea45"/>
          <p:cNvSpPr>
            <a:spLocks noChangeAspect="1" noChangeArrowheads="1"/>
          </p:cNvSpPr>
          <p:nvPr/>
        </p:nvSpPr>
        <p:spPr bwMode="auto">
          <a:xfrm>
            <a:off x="68792" y="-136525"/>
            <a:ext cx="330200" cy="304800"/>
          </a:xfrm>
          <a:prstGeom prst="rect">
            <a:avLst/>
          </a:prstGeom>
          <a:noFill/>
        </p:spPr>
        <p:txBody>
          <a:bodyPr vert="horz" wrap="square" lIns="106994" tIns="53481" rIns="106994" bIns="53481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9812" name="AutoShape 4" descr="https://mail.google.com/mail/?attid=0.4&amp;disp=emb&amp;view=att&amp;th=126ccf615f2dea45"/>
          <p:cNvSpPr>
            <a:spLocks noChangeAspect="1" noChangeArrowheads="1"/>
          </p:cNvSpPr>
          <p:nvPr/>
        </p:nvSpPr>
        <p:spPr bwMode="auto">
          <a:xfrm>
            <a:off x="68792" y="-136525"/>
            <a:ext cx="330200" cy="304800"/>
          </a:xfrm>
          <a:prstGeom prst="rect">
            <a:avLst/>
          </a:prstGeom>
          <a:noFill/>
        </p:spPr>
        <p:txBody>
          <a:bodyPr vert="horz" wrap="square" lIns="106994" tIns="53481" rIns="106994" bIns="53481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8" name="Billede 7" descr="IMG_25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" y="3"/>
            <a:ext cx="3036120" cy="16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496" y="-28552"/>
            <a:ext cx="8915400" cy="1143000"/>
          </a:xfrm>
        </p:spPr>
        <p:txBody>
          <a:bodyPr/>
          <a:lstStyle/>
          <a:p>
            <a:r>
              <a:rPr lang="da-DK" sz="4400" b="1" dirty="0" smtClean="0">
                <a:latin typeface="Helvetica Neue"/>
                <a:cs typeface="Helvetica Neue"/>
              </a:rPr>
              <a:t>Rollemodeller</a:t>
            </a:r>
            <a:endParaRPr lang="da-DK" sz="4400" b="1" dirty="0">
              <a:latin typeface="Helvetica Neue"/>
              <a:cs typeface="Helvetica Neue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424608" y="5229200"/>
            <a:ext cx="69847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sz="3200" dirty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Vi har brug for en eller flere nærværende rollemodeller, som kan anvise de næste trædesten.</a:t>
            </a:r>
          </a:p>
          <a:p>
            <a:endParaRPr lang="da-DK" sz="2000" dirty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96" y="764704"/>
            <a:ext cx="5037596" cy="449679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7977336" y="446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latin typeface="Helvetica Neue Thin"/>
                <a:cs typeface="Helvetica Neue Thin"/>
              </a:rPr>
              <a:t>Ikon </a:t>
            </a:r>
            <a:r>
              <a:rPr lang="da-DK" sz="1200" dirty="0" err="1" smtClean="0">
                <a:latin typeface="Helvetica Neue Thin"/>
                <a:cs typeface="Helvetica Neue Thin"/>
              </a:rPr>
              <a:t>created</a:t>
            </a:r>
            <a:r>
              <a:rPr lang="da-DK" sz="1200" dirty="0" smtClean="0">
                <a:latin typeface="Helvetica Neue Thin"/>
                <a:cs typeface="Helvetica Neue Thin"/>
              </a:rPr>
              <a:t> by Gilbert Badges from </a:t>
            </a:r>
            <a:r>
              <a:rPr lang="da-DK" sz="1200" dirty="0" err="1" smtClean="0">
                <a:latin typeface="Helvetica Neue Thin"/>
                <a:cs typeface="Helvetica Neue Thin"/>
              </a:rPr>
              <a:t>Noun</a:t>
            </a:r>
            <a:r>
              <a:rPr lang="da-DK" sz="1200" dirty="0" smtClean="0">
                <a:latin typeface="Helvetica Neue Thin"/>
                <a:cs typeface="Helvetica Neue Thin"/>
              </a:rPr>
              <a:t> Project</a:t>
            </a:r>
            <a:endParaRPr lang="da-DK" sz="12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2078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Lært hjælpeløshed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+mj-lt"/>
              </a:rPr>
              <a:t>Lært hjælpeløshed optræder når vi mister troen på at vi kan påvirke vores omgivelser</a:t>
            </a:r>
          </a:p>
          <a:p>
            <a:pPr>
              <a:buNone/>
            </a:pPr>
            <a:endParaRPr lang="da-DK" dirty="0" smtClean="0">
              <a:latin typeface="+mj-lt"/>
            </a:endParaRPr>
          </a:p>
          <a:p>
            <a:pPr>
              <a:buNone/>
            </a:pPr>
            <a:endParaRPr lang="da-DK" dirty="0" smtClean="0">
              <a:latin typeface="+mj-lt"/>
            </a:endParaRPr>
          </a:p>
          <a:p>
            <a:pPr>
              <a:buNone/>
            </a:pPr>
            <a:endParaRPr lang="da-DK" dirty="0" smtClean="0">
              <a:latin typeface="+mj-lt"/>
            </a:endParaRPr>
          </a:p>
          <a:p>
            <a:pPr>
              <a:buNone/>
            </a:pPr>
            <a:endParaRPr lang="da-DK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Peterson &amp;Seligman: (1993).  </a:t>
            </a:r>
            <a:r>
              <a:rPr lang="en-US" sz="2000" dirty="0" smtClean="0">
                <a:latin typeface="+mj-lt"/>
                <a:hlinkClick r:id="rId3" action="ppaction://hlinkfile"/>
              </a:rPr>
              <a:t>Learned Helplessness: A Theory for the Age of Personal Control</a:t>
            </a:r>
            <a:r>
              <a:rPr lang="en-US" sz="2000" dirty="0" smtClean="0">
                <a:latin typeface="+mj-lt"/>
              </a:rPr>
              <a:t>. New York: Oxford University Press.</a:t>
            </a:r>
          </a:p>
          <a:p>
            <a:pPr>
              <a:buNone/>
            </a:pPr>
            <a:endParaRPr lang="da-DK" dirty="0" smtClean="0">
              <a:latin typeface="+mj-lt"/>
            </a:endParaRPr>
          </a:p>
          <a:p>
            <a:endParaRPr lang="da-DK" dirty="0">
              <a:latin typeface="+mj-lt"/>
            </a:endParaRPr>
          </a:p>
        </p:txBody>
      </p:sp>
      <p:pic>
        <p:nvPicPr>
          <p:cNvPr id="6" name="Billed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0832" y="2924944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>
          <a:xfrm>
            <a:off x="128464" y="89248"/>
            <a:ext cx="9652845" cy="6768752"/>
          </a:xfrm>
        </p:spPr>
      </p:pic>
    </p:spTree>
    <p:extLst>
      <p:ext uri="{BB962C8B-B14F-4D97-AF65-F5344CB8AC3E}">
        <p14:creationId xmlns:p14="http://schemas.microsoft.com/office/powerpoint/2010/main" val="42104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-24585"/>
            <a:ext cx="8915400" cy="1143000"/>
          </a:xfrm>
        </p:spPr>
        <p:txBody>
          <a:bodyPr/>
          <a:lstStyle/>
          <a:p>
            <a:r>
              <a:rPr lang="da-DK" sz="4400" b="1" dirty="0" smtClean="0">
                <a:latin typeface="Helvetica Neue"/>
                <a:cs typeface="Helvetica Neue"/>
              </a:rPr>
              <a:t>Anerkendelse for handling</a:t>
            </a:r>
            <a:endParaRPr lang="da-DK" sz="4400" b="1" dirty="0">
              <a:latin typeface="Helvetica Neue"/>
              <a:cs typeface="Helvetica Neue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640632" y="5877272"/>
            <a:ext cx="698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sz="3200" dirty="0" smtClean="0">
                <a:solidFill>
                  <a:srgbClr val="984807"/>
                </a:solidFill>
                <a:latin typeface="Helvetica Neue Bold Condensed"/>
                <a:cs typeface="Helvetica Neue Bold Condensed"/>
              </a:rPr>
              <a:t>Man får hvad man måler!</a:t>
            </a:r>
            <a:endParaRPr lang="da-DK" sz="3200" dirty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  <a:p>
            <a:pPr algn="ctr"/>
            <a:endParaRPr lang="da-DK" sz="2000" dirty="0">
              <a:solidFill>
                <a:srgbClr val="984807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728" y="980728"/>
            <a:ext cx="4725144" cy="47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:\AEC\Kommunikation\Modeller\Skubmetoden\Ikoner dansk\Forandrende hand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606" y="3177684"/>
            <a:ext cx="1221052" cy="1454151"/>
          </a:xfrm>
          <a:prstGeom prst="rect">
            <a:avLst/>
          </a:prstGeom>
          <a:noFill/>
        </p:spPr>
      </p:pic>
      <p:pic>
        <p:nvPicPr>
          <p:cNvPr id="1032" name="Picture 8" descr="T:\AEC\Kommunikation\Modeller\Skubmetoden\Ikoner dansk\skub grøn p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48" y="1700854"/>
            <a:ext cx="8449336" cy="1274763"/>
          </a:xfrm>
          <a:prstGeom prst="rect">
            <a:avLst/>
          </a:prstGeom>
          <a:noFill/>
        </p:spPr>
      </p:pic>
      <p:pic>
        <p:nvPicPr>
          <p:cNvPr id="1033" name="Picture 9" descr="T:\AEC\Kommunikation\Modeller\Skubmetoden\Ikoner dansk\skub rød p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975" y="2183483"/>
            <a:ext cx="5772641" cy="316835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 descr="T:\AEC\Kommunikation\Modeller\Skubmetoden\Ikoner dansk\Belønning for hand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1033" y="2399659"/>
            <a:ext cx="1221052" cy="1454151"/>
          </a:xfrm>
          <a:prstGeom prst="rect">
            <a:avLst/>
          </a:prstGeom>
          <a:noFill/>
        </p:spPr>
      </p:pic>
      <p:pic>
        <p:nvPicPr>
          <p:cNvPr id="1028" name="Picture 4" descr="T:\AEC\Kommunikation\Modeller\Skubmetoden\Ikoner dansk\Mid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0750" y="3839819"/>
            <a:ext cx="1221052" cy="1454151"/>
          </a:xfrm>
          <a:prstGeom prst="rect">
            <a:avLst/>
          </a:prstGeom>
          <a:noFill/>
        </p:spPr>
      </p:pic>
      <p:pic>
        <p:nvPicPr>
          <p:cNvPr id="1029" name="Picture 5" descr="T:\AEC\Kommunikation\Modeller\Skubmetoden\Ikoner dansk\Mod til at fej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7645" y="3839819"/>
            <a:ext cx="1221052" cy="1454151"/>
          </a:xfrm>
          <a:prstGeom prst="rect">
            <a:avLst/>
          </a:prstGeom>
          <a:noFill/>
        </p:spPr>
      </p:pic>
      <p:pic>
        <p:nvPicPr>
          <p:cNvPr id="1030" name="Picture 6" descr="T:\AEC\Kommunikation\Modeller\Skubmetoden\Ikoner dansk\Rollemodell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0890" y="2399659"/>
            <a:ext cx="1221052" cy="1454151"/>
          </a:xfrm>
          <a:prstGeom prst="rect">
            <a:avLst/>
          </a:prstGeom>
          <a:noFill/>
        </p:spPr>
      </p:pic>
      <p:pic>
        <p:nvPicPr>
          <p:cNvPr id="1031" name="Picture 7" descr="T:\AEC\Kommunikation\Modeller\Skubmetoden\Ikoner dansk\Selvindsigt og refleksi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4752" y="3839819"/>
            <a:ext cx="1221052" cy="1454151"/>
          </a:xfrm>
          <a:prstGeom prst="rect">
            <a:avLst/>
          </a:prstGeom>
          <a:noFill/>
        </p:spPr>
      </p:pic>
      <p:pic>
        <p:nvPicPr>
          <p:cNvPr id="1034" name="Picture 10" descr="T:\AEC\Kommunikation\Modeller\Skubmetoden\Ikoner dansk\Succesoplevelser.jpg"/>
          <p:cNvPicPr>
            <a:picLocks noChangeAspect="1" noChangeArrowheads="1"/>
          </p:cNvPicPr>
          <p:nvPr/>
        </p:nvPicPr>
        <p:blipFill>
          <a:blip r:embed="rId10" cstate="print"/>
          <a:srcRect r="4170"/>
          <a:stretch>
            <a:fillRect/>
          </a:stretch>
        </p:blipFill>
        <p:spPr bwMode="auto">
          <a:xfrm>
            <a:off x="6279147" y="3119592"/>
            <a:ext cx="1170130" cy="1454151"/>
          </a:xfrm>
          <a:prstGeom prst="rect">
            <a:avLst/>
          </a:prstGeom>
          <a:noFill/>
        </p:spPr>
      </p:pic>
      <p:pic>
        <p:nvPicPr>
          <p:cNvPr id="1035" name="Picture 11" descr="T:\AEC\Kommunikation\Modeller\Skubmetoden\Ikoner dansk\Ændring af van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0750" y="2399659"/>
            <a:ext cx="1221052" cy="1454151"/>
          </a:xfrm>
          <a:prstGeom prst="rect">
            <a:avLst/>
          </a:prstGeom>
          <a:noFill/>
        </p:spPr>
      </p:pic>
      <p:pic>
        <p:nvPicPr>
          <p:cNvPr id="1036" name="Picture 12" descr="T:\AEC\Kommunikation\Modeller\Skubmetoden\Ikoner dansk\Viden og færdighed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4476" y="3047656"/>
            <a:ext cx="1221052" cy="1454151"/>
          </a:xfrm>
          <a:prstGeom prst="rect">
            <a:avLst/>
          </a:prstGeom>
          <a:noFill/>
        </p:spPr>
      </p:pic>
      <p:pic>
        <p:nvPicPr>
          <p:cNvPr id="1037" name="Picture 13" descr="T:\AEC\Kommunikation\Modeller\Skubmetoden\Ikoner dansk\Visualiseri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19078" y="3038712"/>
            <a:ext cx="1221052" cy="1454151"/>
          </a:xfrm>
          <a:prstGeom prst="rect">
            <a:avLst/>
          </a:prstGeom>
          <a:noFill/>
        </p:spPr>
      </p:pic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Skubmetoden </a:t>
            </a:r>
            <a:endParaRPr lang="da-DK" b="1" dirty="0"/>
          </a:p>
        </p:txBody>
      </p:sp>
      <p:sp>
        <p:nvSpPr>
          <p:cNvPr id="18" name="Tekstboks 17"/>
          <p:cNvSpPr txBox="1"/>
          <p:nvPr/>
        </p:nvSpPr>
        <p:spPr>
          <a:xfrm>
            <a:off x="7839323" y="6309415"/>
            <a:ext cx="1794199" cy="354228"/>
          </a:xfrm>
          <a:prstGeom prst="rect">
            <a:avLst/>
          </a:prstGeom>
          <a:noFill/>
        </p:spPr>
        <p:txBody>
          <a:bodyPr wrap="square" lIns="106994" tIns="53481" rIns="106994" bIns="53481" rtlCol="0">
            <a:spAutoFit/>
          </a:bodyPr>
          <a:lstStyle/>
          <a:p>
            <a:pPr algn="r"/>
            <a:r>
              <a:rPr lang="da-DK" sz="1600" dirty="0" smtClean="0">
                <a:latin typeface="+mj-lt"/>
              </a:rPr>
              <a:t>Kirketerp, 2011</a:t>
            </a:r>
            <a:endParaRPr lang="da-DK" sz="1600" dirty="0">
              <a:latin typeface="+mj-lt"/>
            </a:endParaRP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37176" y="3278497"/>
            <a:ext cx="732577" cy="7985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Billede 19" descr="noun_9365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52" y="4005064"/>
            <a:ext cx="836712" cy="8367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kstfelt 2"/>
          <p:cNvSpPr txBox="1"/>
          <p:nvPr/>
        </p:nvSpPr>
        <p:spPr>
          <a:xfrm>
            <a:off x="3008784" y="4941168"/>
            <a:ext cx="72008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Tekstfelt 1"/>
          <p:cNvSpPr txBox="1"/>
          <p:nvPr/>
        </p:nvSpPr>
        <p:spPr>
          <a:xfrm>
            <a:off x="2792760" y="48691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Næste bedste</a:t>
            </a:r>
          </a:p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Skridt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41033" y="4005064"/>
            <a:ext cx="936104" cy="84546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912" y="4005064"/>
            <a:ext cx="806334" cy="7920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kstfelt 3"/>
          <p:cNvSpPr txBox="1"/>
          <p:nvPr/>
        </p:nvSpPr>
        <p:spPr>
          <a:xfrm>
            <a:off x="3440832" y="2564904"/>
            <a:ext cx="288032" cy="7200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23" name="Billed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92760" y="2564904"/>
            <a:ext cx="936104" cy="80574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88904" y="2564904"/>
            <a:ext cx="887347" cy="7920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41032" y="2562606"/>
            <a:ext cx="792279" cy="7943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Tekstfelt 29"/>
          <p:cNvSpPr txBox="1"/>
          <p:nvPr/>
        </p:nvSpPr>
        <p:spPr>
          <a:xfrm>
            <a:off x="4016896" y="3512041"/>
            <a:ext cx="122413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Rollemodeller</a:t>
            </a:r>
          </a:p>
        </p:txBody>
      </p:sp>
      <p:sp>
        <p:nvSpPr>
          <p:cNvPr id="31" name="Tekstfelt 30"/>
          <p:cNvSpPr txBox="1"/>
          <p:nvPr/>
        </p:nvSpPr>
        <p:spPr>
          <a:xfrm>
            <a:off x="2720752" y="3471391"/>
            <a:ext cx="122413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Ændring af vaner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944888" y="4941168"/>
            <a:ext cx="1152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2" name="Tekstfelt 31"/>
          <p:cNvSpPr txBox="1"/>
          <p:nvPr/>
        </p:nvSpPr>
        <p:spPr>
          <a:xfrm>
            <a:off x="4016896" y="48691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Selvindsigt og refleksion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4" name="Tekstfelt 33"/>
          <p:cNvSpPr txBox="1"/>
          <p:nvPr/>
        </p:nvSpPr>
        <p:spPr>
          <a:xfrm>
            <a:off x="5169024" y="4952201"/>
            <a:ext cx="122413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Mod til at fejle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5097016" y="3471391"/>
            <a:ext cx="115212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Anerkendelse for handling</a:t>
            </a:r>
          </a:p>
        </p:txBody>
      </p:sp>
      <p:sp>
        <p:nvSpPr>
          <p:cNvPr id="35" name="Tekstfelt 34"/>
          <p:cNvSpPr txBox="1"/>
          <p:nvPr/>
        </p:nvSpPr>
        <p:spPr>
          <a:xfrm>
            <a:off x="6393160" y="4191471"/>
            <a:ext cx="9361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Succes-oplevelser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66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Film på </a:t>
            </a:r>
            <a:r>
              <a:rPr lang="da-DK" b="1" dirty="0" err="1" smtClean="0">
                <a:latin typeface="+mn-lt"/>
              </a:rPr>
              <a:t>YouTube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Foretagsomhed og skubmetoden</a:t>
            </a:r>
            <a:endParaRPr lang="da-DK" dirty="0"/>
          </a:p>
          <a:p>
            <a:pPr marL="0" indent="0">
              <a:buNone/>
            </a:pPr>
            <a:r>
              <a:rPr lang="da-DK" dirty="0">
                <a:hlinkClick r:id="rId2"/>
              </a:rPr>
              <a:t>https://www.youtube.com/watch?v=</a:t>
            </a:r>
            <a:r>
              <a:rPr lang="da-DK" dirty="0" smtClean="0">
                <a:hlinkClick r:id="rId2"/>
              </a:rPr>
              <a:t>tOOKDvVd6Xg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 smtClean="0"/>
              <a:t>Self-efficacy</a:t>
            </a:r>
            <a:r>
              <a:rPr lang="da-DK" dirty="0" smtClean="0"/>
              <a:t>: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https://www.youtube.com/watch?v=</a:t>
            </a:r>
            <a:r>
              <a:rPr lang="da-DK" dirty="0" smtClean="0">
                <a:hlinkClick r:id="rId3"/>
              </a:rPr>
              <a:t>ua2HDwfPdQ8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Effectuation:</a:t>
            </a:r>
            <a:endParaRPr lang="da-DK" dirty="0"/>
          </a:p>
          <a:p>
            <a:pPr marL="0" indent="0">
              <a:buNone/>
            </a:pPr>
            <a:r>
              <a:rPr lang="da-DK" dirty="0">
                <a:hlinkClick r:id="rId4"/>
              </a:rPr>
              <a:t>https://www.youtube.com/watch?v=-</a:t>
            </a:r>
            <a:r>
              <a:rPr lang="da-DK" dirty="0" smtClean="0">
                <a:hlinkClick r:id="rId4"/>
              </a:rPr>
              <a:t>5KiCMeAbfI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077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dirty="0" smtClean="0"/>
              <a:t>Foretagsomhed </a:t>
            </a:r>
            <a:r>
              <a:rPr lang="da-DK" b="1" dirty="0" smtClean="0"/>
              <a:t>og skubmetoden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997146"/>
          </a:xfrm>
        </p:spPr>
        <p:txBody>
          <a:bodyPr>
            <a:noAutofit/>
          </a:bodyPr>
          <a:lstStyle/>
          <a:p>
            <a:r>
              <a:rPr lang="da-DK" sz="1400" dirty="0" smtClean="0">
                <a:latin typeface="+mj-lt"/>
                <a:cs typeface="Helvetica"/>
                <a:hlinkClick r:id="rId2"/>
              </a:rPr>
              <a:t>Danskernes akademi – foretagsomhedsdidaktik</a:t>
            </a:r>
            <a:endParaRPr lang="da-DK" sz="14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da-DK" sz="1400" dirty="0">
              <a:latin typeface="+mj-lt"/>
              <a:cs typeface="Helvetica"/>
            </a:endParaRPr>
          </a:p>
          <a:p>
            <a:pPr marL="0" indent="0">
              <a:buNone/>
            </a:pPr>
            <a:r>
              <a:rPr lang="da-DK" sz="1400" b="1" dirty="0" smtClean="0">
                <a:latin typeface="+mj-lt"/>
                <a:cs typeface="Helvetica"/>
              </a:rPr>
              <a:t>Litteratur</a:t>
            </a:r>
            <a:r>
              <a:rPr lang="da-DK" sz="1400" dirty="0" smtClean="0">
                <a:latin typeface="+mj-lt"/>
                <a:cs typeface="Helvetica"/>
              </a:rPr>
              <a:t>: </a:t>
            </a:r>
          </a:p>
          <a:p>
            <a:r>
              <a:rPr lang="da-DK" sz="1400" dirty="0" smtClean="0">
                <a:latin typeface="+mj-lt"/>
                <a:cs typeface="Helvetica"/>
              </a:rPr>
              <a:t>Kirketerp, A. L (2016): Innovation i folkeskolen – foretagsomhed som kompetence. Dansk Psykologisk forlag</a:t>
            </a:r>
          </a:p>
          <a:p>
            <a:endParaRPr lang="da-DK" sz="1400" dirty="0" smtClean="0">
              <a:latin typeface="+mj-lt"/>
              <a:cs typeface="Helvetica"/>
            </a:endParaRPr>
          </a:p>
          <a:p>
            <a:r>
              <a:rPr lang="da-DK" sz="1400" dirty="0">
                <a:latin typeface="+mj-lt"/>
                <a:cs typeface="Helvetica"/>
              </a:rPr>
              <a:t>Kirketerp, A. L. (2014): Innovation i praksis – Teorien om de </a:t>
            </a:r>
            <a:r>
              <a:rPr lang="da-DK" sz="1400" dirty="0" smtClean="0">
                <a:latin typeface="+mj-lt"/>
                <a:cs typeface="Helvetica"/>
              </a:rPr>
              <a:t>små̊ </a:t>
            </a:r>
            <a:r>
              <a:rPr lang="da-DK" sz="1400" dirty="0">
                <a:latin typeface="+mj-lt"/>
                <a:cs typeface="Helvetica"/>
              </a:rPr>
              <a:t>skridts </a:t>
            </a:r>
            <a:r>
              <a:rPr lang="da-DK" sz="1400" dirty="0" smtClean="0">
                <a:latin typeface="+mj-lt"/>
                <a:cs typeface="Helvetica"/>
              </a:rPr>
              <a:t>kraft. In: </a:t>
            </a:r>
            <a:r>
              <a:rPr lang="da-DK" sz="1400" dirty="0">
                <a:latin typeface="+mj-lt"/>
                <a:cs typeface="Helvetica"/>
              </a:rPr>
              <a:t>Offentlig administration – kobling mellem teori, profession og praksis. Forlaget Systime Profession. </a:t>
            </a:r>
          </a:p>
          <a:p>
            <a:pPr marL="0" indent="0">
              <a:buNone/>
            </a:pPr>
            <a:endParaRPr lang="da-DK" sz="1400" dirty="0" smtClean="0">
              <a:latin typeface="+mj-lt"/>
              <a:cs typeface="Helvetica"/>
            </a:endParaRPr>
          </a:p>
          <a:p>
            <a:r>
              <a:rPr lang="da-DK" sz="1400" dirty="0">
                <a:latin typeface="+mj-lt"/>
                <a:cs typeface="Helvetica"/>
              </a:rPr>
              <a:t>Kirketerp, A. L. (2012): Foretagsomhedspædagogik og skubmetoden. Kognition og Pædagogik nr. 83 marts 2012 22. årgang</a:t>
            </a:r>
          </a:p>
          <a:p>
            <a:pPr marL="0" indent="0">
              <a:buNone/>
            </a:pPr>
            <a:r>
              <a:rPr lang="da-DK" sz="1400" dirty="0">
                <a:latin typeface="+mj-lt"/>
                <a:cs typeface="Helvetica"/>
              </a:rPr>
              <a:t> </a:t>
            </a:r>
          </a:p>
          <a:p>
            <a:r>
              <a:rPr lang="da-DK" sz="1400" dirty="0">
                <a:latin typeface="+mj-lt"/>
                <a:cs typeface="Helvetica"/>
              </a:rPr>
              <a:t>Kirketerp, A. L. &amp; Knoop, H. H (2012): Foretagsomhedens psykologi. Kognition og Pædagogik nr. 83 marts 2012 22. årgang</a:t>
            </a:r>
          </a:p>
          <a:p>
            <a:pPr marL="0" indent="0">
              <a:buNone/>
            </a:pPr>
            <a:r>
              <a:rPr lang="da-DK" sz="1400" dirty="0">
                <a:latin typeface="+mj-lt"/>
                <a:cs typeface="Helvetica"/>
              </a:rPr>
              <a:t> </a:t>
            </a:r>
          </a:p>
          <a:p>
            <a:r>
              <a:rPr lang="da-DK" sz="1400" dirty="0">
                <a:latin typeface="+mj-lt"/>
                <a:cs typeface="Helvetica"/>
              </a:rPr>
              <a:t>Kirketerp, A. L. (2011): Skubmetoden og foretagsomhedsdidaktik. In Kirketerp &amp; Greve (Ed): (2011): Entreprenørskabsundervisning – en antologi. Aarhus universitetsforlag. </a:t>
            </a:r>
          </a:p>
          <a:p>
            <a:pPr marL="0" indent="0">
              <a:buNone/>
            </a:pPr>
            <a:r>
              <a:rPr lang="da-DK" sz="1400" dirty="0">
                <a:latin typeface="+mj-lt"/>
                <a:cs typeface="Helvetica"/>
              </a:rPr>
              <a:t> </a:t>
            </a:r>
          </a:p>
          <a:p>
            <a:r>
              <a:rPr lang="da-DK" sz="1400" dirty="0">
                <a:latin typeface="+mj-lt"/>
                <a:cs typeface="Helvetica"/>
              </a:rPr>
              <a:t>Kirketerp, A. L. (2010): Pædagogik og didaktik I entreprenørskabsundervisningen på de videregående uddannelser I et foretagsomhedsperspektiv. Ph.d. afhandling. Syddansk Universitets forlag. </a:t>
            </a:r>
          </a:p>
          <a:p>
            <a:endParaRPr lang="da-DK" sz="1400" dirty="0">
              <a:latin typeface="+mj-lt"/>
              <a:cs typeface="Helvetica"/>
            </a:endParaRPr>
          </a:p>
          <a:p>
            <a:endParaRPr lang="da-DK" sz="14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056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878" y="4954137"/>
            <a:ext cx="9906000" cy="2183642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703056" y="1550989"/>
            <a:ext cx="2729822" cy="1322387"/>
          </a:xfrm>
          <a:prstGeom prst="roundRect">
            <a:avLst>
              <a:gd name="adj" fmla="val 23506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92" name="Rounded Rectangle 5"/>
          <p:cNvSpPr>
            <a:spLocks noChangeArrowheads="1"/>
          </p:cNvSpPr>
          <p:nvPr/>
        </p:nvSpPr>
        <p:spPr bwMode="auto">
          <a:xfrm>
            <a:off x="6689989" y="1822450"/>
            <a:ext cx="2802029" cy="4068763"/>
          </a:xfrm>
          <a:prstGeom prst="roundRect">
            <a:avLst>
              <a:gd name="adj" fmla="val 6102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2944" y="1550989"/>
            <a:ext cx="2734469" cy="1322387"/>
          </a:xfrm>
          <a:prstGeom prst="roundRect">
            <a:avLst>
              <a:gd name="adj" fmla="val 23506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4663" y="1822450"/>
            <a:ext cx="2734469" cy="4068763"/>
          </a:xfrm>
          <a:prstGeom prst="roundRect">
            <a:avLst>
              <a:gd name="adj" fmla="val 6103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97" name="Freeform 6"/>
          <p:cNvSpPr>
            <a:spLocks/>
          </p:cNvSpPr>
          <p:nvPr/>
        </p:nvSpPr>
        <p:spPr bwMode="auto">
          <a:xfrm>
            <a:off x="8325513" y="819150"/>
            <a:ext cx="1719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8" name="Freeform 7"/>
          <p:cNvSpPr>
            <a:spLocks/>
          </p:cNvSpPr>
          <p:nvPr/>
        </p:nvSpPr>
        <p:spPr bwMode="auto">
          <a:xfrm>
            <a:off x="8234363" y="2457450"/>
            <a:ext cx="1720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04" name="Rektangel 63"/>
          <p:cNvSpPr>
            <a:spLocks noChangeArrowheads="1"/>
          </p:cNvSpPr>
          <p:nvPr/>
        </p:nvSpPr>
        <p:spPr bwMode="auto">
          <a:xfrm>
            <a:off x="626004" y="1997075"/>
            <a:ext cx="25988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da-DK" sz="2000" b="1" noProof="1" smtClean="0">
                <a:solidFill>
                  <a:srgbClr val="080808"/>
                </a:solidFill>
                <a:latin typeface="+mj-lt"/>
                <a:cs typeface="Arial" charset="0"/>
              </a:rPr>
              <a:t>FORETAGSOMHED</a:t>
            </a:r>
            <a:endParaRPr lang="da-DK" sz="2000" b="1" noProof="1">
              <a:solidFill>
                <a:srgbClr val="080808"/>
              </a:solidFill>
              <a:latin typeface="+mj-lt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endParaRPr lang="da-DK" sz="2000" noProof="1">
              <a:solidFill>
                <a:srgbClr val="080808"/>
              </a:solidFill>
              <a:latin typeface="+mj-lt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da-DK" sz="2000" b="1" noProof="1" smtClean="0">
                <a:solidFill>
                  <a:srgbClr val="080808"/>
                </a:solidFill>
                <a:latin typeface="+mj-lt"/>
                <a:cs typeface="Arial" charset="0"/>
              </a:rPr>
              <a:t>Kompetencen til at iværksætte forandrende handlinger, som har positiv værdi for mig selv og andre.</a:t>
            </a:r>
          </a:p>
          <a:p>
            <a:pPr defTabSz="801688">
              <a:spcBef>
                <a:spcPct val="20000"/>
              </a:spcBef>
            </a:pPr>
            <a:endParaRPr lang="da-DK" sz="2000" noProof="1">
              <a:solidFill>
                <a:srgbClr val="080808"/>
              </a:solidFill>
              <a:latin typeface="+mj-lt"/>
              <a:cs typeface="Arial" charset="0"/>
            </a:endParaRPr>
          </a:p>
        </p:txBody>
      </p:sp>
      <p:sp>
        <p:nvSpPr>
          <p:cNvPr id="16406" name="Rektangel 63"/>
          <p:cNvSpPr>
            <a:spLocks noChangeArrowheads="1"/>
          </p:cNvSpPr>
          <p:nvPr/>
        </p:nvSpPr>
        <p:spPr bwMode="auto">
          <a:xfrm>
            <a:off x="6889485" y="1997075"/>
            <a:ext cx="23733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da-DK" sz="2000" b="1" noProof="1" smtClean="0">
                <a:solidFill>
                  <a:srgbClr val="080808"/>
                </a:solidFill>
                <a:latin typeface="+mj-lt"/>
                <a:cs typeface="Arial" charset="0"/>
              </a:rPr>
              <a:t>Hjælpeløshed/ magtesløshed</a:t>
            </a:r>
          </a:p>
          <a:p>
            <a:pPr defTabSz="801688">
              <a:spcBef>
                <a:spcPct val="20000"/>
              </a:spcBef>
            </a:pPr>
            <a:endParaRPr lang="da-DK" sz="2000" noProof="1">
              <a:solidFill>
                <a:srgbClr val="080808"/>
              </a:solidFill>
              <a:latin typeface="+mj-lt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da-DK" sz="2000" b="1" noProof="1" smtClean="0">
                <a:solidFill>
                  <a:srgbClr val="080808"/>
                </a:solidFill>
                <a:latin typeface="+mj-lt"/>
                <a:cs typeface="Arial" charset="0"/>
              </a:rPr>
              <a:t>Et erkendt problem som opleves vigtigt, men som ikke opleves at kunne blive håndteret</a:t>
            </a:r>
            <a:r>
              <a:rPr lang="da-DK" sz="2000" noProof="1" smtClean="0">
                <a:solidFill>
                  <a:srgbClr val="080808"/>
                </a:solidFill>
                <a:latin typeface="+mj-lt"/>
                <a:cs typeface="Arial" charset="0"/>
              </a:rPr>
              <a:t>.   </a:t>
            </a:r>
            <a:endParaRPr lang="da-DK" sz="2000" noProof="1">
              <a:solidFill>
                <a:srgbClr val="080808"/>
              </a:solidFill>
              <a:latin typeface="+mj-lt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endParaRPr lang="da-DK" sz="2000" noProof="1">
              <a:solidFill>
                <a:srgbClr val="080808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1143000"/>
          </a:xfrm>
        </p:spPr>
        <p:txBody>
          <a:bodyPr/>
          <a:lstStyle/>
          <a:p>
            <a:r>
              <a:rPr lang="da-DK" dirty="0" smtClean="0"/>
              <a:t>Lært hjælpeløshed i praksis </a:t>
            </a:r>
            <a:br>
              <a:rPr lang="da-DK" dirty="0" smtClean="0"/>
            </a:br>
            <a:r>
              <a:rPr lang="da-DK" dirty="0" smtClean="0"/>
              <a:t>2 min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>
              <a:buClr>
                <a:schemeClr val="accent3"/>
              </a:buClr>
            </a:pPr>
            <a:endParaRPr lang="da-DK" dirty="0" smtClean="0"/>
          </a:p>
          <a:p>
            <a:pPr>
              <a:buClr>
                <a:schemeClr val="accent3"/>
              </a:buClr>
            </a:pPr>
            <a:endParaRPr lang="da-DK" dirty="0"/>
          </a:p>
          <a:p>
            <a:pPr>
              <a:buClr>
                <a:schemeClr val="accent3"/>
              </a:buClr>
            </a:pPr>
            <a:r>
              <a:rPr lang="da-DK" dirty="0" smtClean="0"/>
              <a:t>Har </a:t>
            </a:r>
            <a:r>
              <a:rPr lang="da-DK" dirty="0"/>
              <a:t>i oplevet </a:t>
            </a:r>
            <a:r>
              <a:rPr lang="da-DK" dirty="0" smtClean="0"/>
              <a:t>elever/kursister </a:t>
            </a:r>
            <a:r>
              <a:rPr lang="da-DK" dirty="0"/>
              <a:t>som var lært hjælpeløse?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26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0516" y="1450129"/>
            <a:ext cx="8915400" cy="3367587"/>
          </a:xfrm>
          <a:noFill/>
        </p:spPr>
        <p:txBody>
          <a:bodyPr/>
          <a:lstStyle/>
          <a:p>
            <a:pPr defTabSz="938057"/>
            <a:endParaRPr lang="da-DK" sz="4200" i="1" noProof="1" smtClean="0">
              <a:latin typeface="+mj-lt"/>
              <a:cs typeface="Arial" charset="0"/>
            </a:endParaRPr>
          </a:p>
          <a:p>
            <a:pPr defTabSz="938057">
              <a:buNone/>
            </a:pPr>
            <a:r>
              <a:rPr lang="da-DK" sz="4200" i="1" noProof="1" smtClean="0">
                <a:latin typeface="+mj-lt"/>
                <a:cs typeface="Arial" charset="0"/>
              </a:rPr>
              <a:t>	Kompetencen</a:t>
            </a:r>
            <a:r>
              <a:rPr lang="da-DK" sz="4200" noProof="1" smtClean="0">
                <a:latin typeface="+mj-lt"/>
                <a:cs typeface="Arial" charset="0"/>
              </a:rPr>
              <a:t> til at iværksætte forandrende handlinger, som har positiv værdi for mig selv og for andre.</a:t>
            </a:r>
          </a:p>
          <a:p>
            <a:pPr defTabSz="938057">
              <a:buNone/>
            </a:pPr>
            <a:r>
              <a:rPr lang="da-DK" sz="1600" noProof="1" smtClean="0">
                <a:latin typeface="+mj-lt"/>
                <a:cs typeface="Arial" charset="0"/>
              </a:rPr>
              <a:t>								     Anne Kirketerp 2010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86541" y="67085"/>
            <a:ext cx="8915400" cy="1143000"/>
          </a:xfrm>
        </p:spPr>
        <p:txBody>
          <a:bodyPr/>
          <a:lstStyle/>
          <a:p>
            <a:r>
              <a:rPr lang="da-DK" b="1" dirty="0" smtClean="0"/>
              <a:t>Definition af foretagsomhed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0311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:\AEC\Kommunikation\Modeller\Skubmetoden\Ikoner dansk\Forandrende hand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606" y="3177684"/>
            <a:ext cx="1221052" cy="1454151"/>
          </a:xfrm>
          <a:prstGeom prst="rect">
            <a:avLst/>
          </a:prstGeom>
          <a:noFill/>
        </p:spPr>
      </p:pic>
      <p:pic>
        <p:nvPicPr>
          <p:cNvPr id="1032" name="Picture 8" descr="T:\AEC\Kommunikation\Modeller\Skubmetoden\Ikoner dansk\skub grøn p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48" y="1700854"/>
            <a:ext cx="8449336" cy="1274763"/>
          </a:xfrm>
          <a:prstGeom prst="rect">
            <a:avLst/>
          </a:prstGeom>
          <a:noFill/>
        </p:spPr>
      </p:pic>
      <p:pic>
        <p:nvPicPr>
          <p:cNvPr id="1033" name="Picture 9" descr="T:\AEC\Kommunikation\Modeller\Skubmetoden\Ikoner dansk\skub rød p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975" y="2183483"/>
            <a:ext cx="5772641" cy="316835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 descr="T:\AEC\Kommunikation\Modeller\Skubmetoden\Ikoner dansk\Belønning for hand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1033" y="2399659"/>
            <a:ext cx="1221052" cy="1454151"/>
          </a:xfrm>
          <a:prstGeom prst="rect">
            <a:avLst/>
          </a:prstGeom>
          <a:noFill/>
        </p:spPr>
      </p:pic>
      <p:pic>
        <p:nvPicPr>
          <p:cNvPr id="1028" name="Picture 4" descr="T:\AEC\Kommunikation\Modeller\Skubmetoden\Ikoner dansk\Mid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0750" y="3839819"/>
            <a:ext cx="1221052" cy="1454151"/>
          </a:xfrm>
          <a:prstGeom prst="rect">
            <a:avLst/>
          </a:prstGeom>
          <a:noFill/>
        </p:spPr>
      </p:pic>
      <p:pic>
        <p:nvPicPr>
          <p:cNvPr id="1029" name="Picture 5" descr="T:\AEC\Kommunikation\Modeller\Skubmetoden\Ikoner dansk\Mod til at fej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7645" y="3839819"/>
            <a:ext cx="1221052" cy="1454151"/>
          </a:xfrm>
          <a:prstGeom prst="rect">
            <a:avLst/>
          </a:prstGeom>
          <a:noFill/>
        </p:spPr>
      </p:pic>
      <p:pic>
        <p:nvPicPr>
          <p:cNvPr id="1030" name="Picture 6" descr="T:\AEC\Kommunikation\Modeller\Skubmetoden\Ikoner dansk\Rollemodell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0890" y="2399659"/>
            <a:ext cx="1221052" cy="1454151"/>
          </a:xfrm>
          <a:prstGeom prst="rect">
            <a:avLst/>
          </a:prstGeom>
          <a:noFill/>
        </p:spPr>
      </p:pic>
      <p:pic>
        <p:nvPicPr>
          <p:cNvPr id="1031" name="Picture 7" descr="T:\AEC\Kommunikation\Modeller\Skubmetoden\Ikoner dansk\Selvindsigt og refleksi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4752" y="3839819"/>
            <a:ext cx="1221052" cy="1454151"/>
          </a:xfrm>
          <a:prstGeom prst="rect">
            <a:avLst/>
          </a:prstGeom>
          <a:noFill/>
        </p:spPr>
      </p:pic>
      <p:pic>
        <p:nvPicPr>
          <p:cNvPr id="1034" name="Picture 10" descr="T:\AEC\Kommunikation\Modeller\Skubmetoden\Ikoner dansk\Succesoplevelser.jpg"/>
          <p:cNvPicPr>
            <a:picLocks noChangeAspect="1" noChangeArrowheads="1"/>
          </p:cNvPicPr>
          <p:nvPr/>
        </p:nvPicPr>
        <p:blipFill>
          <a:blip r:embed="rId10" cstate="print"/>
          <a:srcRect r="4170"/>
          <a:stretch>
            <a:fillRect/>
          </a:stretch>
        </p:blipFill>
        <p:spPr bwMode="auto">
          <a:xfrm>
            <a:off x="6279147" y="3119592"/>
            <a:ext cx="1170130" cy="1454151"/>
          </a:xfrm>
          <a:prstGeom prst="rect">
            <a:avLst/>
          </a:prstGeom>
          <a:noFill/>
        </p:spPr>
      </p:pic>
      <p:pic>
        <p:nvPicPr>
          <p:cNvPr id="1035" name="Picture 11" descr="T:\AEC\Kommunikation\Modeller\Skubmetoden\Ikoner dansk\Ændring af van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0750" y="2399659"/>
            <a:ext cx="1221052" cy="1454151"/>
          </a:xfrm>
          <a:prstGeom prst="rect">
            <a:avLst/>
          </a:prstGeom>
          <a:noFill/>
        </p:spPr>
      </p:pic>
      <p:pic>
        <p:nvPicPr>
          <p:cNvPr id="1036" name="Picture 12" descr="T:\AEC\Kommunikation\Modeller\Skubmetoden\Ikoner dansk\Viden og færdighed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4476" y="3047656"/>
            <a:ext cx="1221052" cy="1454151"/>
          </a:xfrm>
          <a:prstGeom prst="rect">
            <a:avLst/>
          </a:prstGeom>
          <a:noFill/>
        </p:spPr>
      </p:pic>
      <p:pic>
        <p:nvPicPr>
          <p:cNvPr id="1037" name="Picture 13" descr="T:\AEC\Kommunikation\Modeller\Skubmetoden\Ikoner dansk\Visualiseri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19078" y="3038712"/>
            <a:ext cx="1221052" cy="1454151"/>
          </a:xfrm>
          <a:prstGeom prst="rect">
            <a:avLst/>
          </a:prstGeom>
          <a:noFill/>
        </p:spPr>
      </p:pic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Skubmetoden </a:t>
            </a:r>
            <a:endParaRPr lang="da-DK" b="1" dirty="0"/>
          </a:p>
        </p:txBody>
      </p:sp>
      <p:sp>
        <p:nvSpPr>
          <p:cNvPr id="18" name="Tekstboks 17"/>
          <p:cNvSpPr txBox="1"/>
          <p:nvPr/>
        </p:nvSpPr>
        <p:spPr>
          <a:xfrm>
            <a:off x="7839323" y="6309415"/>
            <a:ext cx="1794199" cy="354228"/>
          </a:xfrm>
          <a:prstGeom prst="rect">
            <a:avLst/>
          </a:prstGeom>
          <a:noFill/>
        </p:spPr>
        <p:txBody>
          <a:bodyPr wrap="square" lIns="106994" tIns="53481" rIns="106994" bIns="53481" rtlCol="0">
            <a:spAutoFit/>
          </a:bodyPr>
          <a:lstStyle/>
          <a:p>
            <a:pPr algn="r"/>
            <a:r>
              <a:rPr lang="da-DK" sz="1600" dirty="0" smtClean="0">
                <a:latin typeface="AU Passata" pitchFamily="34" charset="0"/>
              </a:rPr>
              <a:t>Kirketerp, 2011</a:t>
            </a:r>
            <a:endParaRPr lang="da-DK" sz="1600" dirty="0">
              <a:latin typeface="AU Passata" pitchFamily="34" charset="0"/>
            </a:endParaRP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37176" y="3278497"/>
            <a:ext cx="732577" cy="7985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Billede 19" descr="noun_9365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52" y="4005064"/>
            <a:ext cx="836712" cy="8367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kstfelt 2"/>
          <p:cNvSpPr txBox="1"/>
          <p:nvPr/>
        </p:nvSpPr>
        <p:spPr>
          <a:xfrm>
            <a:off x="3008784" y="4941168"/>
            <a:ext cx="72008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Tekstfelt 1"/>
          <p:cNvSpPr txBox="1"/>
          <p:nvPr/>
        </p:nvSpPr>
        <p:spPr>
          <a:xfrm>
            <a:off x="2792760" y="48691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Næste bedste</a:t>
            </a:r>
          </a:p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Skridt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41033" y="4005064"/>
            <a:ext cx="936104" cy="84546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912" y="4005064"/>
            <a:ext cx="806334" cy="7920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kstfelt 3"/>
          <p:cNvSpPr txBox="1"/>
          <p:nvPr/>
        </p:nvSpPr>
        <p:spPr>
          <a:xfrm>
            <a:off x="3440832" y="2564904"/>
            <a:ext cx="288032" cy="7200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23" name="Billed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92760" y="2564904"/>
            <a:ext cx="936104" cy="80574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88904" y="2564904"/>
            <a:ext cx="887347" cy="7920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41032" y="2562606"/>
            <a:ext cx="792279" cy="7943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Tekstfelt 29"/>
          <p:cNvSpPr txBox="1"/>
          <p:nvPr/>
        </p:nvSpPr>
        <p:spPr>
          <a:xfrm>
            <a:off x="4016896" y="3512041"/>
            <a:ext cx="122413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Rollemodeller</a:t>
            </a:r>
          </a:p>
        </p:txBody>
      </p:sp>
      <p:sp>
        <p:nvSpPr>
          <p:cNvPr id="31" name="Tekstfelt 30"/>
          <p:cNvSpPr txBox="1"/>
          <p:nvPr/>
        </p:nvSpPr>
        <p:spPr>
          <a:xfrm>
            <a:off x="2720752" y="3471391"/>
            <a:ext cx="122413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Ændring af vaner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944888" y="4941168"/>
            <a:ext cx="11521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2" name="Tekstfelt 31"/>
          <p:cNvSpPr txBox="1"/>
          <p:nvPr/>
        </p:nvSpPr>
        <p:spPr>
          <a:xfrm>
            <a:off x="4016896" y="48691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Selvindsigt og refleksion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4" name="Tekstfelt 33"/>
          <p:cNvSpPr txBox="1"/>
          <p:nvPr/>
        </p:nvSpPr>
        <p:spPr>
          <a:xfrm>
            <a:off x="5169024" y="4952201"/>
            <a:ext cx="122413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Mod til at fejle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5097016" y="3471391"/>
            <a:ext cx="115212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Anerkendelse for handling</a:t>
            </a:r>
          </a:p>
        </p:txBody>
      </p:sp>
      <p:sp>
        <p:nvSpPr>
          <p:cNvPr id="35" name="Tekstfelt 34"/>
          <p:cNvSpPr txBox="1"/>
          <p:nvPr/>
        </p:nvSpPr>
        <p:spPr>
          <a:xfrm>
            <a:off x="6393160" y="4191471"/>
            <a:ext cx="9361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Succes-oplevelser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85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-231576" y="-27384"/>
            <a:ext cx="8915400" cy="1143000"/>
          </a:xfrm>
        </p:spPr>
        <p:txBody>
          <a:bodyPr/>
          <a:lstStyle/>
          <a:p>
            <a:r>
              <a:rPr lang="da-DK" b="1" dirty="0" smtClean="0">
                <a:latin typeface="Helvetica Neue"/>
                <a:cs typeface="Helvetica Neue"/>
              </a:rPr>
              <a:t>Succesoplevelser</a:t>
            </a:r>
            <a:endParaRPr lang="da-DK" b="1" dirty="0">
              <a:latin typeface="Helvetica Neue"/>
              <a:cs typeface="Helvetica Neue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7448615" y="0"/>
            <a:ext cx="245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latin typeface="Helvetica Neue Thin"/>
                <a:cs typeface="Helvetica Neue Thin"/>
              </a:rPr>
              <a:t>Ikon </a:t>
            </a:r>
            <a:r>
              <a:rPr lang="da-DK" sz="1200" dirty="0" err="1" smtClean="0">
                <a:latin typeface="Helvetica Neue Thin"/>
                <a:cs typeface="Helvetica Neue Thin"/>
              </a:rPr>
              <a:t>created</a:t>
            </a:r>
            <a:r>
              <a:rPr lang="da-DK" sz="1200" dirty="0" smtClean="0">
                <a:latin typeface="Helvetica Neue Thin"/>
                <a:cs typeface="Helvetica Neue Thin"/>
              </a:rPr>
              <a:t> by Tina </a:t>
            </a:r>
            <a:r>
              <a:rPr lang="da-DK" sz="1200" dirty="0" err="1" smtClean="0">
                <a:latin typeface="Helvetica Neue Thin"/>
                <a:cs typeface="Helvetica Neue Thin"/>
              </a:rPr>
              <a:t>Abi</a:t>
            </a:r>
            <a:r>
              <a:rPr lang="da-DK" sz="1200" dirty="0" smtClean="0">
                <a:latin typeface="Helvetica Neue Thin"/>
                <a:cs typeface="Helvetica Neue Thin"/>
              </a:rPr>
              <a:t> </a:t>
            </a:r>
            <a:r>
              <a:rPr lang="da-DK" sz="1200" dirty="0" err="1" smtClean="0">
                <a:latin typeface="Helvetica Neue Thin"/>
                <a:cs typeface="Helvetica Neue Thin"/>
              </a:rPr>
              <a:t>Hachem</a:t>
            </a:r>
            <a:r>
              <a:rPr lang="da-DK" sz="1200" dirty="0" smtClean="0">
                <a:latin typeface="Helvetica Neue Thin"/>
                <a:cs typeface="Helvetica Neue Thin"/>
              </a:rPr>
              <a:t> from </a:t>
            </a:r>
            <a:r>
              <a:rPr lang="da-DK" sz="1200" dirty="0" err="1" smtClean="0">
                <a:latin typeface="Helvetica Neue Thin"/>
                <a:cs typeface="Helvetica Neue Thin"/>
              </a:rPr>
              <a:t>Noun</a:t>
            </a:r>
            <a:r>
              <a:rPr lang="da-DK" sz="1200" dirty="0" smtClean="0">
                <a:latin typeface="Helvetica Neue Thin"/>
                <a:cs typeface="Helvetica Neue Thin"/>
              </a:rPr>
              <a:t> Project</a:t>
            </a:r>
            <a:endParaRPr lang="da-DK" sz="1200" dirty="0">
              <a:latin typeface="Helvetica Neue Thin"/>
              <a:cs typeface="Helvetica Neue Thin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800" y="1556792"/>
            <a:ext cx="3608010" cy="3933056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1496616" y="5373216"/>
            <a:ext cx="7088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>
                <a:solidFill>
                  <a:schemeClr val="accent6">
                    <a:lumMod val="50000"/>
                  </a:schemeClr>
                </a:solidFill>
                <a:latin typeface="Helvetica Neue Bold Condensed"/>
                <a:cs typeface="Helvetica Neue Bold Condensed"/>
              </a:rPr>
              <a:t>At </a:t>
            </a:r>
            <a:r>
              <a:rPr lang="da-DK" sz="3200" dirty="0">
                <a:solidFill>
                  <a:schemeClr val="accent6">
                    <a:lumMod val="50000"/>
                  </a:schemeClr>
                </a:solidFill>
                <a:latin typeface="Helvetica Neue Bold Condensed"/>
                <a:cs typeface="Helvetica Neue Bold Condensed"/>
              </a:rPr>
              <a:t>lykkes med </a:t>
            </a:r>
            <a:r>
              <a:rPr lang="da-DK" sz="3200" dirty="0" smtClean="0">
                <a:solidFill>
                  <a:schemeClr val="accent6">
                    <a:lumMod val="50000"/>
                  </a:schemeClr>
                </a:solidFill>
                <a:latin typeface="Helvetica Neue Bold Condensed"/>
                <a:cs typeface="Helvetica Neue Bold Condensed"/>
              </a:rPr>
              <a:t>noget </a:t>
            </a:r>
            <a:r>
              <a:rPr lang="da-DK" sz="3200" dirty="0">
                <a:solidFill>
                  <a:schemeClr val="accent6">
                    <a:lumMod val="50000"/>
                  </a:schemeClr>
                </a:solidFill>
                <a:latin typeface="Helvetica Neue Bold Condensed"/>
                <a:cs typeface="Helvetica Neue Bold Condensed"/>
              </a:rPr>
              <a:t>nyt er </a:t>
            </a:r>
            <a:r>
              <a:rPr lang="da-DK" sz="3200" dirty="0" smtClean="0">
                <a:solidFill>
                  <a:schemeClr val="accent6">
                    <a:lumMod val="50000"/>
                  </a:schemeClr>
                </a:solidFill>
                <a:latin typeface="Helvetica Neue Bold Condensed"/>
                <a:cs typeface="Helvetica Neue Bold Condensed"/>
              </a:rPr>
              <a:t>selvforstærkende og </a:t>
            </a:r>
            <a:r>
              <a:rPr lang="da-DK" sz="3200" dirty="0">
                <a:solidFill>
                  <a:schemeClr val="accent6">
                    <a:lumMod val="50000"/>
                  </a:schemeClr>
                </a:solidFill>
                <a:latin typeface="Helvetica Neue Bold Condensed"/>
                <a:cs typeface="Helvetica Neue Bold Condensed"/>
              </a:rPr>
              <a:t>styrker handlekraften</a:t>
            </a:r>
          </a:p>
          <a:p>
            <a:pPr algn="ctr"/>
            <a:endParaRPr lang="da-DK" sz="1600" dirty="0"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121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524872" y="2545215"/>
            <a:ext cx="8915400" cy="42127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4200" dirty="0" smtClean="0">
                <a:latin typeface="+mj-lt"/>
              </a:rPr>
              <a:t>	</a:t>
            </a:r>
            <a:r>
              <a:rPr lang="da-DK" sz="4700" dirty="0" smtClean="0">
                <a:latin typeface="+mj-lt"/>
              </a:rPr>
              <a:t>”individets </a:t>
            </a:r>
            <a:r>
              <a:rPr lang="da-DK" sz="4700" b="1" i="1" dirty="0" smtClean="0">
                <a:latin typeface="+mj-lt"/>
              </a:rPr>
              <a:t>forventning</a:t>
            </a:r>
            <a:r>
              <a:rPr lang="da-DK" sz="4700" dirty="0" smtClean="0">
                <a:latin typeface="+mj-lt"/>
              </a:rPr>
              <a:t> om egen kompetence til at gennemføre en bestemt handling”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(Bandura, 1993)</a:t>
            </a:r>
            <a:endParaRPr lang="da-DK" sz="2800" dirty="0" smtClean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990600" y="570039"/>
            <a:ext cx="7924800" cy="754337"/>
          </a:xfrm>
          <a:prstGeom prst="rect">
            <a:avLst/>
          </a:prstGeom>
          <a:noFill/>
        </p:spPr>
        <p:txBody>
          <a:bodyPr wrap="square" lIns="106994" tIns="53481" rIns="106994" bIns="53481" rtlCol="0">
            <a:spAutoFit/>
          </a:bodyPr>
          <a:lstStyle/>
          <a:p>
            <a:pPr algn="ctr"/>
            <a:r>
              <a:rPr lang="da-DK" sz="4200" b="1" dirty="0" smtClean="0">
                <a:latin typeface="+mj-lt"/>
              </a:rPr>
              <a:t>Handlingstillid </a:t>
            </a:r>
            <a:r>
              <a:rPr lang="da-DK" sz="4200" dirty="0" smtClean="0">
                <a:latin typeface="+mj-lt"/>
              </a:rPr>
              <a:t>(self-efficacy)</a:t>
            </a:r>
          </a:p>
        </p:txBody>
      </p:sp>
      <p:pic>
        <p:nvPicPr>
          <p:cNvPr id="7" name="Picture 2" descr="File:A bandu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2928" y="4755529"/>
            <a:ext cx="1496616" cy="2057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92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ontortema">
  <a:themeElements>
    <a:clrScheme name="AU design 1">
      <a:dk1>
        <a:srgbClr val="000000"/>
      </a:dk1>
      <a:lt1>
        <a:srgbClr val="FFFFFF"/>
      </a:lt1>
      <a:dk2>
        <a:srgbClr val="003D85"/>
      </a:dk2>
      <a:lt2>
        <a:srgbClr val="FFFFFF"/>
      </a:lt2>
      <a:accent1>
        <a:srgbClr val="003D85"/>
      </a:accent1>
      <a:accent2>
        <a:srgbClr val="7AB51D"/>
      </a:accent2>
      <a:accent3>
        <a:srgbClr val="EE7F00"/>
      </a:accent3>
      <a:accent4>
        <a:srgbClr val="009EE0"/>
      </a:accent4>
      <a:accent5>
        <a:srgbClr val="003D85"/>
      </a:accent5>
      <a:accent6>
        <a:srgbClr val="2A4A0F"/>
      </a:accent6>
      <a:hlink>
        <a:srgbClr val="003D85"/>
      </a:hlink>
      <a:folHlink>
        <a:srgbClr val="EE7F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ontortema">
  <a:themeElements>
    <a:clrScheme name="AU design 1">
      <a:dk1>
        <a:srgbClr val="000000"/>
      </a:dk1>
      <a:lt1>
        <a:srgbClr val="FFFFFF"/>
      </a:lt1>
      <a:dk2>
        <a:srgbClr val="003D85"/>
      </a:dk2>
      <a:lt2>
        <a:srgbClr val="FFFFFF"/>
      </a:lt2>
      <a:accent1>
        <a:srgbClr val="003D85"/>
      </a:accent1>
      <a:accent2>
        <a:srgbClr val="7AB51D"/>
      </a:accent2>
      <a:accent3>
        <a:srgbClr val="EE7F00"/>
      </a:accent3>
      <a:accent4>
        <a:srgbClr val="009EE0"/>
      </a:accent4>
      <a:accent5>
        <a:srgbClr val="003D85"/>
      </a:accent5>
      <a:accent6>
        <a:srgbClr val="2A4A0F"/>
      </a:accent6>
      <a:hlink>
        <a:srgbClr val="003D85"/>
      </a:hlink>
      <a:folHlink>
        <a:srgbClr val="EE7F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ontortema">
  <a:themeElements>
    <a:clrScheme name="AU design 1">
      <a:dk1>
        <a:srgbClr val="000000"/>
      </a:dk1>
      <a:lt1>
        <a:srgbClr val="FFFFFF"/>
      </a:lt1>
      <a:dk2>
        <a:srgbClr val="003D85"/>
      </a:dk2>
      <a:lt2>
        <a:srgbClr val="FFFFFF"/>
      </a:lt2>
      <a:accent1>
        <a:srgbClr val="003D85"/>
      </a:accent1>
      <a:accent2>
        <a:srgbClr val="7AB51D"/>
      </a:accent2>
      <a:accent3>
        <a:srgbClr val="EE7F00"/>
      </a:accent3>
      <a:accent4>
        <a:srgbClr val="009EE0"/>
      </a:accent4>
      <a:accent5>
        <a:srgbClr val="003D85"/>
      </a:accent5>
      <a:accent6>
        <a:srgbClr val="2A4A0F"/>
      </a:accent6>
      <a:hlink>
        <a:srgbClr val="003D85"/>
      </a:hlink>
      <a:folHlink>
        <a:srgbClr val="EE7F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83000"/>
          </a:lnSpc>
          <a:spcBef>
            <a:spcPct val="20000"/>
          </a:spcBef>
          <a:buFont typeface="VIA Type Office" panose="02000503000000020004" pitchFamily="2" charset="0"/>
          <a:buNone/>
          <a:defRPr sz="1600" kern="1200" spc="-100" baseline="0" dirty="0" smtClean="0">
            <a:solidFill>
              <a:schemeClr val="tx1"/>
            </a:solidFill>
            <a:latin typeface="Via Light Office" panose="02000503000000020004" pitchFamily="2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C26487BB-FE3D-494A-A9C6-8C15B9D85F6B}" vid="{C65DB066-AEC4-4B55-8D0A-EA00B4BE1B53}"/>
    </a:ext>
  </a:extLst>
</a:theme>
</file>

<file path=ppt/theme/theme7.xml><?xml version="1.0" encoding="utf-8"?>
<a:theme xmlns:a="http://schemas.openxmlformats.org/drawingml/2006/main" name="2_Blank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83000"/>
          </a:lnSpc>
          <a:spcBef>
            <a:spcPct val="20000"/>
          </a:spcBef>
          <a:buFont typeface="VIA Type Office" panose="02000503000000020004" pitchFamily="2" charset="0"/>
          <a:buNone/>
          <a:defRPr sz="1600" kern="1200" spc="-100" baseline="0" dirty="0" smtClean="0">
            <a:solidFill>
              <a:schemeClr val="tx1"/>
            </a:solidFill>
            <a:latin typeface="Via Light Office" panose="02000503000000020004" pitchFamily="2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C26487BB-FE3D-494A-A9C6-8C15B9D85F6B}" vid="{C65DB066-AEC4-4B55-8D0A-EA00B4BE1B53}"/>
    </a:ext>
  </a:extLst>
</a:theme>
</file>

<file path=ppt/theme/theme8.xml><?xml version="1.0" encoding="utf-8"?>
<a:theme xmlns:a="http://schemas.openxmlformats.org/drawingml/2006/main" name="5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52695</TotalTime>
  <Words>1059</Words>
  <Application>Microsoft Office PowerPoint</Application>
  <PresentationFormat>A4 (210 x 297 mm)</PresentationFormat>
  <Paragraphs>246</Paragraphs>
  <Slides>34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Diastitler</vt:lpstr>
      </vt:variant>
      <vt:variant>
        <vt:i4>34</vt:i4>
      </vt:variant>
    </vt:vector>
  </HeadingPairs>
  <TitlesOfParts>
    <vt:vector size="44" baseType="lpstr">
      <vt:lpstr>1_Kontortema</vt:lpstr>
      <vt:lpstr>2_Kontortema</vt:lpstr>
      <vt:lpstr>3_Kontortema</vt:lpstr>
      <vt:lpstr>Brugerdefineret design</vt:lpstr>
      <vt:lpstr>4_Kontortema</vt:lpstr>
      <vt:lpstr>1_Blank</vt:lpstr>
      <vt:lpstr>2_Blank</vt:lpstr>
      <vt:lpstr>5_Kontortema</vt:lpstr>
      <vt:lpstr>6_Kontortema</vt:lpstr>
      <vt:lpstr>7_Kontortema</vt:lpstr>
      <vt:lpstr>Vejledning til foretagsomhed</vt:lpstr>
      <vt:lpstr>Program</vt:lpstr>
      <vt:lpstr>Lært hjælpeløshed</vt:lpstr>
      <vt:lpstr>PowerPoint-præsentation</vt:lpstr>
      <vt:lpstr>Lært hjælpeløshed i praksis  2 min</vt:lpstr>
      <vt:lpstr>Definition af foretagsomhed</vt:lpstr>
      <vt:lpstr>Skubmetoden </vt:lpstr>
      <vt:lpstr>Succesoplevelser</vt:lpstr>
      <vt:lpstr>PowerPoint-præsentation</vt:lpstr>
      <vt:lpstr>PowerPoint-præsentation</vt:lpstr>
      <vt:lpstr>Konsekvenser:</vt:lpstr>
      <vt:lpstr>Succesoplevelser:</vt:lpstr>
      <vt:lpstr>PowerPoint-præsentation</vt:lpstr>
      <vt:lpstr>Succesoplevelser:</vt:lpstr>
      <vt:lpstr>Opmærksomhed på  ”næste bedste skridt”</vt:lpstr>
      <vt:lpstr>PowerPoint-præsentation</vt:lpstr>
      <vt:lpstr>Måldrevet perspektiv ”Causation” </vt:lpstr>
      <vt:lpstr>Middeldrevet perspektiv ”Effectuation” </vt:lpstr>
      <vt:lpstr>PowerPoint-præsentation</vt:lpstr>
      <vt:lpstr>Selvindsigt og refleksion</vt:lpstr>
      <vt:lpstr>PowerPoint-præsentation</vt:lpstr>
      <vt:lpstr>PowerPoint-præsentation</vt:lpstr>
      <vt:lpstr>Man støtter autonom motivation ved at: </vt:lpstr>
      <vt:lpstr>PowerPoint-præsentation</vt:lpstr>
      <vt:lpstr>Mod til at fejle</vt:lpstr>
      <vt:lpstr>Ændring af vaner</vt:lpstr>
      <vt:lpstr>PowerPoint-præsentation</vt:lpstr>
      <vt:lpstr>PowerPoint-præsentation</vt:lpstr>
      <vt:lpstr>Rollemodeller</vt:lpstr>
      <vt:lpstr>PowerPoint-præsentation</vt:lpstr>
      <vt:lpstr>Anerkendelse for handling</vt:lpstr>
      <vt:lpstr>Skubmetoden </vt:lpstr>
      <vt:lpstr>Film på YouTube</vt:lpstr>
      <vt:lpstr>Foretagsomhed og skubmetoden</vt:lpstr>
    </vt:vector>
  </TitlesOfParts>
  <Company>Aarhus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aecls</dc:creator>
  <cp:lastModifiedBy>Benny Wielandt - TEC</cp:lastModifiedBy>
  <cp:revision>192</cp:revision>
  <dcterms:created xsi:type="dcterms:W3CDTF">2011-08-27T12:32:08Z</dcterms:created>
  <dcterms:modified xsi:type="dcterms:W3CDTF">2016-10-31T07:50:53Z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