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Override2.xml" ContentType="application/vnd.openxmlformats-officedocument.themeOverrid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 id="2147483658" r:id="rId3"/>
  </p:sldMasterIdLst>
  <p:notesMasterIdLst>
    <p:notesMasterId r:id="rId24"/>
  </p:notesMasterIdLst>
  <p:handoutMasterIdLst>
    <p:handoutMasterId r:id="rId25"/>
  </p:handoutMasterIdLst>
  <p:sldIdLst>
    <p:sldId id="280" r:id="rId4"/>
    <p:sldId id="292" r:id="rId5"/>
    <p:sldId id="293" r:id="rId6"/>
    <p:sldId id="298" r:id="rId7"/>
    <p:sldId id="283" r:id="rId8"/>
    <p:sldId id="284" r:id="rId9"/>
    <p:sldId id="299" r:id="rId10"/>
    <p:sldId id="285" r:id="rId11"/>
    <p:sldId id="300" r:id="rId12"/>
    <p:sldId id="286" r:id="rId13"/>
    <p:sldId id="287" r:id="rId14"/>
    <p:sldId id="301" r:id="rId15"/>
    <p:sldId id="288" r:id="rId16"/>
    <p:sldId id="289" r:id="rId17"/>
    <p:sldId id="290" r:id="rId18"/>
    <p:sldId id="294" r:id="rId19"/>
    <p:sldId id="295" r:id="rId20"/>
    <p:sldId id="296" r:id="rId21"/>
    <p:sldId id="297" r:id="rId22"/>
    <p:sldId id="291" r:id="rId23"/>
  </p:sldIdLst>
  <p:sldSz cx="9144000" cy="6858000" type="screen4x3"/>
  <p:notesSz cx="6805613" cy="9944100"/>
  <p:defaultTextStyle>
    <a:defPPr>
      <a:defRPr lang="en-GB"/>
    </a:defPPr>
    <a:lvl1pPr algn="l" rtl="0" fontAlgn="base">
      <a:lnSpc>
        <a:spcPts val="1800"/>
      </a:lnSpc>
      <a:spcBef>
        <a:spcPct val="0"/>
      </a:spcBef>
      <a:spcAft>
        <a:spcPct val="0"/>
      </a:spcAft>
      <a:defRPr sz="1400" kern="1200">
        <a:solidFill>
          <a:schemeClr val="tx1"/>
        </a:solidFill>
        <a:latin typeface="Georgia" pitchFamily="18" charset="0"/>
        <a:ea typeface="+mn-ea"/>
        <a:cs typeface="+mn-cs"/>
      </a:defRPr>
    </a:lvl1pPr>
    <a:lvl2pPr marL="457200" algn="l" rtl="0" fontAlgn="base">
      <a:lnSpc>
        <a:spcPts val="1800"/>
      </a:lnSpc>
      <a:spcBef>
        <a:spcPct val="0"/>
      </a:spcBef>
      <a:spcAft>
        <a:spcPct val="0"/>
      </a:spcAft>
      <a:defRPr sz="1400" kern="1200">
        <a:solidFill>
          <a:schemeClr val="tx1"/>
        </a:solidFill>
        <a:latin typeface="Georgia" pitchFamily="18" charset="0"/>
        <a:ea typeface="+mn-ea"/>
        <a:cs typeface="+mn-cs"/>
      </a:defRPr>
    </a:lvl2pPr>
    <a:lvl3pPr marL="914400" algn="l" rtl="0" fontAlgn="base">
      <a:lnSpc>
        <a:spcPts val="1800"/>
      </a:lnSpc>
      <a:spcBef>
        <a:spcPct val="0"/>
      </a:spcBef>
      <a:spcAft>
        <a:spcPct val="0"/>
      </a:spcAft>
      <a:defRPr sz="1400" kern="1200">
        <a:solidFill>
          <a:schemeClr val="tx1"/>
        </a:solidFill>
        <a:latin typeface="Georgia" pitchFamily="18" charset="0"/>
        <a:ea typeface="+mn-ea"/>
        <a:cs typeface="+mn-cs"/>
      </a:defRPr>
    </a:lvl3pPr>
    <a:lvl4pPr marL="1371600" algn="l" rtl="0" fontAlgn="base">
      <a:lnSpc>
        <a:spcPts val="1800"/>
      </a:lnSpc>
      <a:spcBef>
        <a:spcPct val="0"/>
      </a:spcBef>
      <a:spcAft>
        <a:spcPct val="0"/>
      </a:spcAft>
      <a:defRPr sz="1400" kern="1200">
        <a:solidFill>
          <a:schemeClr val="tx1"/>
        </a:solidFill>
        <a:latin typeface="Georgia" pitchFamily="18" charset="0"/>
        <a:ea typeface="+mn-ea"/>
        <a:cs typeface="+mn-cs"/>
      </a:defRPr>
    </a:lvl4pPr>
    <a:lvl5pPr marL="1828800" algn="l" rtl="0" fontAlgn="base">
      <a:lnSpc>
        <a:spcPts val="1800"/>
      </a:lnSpc>
      <a:spcBef>
        <a:spcPct val="0"/>
      </a:spcBef>
      <a:spcAft>
        <a:spcPct val="0"/>
      </a:spcAft>
      <a:defRPr sz="1400" kern="1200">
        <a:solidFill>
          <a:schemeClr val="tx1"/>
        </a:solidFill>
        <a:latin typeface="Georgia" pitchFamily="18" charset="0"/>
        <a:ea typeface="+mn-ea"/>
        <a:cs typeface="+mn-cs"/>
      </a:defRPr>
    </a:lvl5pPr>
    <a:lvl6pPr marL="2286000" algn="l" defTabSz="914400" rtl="0" eaLnBrk="1" latinLnBrk="0" hangingPunct="1">
      <a:defRPr sz="1400" kern="1200">
        <a:solidFill>
          <a:schemeClr val="tx1"/>
        </a:solidFill>
        <a:latin typeface="Georgia" pitchFamily="18" charset="0"/>
        <a:ea typeface="+mn-ea"/>
        <a:cs typeface="+mn-cs"/>
      </a:defRPr>
    </a:lvl6pPr>
    <a:lvl7pPr marL="2743200" algn="l" defTabSz="914400" rtl="0" eaLnBrk="1" latinLnBrk="0" hangingPunct="1">
      <a:defRPr sz="1400" kern="1200">
        <a:solidFill>
          <a:schemeClr val="tx1"/>
        </a:solidFill>
        <a:latin typeface="Georgia" pitchFamily="18" charset="0"/>
        <a:ea typeface="+mn-ea"/>
        <a:cs typeface="+mn-cs"/>
      </a:defRPr>
    </a:lvl7pPr>
    <a:lvl8pPr marL="3200400" algn="l" defTabSz="914400" rtl="0" eaLnBrk="1" latinLnBrk="0" hangingPunct="1">
      <a:defRPr sz="1400" kern="1200">
        <a:solidFill>
          <a:schemeClr val="tx1"/>
        </a:solidFill>
        <a:latin typeface="Georgia" pitchFamily="18" charset="0"/>
        <a:ea typeface="+mn-ea"/>
        <a:cs typeface="+mn-cs"/>
      </a:defRPr>
    </a:lvl8pPr>
    <a:lvl9pPr marL="3657600" algn="l" defTabSz="914400" rtl="0" eaLnBrk="1" latinLnBrk="0" hangingPunct="1">
      <a:defRPr sz="1400" kern="1200">
        <a:solidFill>
          <a:schemeClr val="tx1"/>
        </a:solidFill>
        <a:latin typeface="Georgia" pitchFamily="18" charset="0"/>
        <a:ea typeface="+mn-ea"/>
        <a:cs typeface="+mn-cs"/>
      </a:defRPr>
    </a:lvl9pPr>
  </p:defaultTextStyle>
  <p:extLst>
    <p:ext uri="{EFAFB233-063F-42B5-8137-9DF3F51BA10A}">
      <p15:sldGuideLst xmlns:p15="http://schemas.microsoft.com/office/powerpoint/2012/main">
        <p15:guide id="1" orient="horz" pos="3669">
          <p15:clr>
            <a:srgbClr val="A4A3A4"/>
          </p15:clr>
        </p15:guide>
        <p15:guide id="2" orient="horz" pos="1570">
          <p15:clr>
            <a:srgbClr val="A4A3A4"/>
          </p15:clr>
        </p15:guide>
        <p15:guide id="3" pos="272">
          <p15:clr>
            <a:srgbClr val="A4A3A4"/>
          </p15:clr>
        </p15:guide>
        <p15:guide id="4" pos="5488">
          <p15:clr>
            <a:srgbClr val="A4A3A4"/>
          </p15:clr>
        </p15:guide>
        <p15:guide id="5" pos="2925">
          <p15:clr>
            <a:srgbClr val="A4A3A4"/>
          </p15:clr>
        </p15:guide>
        <p15:guide id="6" pos="2835">
          <p15:clr>
            <a:srgbClr val="A4A3A4"/>
          </p15:clr>
        </p15:guide>
      </p15:sldGuideLst>
    </p:ext>
    <p:ext uri="{2D200454-40CA-4A62-9FC3-DE9A4176ACB9}">
      <p15:notesGuideLst xmlns:p15="http://schemas.microsoft.com/office/powerpoint/2012/main">
        <p15:guide id="1" orient="horz" pos="3132">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7C73"/>
    <a:srgbClr val="DFD67F"/>
    <a:srgbClr val="BB8EBE"/>
    <a:srgbClr val="C0AE00"/>
    <a:srgbClr val="DB0962"/>
    <a:srgbClr val="781D7E"/>
    <a:srgbClr val="EBB7CE"/>
    <a:srgbClr val="537B8D"/>
    <a:srgbClr val="B6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0" autoAdjust="0"/>
    <p:restoredTop sz="86036" autoAdjust="0"/>
  </p:normalViewPr>
  <p:slideViewPr>
    <p:cSldViewPr>
      <p:cViewPr varScale="1">
        <p:scale>
          <a:sx n="113" d="100"/>
          <a:sy n="113" d="100"/>
        </p:scale>
        <p:origin x="2070" y="102"/>
      </p:cViewPr>
      <p:guideLst>
        <p:guide orient="horz" pos="3669"/>
        <p:guide orient="horz" pos="1570"/>
        <p:guide pos="272"/>
        <p:guide pos="5488"/>
        <p:guide pos="2925"/>
        <p:guide pos="283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198" y="-90"/>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9099" cy="49720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defRPr sz="1200">
                <a:latin typeface="Arial" charset="0"/>
              </a:defRPr>
            </a:lvl1pPr>
          </a:lstStyle>
          <a:p>
            <a:endParaRPr lang="da-DK"/>
          </a:p>
        </p:txBody>
      </p:sp>
      <p:sp>
        <p:nvSpPr>
          <p:cNvPr id="8195" name="Rectangle 3"/>
          <p:cNvSpPr>
            <a:spLocks noGrp="1" noChangeArrowheads="1"/>
          </p:cNvSpPr>
          <p:nvPr>
            <p:ph type="dt" sz="quarter" idx="1"/>
          </p:nvPr>
        </p:nvSpPr>
        <p:spPr bwMode="auto">
          <a:xfrm>
            <a:off x="3854939" y="0"/>
            <a:ext cx="2949099" cy="49720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200">
                <a:latin typeface="Arial" charset="0"/>
              </a:defRPr>
            </a:lvl1pPr>
          </a:lstStyle>
          <a:p>
            <a:endParaRPr lang="da-DK"/>
          </a:p>
        </p:txBody>
      </p:sp>
      <p:sp>
        <p:nvSpPr>
          <p:cNvPr id="8196" name="Rectangle 4"/>
          <p:cNvSpPr>
            <a:spLocks noGrp="1" noChangeArrowheads="1"/>
          </p:cNvSpPr>
          <p:nvPr>
            <p:ph type="ftr" sz="quarter" idx="2"/>
          </p:nvPr>
        </p:nvSpPr>
        <p:spPr bwMode="auto">
          <a:xfrm>
            <a:off x="0" y="9445169"/>
            <a:ext cx="2949099" cy="49720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defRPr sz="1200">
                <a:latin typeface="Arial" charset="0"/>
              </a:defRPr>
            </a:lvl1pPr>
          </a:lstStyle>
          <a:p>
            <a:endParaRPr lang="da-DK"/>
          </a:p>
        </p:txBody>
      </p:sp>
      <p:sp>
        <p:nvSpPr>
          <p:cNvPr id="8197" name="Rectangle 5"/>
          <p:cNvSpPr>
            <a:spLocks noGrp="1" noChangeArrowheads="1"/>
          </p:cNvSpPr>
          <p:nvPr>
            <p:ph type="sldNum" sz="quarter" idx="3"/>
          </p:nvPr>
        </p:nvSpPr>
        <p:spPr bwMode="auto">
          <a:xfrm>
            <a:off x="3854939" y="9445169"/>
            <a:ext cx="2949099" cy="49720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defRPr sz="1200">
                <a:latin typeface="Arial" charset="0"/>
              </a:defRPr>
            </a:lvl1pPr>
          </a:lstStyle>
          <a:p>
            <a:fld id="{C2C03116-8872-4E4E-BD71-D868663E5430}" type="slidenum">
              <a:rPr lang="da-DK"/>
              <a:pPr/>
              <a:t>‹nr.›</a:t>
            </a:fld>
            <a:endParaRPr lang="da-DK"/>
          </a:p>
        </p:txBody>
      </p:sp>
    </p:spTree>
    <p:extLst>
      <p:ext uri="{BB962C8B-B14F-4D97-AF65-F5344CB8AC3E}">
        <p14:creationId xmlns:p14="http://schemas.microsoft.com/office/powerpoint/2010/main" val="28758189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9099" cy="49720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defRPr sz="1200">
                <a:latin typeface="Arial" charset="0"/>
              </a:defRPr>
            </a:lvl1pPr>
          </a:lstStyle>
          <a:p>
            <a:endParaRPr lang="da-DK"/>
          </a:p>
        </p:txBody>
      </p:sp>
      <p:sp>
        <p:nvSpPr>
          <p:cNvPr id="9219" name="Rectangle 3"/>
          <p:cNvSpPr>
            <a:spLocks noGrp="1" noChangeArrowheads="1"/>
          </p:cNvSpPr>
          <p:nvPr>
            <p:ph type="dt" idx="1"/>
          </p:nvPr>
        </p:nvSpPr>
        <p:spPr bwMode="auto">
          <a:xfrm>
            <a:off x="3854939" y="0"/>
            <a:ext cx="2949099" cy="49720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200">
                <a:latin typeface="Arial" charset="0"/>
              </a:defRPr>
            </a:lvl1pPr>
          </a:lstStyle>
          <a:p>
            <a:endParaRPr lang="da-DK"/>
          </a:p>
        </p:txBody>
      </p:sp>
      <p:sp>
        <p:nvSpPr>
          <p:cNvPr id="9220" name="Rectangle 4"/>
          <p:cNvSpPr>
            <a:spLocks noGrp="1" noRot="1" noChangeAspect="1" noChangeArrowheads="1" noTextEdit="1"/>
          </p:cNvSpPr>
          <p:nvPr>
            <p:ph type="sldImg" idx="2"/>
          </p:nvPr>
        </p:nvSpPr>
        <p:spPr bwMode="auto">
          <a:xfrm>
            <a:off x="917575" y="746125"/>
            <a:ext cx="4972050" cy="3729038"/>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0562" y="4723448"/>
            <a:ext cx="5444490" cy="447484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p>
        </p:txBody>
      </p:sp>
      <p:sp>
        <p:nvSpPr>
          <p:cNvPr id="9222" name="Rectangle 6"/>
          <p:cNvSpPr>
            <a:spLocks noGrp="1" noChangeArrowheads="1"/>
          </p:cNvSpPr>
          <p:nvPr>
            <p:ph type="ftr" sz="quarter" idx="4"/>
          </p:nvPr>
        </p:nvSpPr>
        <p:spPr bwMode="auto">
          <a:xfrm>
            <a:off x="0" y="9445169"/>
            <a:ext cx="2949099" cy="49720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defRPr sz="1200">
                <a:latin typeface="Arial" charset="0"/>
              </a:defRPr>
            </a:lvl1pPr>
          </a:lstStyle>
          <a:p>
            <a:endParaRPr lang="da-DK"/>
          </a:p>
        </p:txBody>
      </p:sp>
      <p:sp>
        <p:nvSpPr>
          <p:cNvPr id="9223" name="Rectangle 7"/>
          <p:cNvSpPr>
            <a:spLocks noGrp="1" noChangeArrowheads="1"/>
          </p:cNvSpPr>
          <p:nvPr>
            <p:ph type="sldNum" sz="quarter" idx="5"/>
          </p:nvPr>
        </p:nvSpPr>
        <p:spPr bwMode="auto">
          <a:xfrm>
            <a:off x="3854939" y="9445169"/>
            <a:ext cx="2949099" cy="49720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defRPr sz="1200">
                <a:latin typeface="Arial" charset="0"/>
              </a:defRPr>
            </a:lvl1pPr>
          </a:lstStyle>
          <a:p>
            <a:fld id="{3477FD34-E586-4161-AD40-242107BE3476}" type="slidenum">
              <a:rPr lang="da-DK"/>
              <a:pPr/>
              <a:t>‹nr.›</a:t>
            </a:fld>
            <a:endParaRPr lang="da-DK"/>
          </a:p>
        </p:txBody>
      </p:sp>
    </p:spTree>
    <p:extLst>
      <p:ext uri="{BB962C8B-B14F-4D97-AF65-F5344CB8AC3E}">
        <p14:creationId xmlns:p14="http://schemas.microsoft.com/office/powerpoint/2010/main" val="20176981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239E1E-A7D9-4938-8B24-7F52D34C5BF4}" type="slidenum">
              <a:rPr lang="da-DK"/>
              <a:pPr/>
              <a:t>1</a:t>
            </a:fld>
            <a:endParaRPr lang="da-DK"/>
          </a:p>
        </p:txBody>
      </p:sp>
      <p:sp>
        <p:nvSpPr>
          <p:cNvPr id="292866" name="Rectangle 2"/>
          <p:cNvSpPr>
            <a:spLocks noGrp="1" noRot="1" noChangeAspect="1" noChangeArrowheads="1" noTextEdit="1"/>
          </p:cNvSpPr>
          <p:nvPr>
            <p:ph type="sldImg"/>
          </p:nvPr>
        </p:nvSpPr>
        <p:spPr>
          <a:ln/>
        </p:spPr>
      </p:sp>
      <p:sp>
        <p:nvSpPr>
          <p:cNvPr id="292867" name="Rectangle 3"/>
          <p:cNvSpPr>
            <a:spLocks noGrp="1" noChangeArrowheads="1"/>
          </p:cNvSpPr>
          <p:nvPr>
            <p:ph type="body" idx="1"/>
          </p:nvPr>
        </p:nvSpPr>
        <p:spPr/>
        <p:txBody>
          <a:bodyPr/>
          <a:lstStyle/>
          <a:p>
            <a:r>
              <a:rPr lang="da-DK"/>
              <a:t>Titeldias</a:t>
            </a:r>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3.xml"/><Relationship Id="rId1" Type="http://schemas.openxmlformats.org/officeDocument/2006/relationships/themeOverride" Target="../theme/themeOverride2.xml"/><Relationship Id="rId4" Type="http://schemas.openxmlformats.org/officeDocument/2006/relationships/image" Target="../media/image6.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spTree>
      <p:nvGrpSpPr>
        <p:cNvPr id="1" name=""/>
        <p:cNvGrpSpPr/>
        <p:nvPr/>
      </p:nvGrpSpPr>
      <p:grpSpPr>
        <a:xfrm>
          <a:off x="0" y="0"/>
          <a:ext cx="0" cy="0"/>
          <a:chOff x="0" y="0"/>
          <a:chExt cx="0" cy="0"/>
        </a:xfrm>
      </p:grpSpPr>
      <p:pic>
        <p:nvPicPr>
          <p:cNvPr id="262164" name="Picture 20"/>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2412000" y="1984"/>
            <a:ext cx="2289173" cy="1716880"/>
          </a:xfrm>
          <a:prstGeom prst="rect">
            <a:avLst/>
          </a:prstGeom>
          <a:noFill/>
          <a:ln w="9525" algn="ctr">
            <a:noFill/>
            <a:miter lim="800000"/>
            <a:headEnd/>
            <a:tailEnd/>
          </a:ln>
          <a:effectLst/>
        </p:spPr>
      </p:pic>
      <p:sp>
        <p:nvSpPr>
          <p:cNvPr id="262146" name="Rectangle 2"/>
          <p:cNvSpPr>
            <a:spLocks noGrp="1" noChangeArrowheads="1"/>
          </p:cNvSpPr>
          <p:nvPr>
            <p:ph type="ctrTitle"/>
          </p:nvPr>
        </p:nvSpPr>
        <p:spPr>
          <a:xfrm>
            <a:off x="431800" y="1276350"/>
            <a:ext cx="6478588" cy="1144588"/>
          </a:xfrm>
        </p:spPr>
        <p:txBody>
          <a:bodyPr tIns="45720" bIns="45720"/>
          <a:lstStyle>
            <a:lvl1pPr>
              <a:defRPr/>
            </a:lvl1pPr>
          </a:lstStyle>
          <a:p>
            <a:r>
              <a:rPr lang="da-DK" smtClean="0"/>
              <a:t>Klik for at redigere i master</a:t>
            </a:r>
            <a:endParaRPr lang="da-DK"/>
          </a:p>
        </p:txBody>
      </p:sp>
      <p:sp>
        <p:nvSpPr>
          <p:cNvPr id="262147" name="Rectangle 3"/>
          <p:cNvSpPr>
            <a:spLocks noGrp="1" noChangeArrowheads="1"/>
          </p:cNvSpPr>
          <p:nvPr>
            <p:ph type="subTitle" idx="1"/>
          </p:nvPr>
        </p:nvSpPr>
        <p:spPr>
          <a:xfrm>
            <a:off x="431800" y="2497138"/>
            <a:ext cx="6478588" cy="1144587"/>
          </a:xfrm>
        </p:spPr>
        <p:txBody>
          <a:bodyPr/>
          <a:lstStyle>
            <a:lvl1pPr marL="0" indent="0">
              <a:lnSpc>
                <a:spcPts val="2200"/>
              </a:lnSpc>
              <a:buFontTx/>
              <a:buNone/>
              <a:defRPr sz="2400"/>
            </a:lvl1pPr>
          </a:lstStyle>
          <a:p>
            <a:r>
              <a:rPr lang="da-DK" smtClean="0"/>
              <a:t>Klik for at redigere i master</a:t>
            </a:r>
            <a:endParaRPr lang="da-DK"/>
          </a:p>
        </p:txBody>
      </p:sp>
      <p:sp>
        <p:nvSpPr>
          <p:cNvPr id="262148" name="Rectangle 4"/>
          <p:cNvSpPr>
            <a:spLocks noGrp="1" noChangeArrowheads="1"/>
          </p:cNvSpPr>
          <p:nvPr>
            <p:ph type="dt" sz="half" idx="2"/>
          </p:nvPr>
        </p:nvSpPr>
        <p:spPr>
          <a:xfrm>
            <a:off x="7088188" y="6272213"/>
            <a:ext cx="1619250" cy="179387"/>
          </a:xfrm>
        </p:spPr>
        <p:txBody>
          <a:bodyPr/>
          <a:lstStyle>
            <a:lvl1pPr>
              <a:defRPr>
                <a:solidFill>
                  <a:schemeClr val="tx1"/>
                </a:solidFill>
              </a:defRPr>
            </a:lvl1pPr>
          </a:lstStyle>
          <a:p>
            <a:fld id="{6BAA0EC5-6B0E-4B85-A72E-E87AE996F606}" type="datetime1">
              <a:rPr lang="da-DK" smtClean="0"/>
              <a:t>15-11-2016</a:t>
            </a:fld>
            <a:endParaRPr lang="da-DK" dirty="0"/>
          </a:p>
        </p:txBody>
      </p:sp>
      <p:sp>
        <p:nvSpPr>
          <p:cNvPr id="262149" name="Rectangle 5"/>
          <p:cNvSpPr>
            <a:spLocks noGrp="1" noChangeArrowheads="1"/>
          </p:cNvSpPr>
          <p:nvPr>
            <p:ph type="ftr" sz="quarter" idx="3"/>
          </p:nvPr>
        </p:nvSpPr>
        <p:spPr/>
        <p:txBody>
          <a:bodyPr/>
          <a:lstStyle>
            <a:lvl1pPr>
              <a:defRPr>
                <a:solidFill>
                  <a:schemeClr val="tx1"/>
                </a:solidFill>
              </a:defRPr>
            </a:lvl1pPr>
          </a:lstStyle>
          <a:p>
            <a:r>
              <a:rPr lang="da-DK" smtClean="0"/>
              <a:t>Jens Erik Kajhøj</a:t>
            </a:r>
            <a:endParaRPr lang="da-DK" dirty="0"/>
          </a:p>
        </p:txBody>
      </p:sp>
      <p:sp>
        <p:nvSpPr>
          <p:cNvPr id="262150" name="Rectangle 6"/>
          <p:cNvSpPr>
            <a:spLocks noGrp="1" noChangeArrowheads="1"/>
          </p:cNvSpPr>
          <p:nvPr>
            <p:ph type="sldNum" sz="quarter" idx="4"/>
          </p:nvPr>
        </p:nvSpPr>
        <p:spPr/>
        <p:txBody>
          <a:bodyPr/>
          <a:lstStyle>
            <a:lvl1pPr>
              <a:defRPr>
                <a:solidFill>
                  <a:schemeClr val="tx1"/>
                </a:solidFill>
              </a:defRPr>
            </a:lvl1pPr>
          </a:lstStyle>
          <a:p>
            <a:r>
              <a:rPr lang="da-DK" dirty="0" smtClean="0"/>
              <a:t>Side </a:t>
            </a:r>
            <a:fld id="{7A5F1A53-158C-4308-AA0B-FD5167706E05}" type="slidenum">
              <a:rPr lang="da-DK" smtClean="0"/>
              <a:pPr/>
              <a:t>‹nr.›</a:t>
            </a:fld>
            <a:endParaRPr lang="da-DK" dirty="0"/>
          </a:p>
        </p:txBody>
      </p:sp>
      <p:sp>
        <p:nvSpPr>
          <p:cNvPr id="262151" name="Line 7"/>
          <p:cNvSpPr>
            <a:spLocks noChangeShapeType="1"/>
          </p:cNvSpPr>
          <p:nvPr/>
        </p:nvSpPr>
        <p:spPr bwMode="auto">
          <a:xfrm>
            <a:off x="431800" y="1204913"/>
            <a:ext cx="1800225" cy="0"/>
          </a:xfrm>
          <a:prstGeom prst="line">
            <a:avLst/>
          </a:prstGeom>
          <a:noFill/>
          <a:ln w="6350">
            <a:solidFill>
              <a:schemeClr val="tx1"/>
            </a:solidFill>
            <a:round/>
            <a:headEnd/>
            <a:tailEnd/>
          </a:ln>
          <a:effectLst/>
        </p:spPr>
        <p:txBody>
          <a:bodyPr/>
          <a:lstStyle/>
          <a:p>
            <a:endParaRPr lang="da-DK"/>
          </a:p>
        </p:txBody>
      </p:sp>
      <p:sp>
        <p:nvSpPr>
          <p:cNvPr id="262152" name="Line 8"/>
          <p:cNvSpPr>
            <a:spLocks noChangeShapeType="1"/>
          </p:cNvSpPr>
          <p:nvPr/>
        </p:nvSpPr>
        <p:spPr bwMode="auto">
          <a:xfrm>
            <a:off x="431800" y="6099175"/>
            <a:ext cx="6405563" cy="0"/>
          </a:xfrm>
          <a:prstGeom prst="line">
            <a:avLst/>
          </a:prstGeom>
          <a:noFill/>
          <a:ln w="6350">
            <a:solidFill>
              <a:schemeClr val="tx1"/>
            </a:solidFill>
            <a:round/>
            <a:headEnd/>
            <a:tailEnd/>
          </a:ln>
          <a:effectLst/>
        </p:spPr>
        <p:txBody>
          <a:bodyPr/>
          <a:lstStyle/>
          <a:p>
            <a:endParaRPr lang="da-DK"/>
          </a:p>
        </p:txBody>
      </p:sp>
      <p:sp>
        <p:nvSpPr>
          <p:cNvPr id="262153" name="Line 9"/>
          <p:cNvSpPr>
            <a:spLocks noChangeShapeType="1"/>
          </p:cNvSpPr>
          <p:nvPr/>
        </p:nvSpPr>
        <p:spPr bwMode="auto">
          <a:xfrm>
            <a:off x="7088188" y="6099175"/>
            <a:ext cx="1619250" cy="0"/>
          </a:xfrm>
          <a:prstGeom prst="line">
            <a:avLst/>
          </a:prstGeom>
          <a:noFill/>
          <a:ln w="6350">
            <a:solidFill>
              <a:schemeClr val="tx1"/>
            </a:solidFill>
            <a:round/>
            <a:headEnd/>
            <a:tailEnd/>
          </a:ln>
          <a:effectLst/>
        </p:spPr>
        <p:txBody>
          <a:bodyPr/>
          <a:lstStyle/>
          <a:p>
            <a:endParaRPr lang="da-DK"/>
          </a:p>
        </p:txBody>
      </p:sp>
      <p:sp>
        <p:nvSpPr>
          <p:cNvPr id="262154" name="Text Box 10"/>
          <p:cNvSpPr txBox="1">
            <a:spLocks noChangeArrowheads="1"/>
          </p:cNvSpPr>
          <p:nvPr/>
        </p:nvSpPr>
        <p:spPr bwMode="auto">
          <a:xfrm>
            <a:off x="9217025" y="-26988"/>
            <a:ext cx="1943100" cy="2149476"/>
          </a:xfrm>
          <a:prstGeom prst="rect">
            <a:avLst/>
          </a:prstGeom>
          <a:noFill/>
          <a:ln w="9525" algn="ctr">
            <a:noFill/>
            <a:miter lim="800000"/>
            <a:headEnd/>
            <a:tailEnd/>
          </a:ln>
          <a:effectLst/>
        </p:spPr>
        <p:txBody>
          <a:bodyPr>
            <a:spAutoFit/>
          </a:bodyPr>
          <a:lstStyle/>
          <a:p>
            <a:pPr marL="342900" indent="-342900">
              <a:spcBef>
                <a:spcPct val="50000"/>
              </a:spcBef>
            </a:pPr>
            <a:r>
              <a:rPr lang="da-DK" sz="1000" b="1">
                <a:solidFill>
                  <a:schemeClr val="bg1"/>
                </a:solidFill>
              </a:rPr>
              <a:t>Tilføj hjælpelinjer:</a:t>
            </a:r>
          </a:p>
          <a:p>
            <a:pPr marL="342900" indent="-342900">
              <a:spcBef>
                <a:spcPct val="50000"/>
              </a:spcBef>
              <a:buFontTx/>
              <a:buAutoNum type="arabicPeriod"/>
            </a:pPr>
            <a:r>
              <a:rPr lang="da-DK" sz="1000">
                <a:solidFill>
                  <a:schemeClr val="bg1"/>
                </a:solidFill>
              </a:rPr>
              <a:t>Højreklik et sted i det grå område rundt om dette dias</a:t>
            </a:r>
          </a:p>
          <a:p>
            <a:pPr marL="342900" indent="-342900">
              <a:spcBef>
                <a:spcPct val="50000"/>
              </a:spcBef>
              <a:buFontTx/>
              <a:buAutoNum type="arabicPeriod"/>
            </a:pPr>
            <a:r>
              <a:rPr lang="da-DK" sz="1000">
                <a:solidFill>
                  <a:schemeClr val="bg1"/>
                </a:solidFill>
              </a:rPr>
              <a:t>Vælg "Gitter og hjælpelinjer"</a:t>
            </a:r>
          </a:p>
          <a:p>
            <a:pPr marL="342900" indent="-342900">
              <a:spcBef>
                <a:spcPct val="50000"/>
              </a:spcBef>
              <a:buFontTx/>
              <a:buAutoNum type="arabicPeriod"/>
            </a:pPr>
            <a:r>
              <a:rPr lang="da-DK" sz="1000">
                <a:solidFill>
                  <a:schemeClr val="bg1"/>
                </a:solidFill>
              </a:rPr>
              <a:t>Vælg "Vis hjælpelinjer på skærm"</a:t>
            </a:r>
          </a:p>
        </p:txBody>
      </p:sp>
      <p:pic>
        <p:nvPicPr>
          <p:cNvPr id="15" name="Billed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843141" y="44624"/>
            <a:ext cx="2049339" cy="1038685"/>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fld id="{99737DF7-67FB-462F-B553-17DCA9A47427}" type="datetime1">
              <a:rPr lang="da-DK" smtClean="0"/>
              <a:t>15-11-2016</a:t>
            </a:fld>
            <a:endParaRPr lang="da-DK"/>
          </a:p>
        </p:txBody>
      </p:sp>
      <p:sp>
        <p:nvSpPr>
          <p:cNvPr id="5" name="Pladsholder til sidefod 4"/>
          <p:cNvSpPr>
            <a:spLocks noGrp="1"/>
          </p:cNvSpPr>
          <p:nvPr>
            <p:ph type="ftr" sz="quarter" idx="11"/>
          </p:nvPr>
        </p:nvSpPr>
        <p:spPr/>
        <p:txBody>
          <a:bodyPr/>
          <a:lstStyle>
            <a:lvl1pPr>
              <a:defRPr/>
            </a:lvl1p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lvl1pPr>
              <a:defRPr/>
            </a:lvl1pPr>
          </a:lstStyle>
          <a:p>
            <a:r>
              <a:rPr lang="da-DK"/>
              <a:t>Side </a:t>
            </a:r>
            <a:fld id="{23B4CD52-7A29-4944-8378-6480FEB53E32}" type="slidenum">
              <a:rPr lang="da-DK"/>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40513" y="1277938"/>
            <a:ext cx="2068512" cy="4551362"/>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31800" y="1277938"/>
            <a:ext cx="6056313" cy="4551362"/>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fld id="{75AE9F5C-3754-4EE4-8627-A5B0D2D89850}" type="datetime1">
              <a:rPr lang="da-DK" smtClean="0"/>
              <a:t>15-11-2016</a:t>
            </a:fld>
            <a:endParaRPr lang="da-DK"/>
          </a:p>
        </p:txBody>
      </p:sp>
      <p:sp>
        <p:nvSpPr>
          <p:cNvPr id="5" name="Pladsholder til sidefod 4"/>
          <p:cNvSpPr>
            <a:spLocks noGrp="1"/>
          </p:cNvSpPr>
          <p:nvPr>
            <p:ph type="ftr" sz="quarter" idx="11"/>
          </p:nvPr>
        </p:nvSpPr>
        <p:spPr/>
        <p:txBody>
          <a:bodyPr/>
          <a:lstStyle>
            <a:lvl1pPr>
              <a:defRPr/>
            </a:lvl1p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lvl1pPr>
              <a:defRPr/>
            </a:lvl1pPr>
          </a:lstStyle>
          <a:p>
            <a:r>
              <a:rPr lang="da-DK"/>
              <a:t>Side </a:t>
            </a:r>
            <a:fld id="{5186EF68-1F3A-43E0-BC66-0BE045D4EF45}" type="slidenum">
              <a:rPr lang="da-DK"/>
              <a:pPr/>
              <a:t>‹nr.›</a:t>
            </a:fld>
            <a:endParaRPr lang="da-DK"/>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kst og indholdsobjekt">
    <p:spTree>
      <p:nvGrpSpPr>
        <p:cNvPr id="1" name=""/>
        <p:cNvGrpSpPr/>
        <p:nvPr/>
      </p:nvGrpSpPr>
      <p:grpSpPr>
        <a:xfrm>
          <a:off x="0" y="0"/>
          <a:ext cx="0" cy="0"/>
          <a:chOff x="0" y="0"/>
          <a:chExt cx="0" cy="0"/>
        </a:xfrm>
      </p:grpSpPr>
      <p:sp>
        <p:nvSpPr>
          <p:cNvPr id="2" name="Titel 1"/>
          <p:cNvSpPr>
            <a:spLocks noGrp="1"/>
          </p:cNvSpPr>
          <p:nvPr>
            <p:ph type="title"/>
          </p:nvPr>
        </p:nvSpPr>
        <p:spPr>
          <a:xfrm>
            <a:off x="431800" y="1277938"/>
            <a:ext cx="6478588" cy="1143000"/>
          </a:xfrm>
        </p:spPr>
        <p:txBody>
          <a:bodyPr/>
          <a:lstStyle/>
          <a:p>
            <a:r>
              <a:rPr lang="da-DK" smtClean="0"/>
              <a:t>Klik for at redigere i master</a:t>
            </a:r>
            <a:endParaRPr lang="da-DK"/>
          </a:p>
        </p:txBody>
      </p:sp>
      <p:sp>
        <p:nvSpPr>
          <p:cNvPr id="3" name="Pladsholder til tekst 2"/>
          <p:cNvSpPr>
            <a:spLocks noGrp="1"/>
          </p:cNvSpPr>
          <p:nvPr>
            <p:ph type="body" sz="half" idx="1"/>
          </p:nvPr>
        </p:nvSpPr>
        <p:spPr>
          <a:xfrm>
            <a:off x="431800" y="2497138"/>
            <a:ext cx="4062413" cy="3332162"/>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6613" y="2497138"/>
            <a:ext cx="4062412" cy="3332162"/>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a:xfrm>
            <a:off x="7088188" y="6273800"/>
            <a:ext cx="1619250" cy="179388"/>
          </a:xfrm>
        </p:spPr>
        <p:txBody>
          <a:bodyPr/>
          <a:lstStyle>
            <a:lvl1pPr>
              <a:defRPr/>
            </a:lvl1pPr>
          </a:lstStyle>
          <a:p>
            <a:fld id="{60AA8E2F-3822-44A9-8B9E-BCD6BB46E5F9}" type="datetime1">
              <a:rPr lang="da-DK" smtClean="0"/>
              <a:t>15-11-2016</a:t>
            </a:fld>
            <a:endParaRPr lang="da-DK"/>
          </a:p>
        </p:txBody>
      </p:sp>
      <p:sp>
        <p:nvSpPr>
          <p:cNvPr id="6" name="Pladsholder til sidefod 5"/>
          <p:cNvSpPr>
            <a:spLocks noGrp="1"/>
          </p:cNvSpPr>
          <p:nvPr>
            <p:ph type="ftr" sz="quarter" idx="11"/>
          </p:nvPr>
        </p:nvSpPr>
        <p:spPr>
          <a:xfrm>
            <a:off x="431800" y="6269038"/>
            <a:ext cx="6405563" cy="360362"/>
          </a:xfrm>
        </p:spPr>
        <p:txBody>
          <a:bodyPr/>
          <a:lstStyle>
            <a:lvl1pPr>
              <a:defRPr/>
            </a:lvl1pPr>
          </a:lstStyle>
          <a:p>
            <a:r>
              <a:rPr lang="da-DK" smtClean="0"/>
              <a:t>Jens Erik Kajhøj</a:t>
            </a:r>
            <a:endParaRPr lang="da-DK" dirty="0"/>
          </a:p>
        </p:txBody>
      </p:sp>
      <p:sp>
        <p:nvSpPr>
          <p:cNvPr id="7" name="Pladsholder til diasnummer 6"/>
          <p:cNvSpPr>
            <a:spLocks noGrp="1"/>
          </p:cNvSpPr>
          <p:nvPr>
            <p:ph type="sldNum" sz="quarter" idx="12"/>
          </p:nvPr>
        </p:nvSpPr>
        <p:spPr>
          <a:xfrm>
            <a:off x="7088188" y="6451600"/>
            <a:ext cx="1619250" cy="179388"/>
          </a:xfrm>
        </p:spPr>
        <p:txBody>
          <a:bodyPr/>
          <a:lstStyle>
            <a:lvl1pPr>
              <a:defRPr/>
            </a:lvl1pPr>
          </a:lstStyle>
          <a:p>
            <a:r>
              <a:rPr lang="da-DK"/>
              <a:t>Side </a:t>
            </a:r>
            <a:fld id="{47B4D9DB-C683-4404-AB72-14F49DD23DCA}" type="slidenum">
              <a:rPr lang="da-DK"/>
              <a:pPr/>
              <a:t>‹nr.›</a:t>
            </a:fld>
            <a:endParaRPr lang="da-DK"/>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eldias">
    <p:spTree>
      <p:nvGrpSpPr>
        <p:cNvPr id="1" name=""/>
        <p:cNvGrpSpPr/>
        <p:nvPr/>
      </p:nvGrpSpPr>
      <p:grpSpPr>
        <a:xfrm>
          <a:off x="0" y="0"/>
          <a:ext cx="0" cy="0"/>
          <a:chOff x="0" y="0"/>
          <a:chExt cx="0" cy="0"/>
        </a:xfrm>
      </p:grpSpPr>
      <p:pic>
        <p:nvPicPr>
          <p:cNvPr id="266257" name="Picture 17"/>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2413000" y="1191"/>
            <a:ext cx="2289173" cy="1716880"/>
          </a:xfrm>
          <a:prstGeom prst="rect">
            <a:avLst/>
          </a:prstGeom>
          <a:noFill/>
          <a:ln w="9525" algn="ctr">
            <a:noFill/>
            <a:miter lim="800000"/>
            <a:headEnd/>
            <a:tailEnd/>
          </a:ln>
          <a:effectLst/>
        </p:spPr>
      </p:pic>
      <p:sp>
        <p:nvSpPr>
          <p:cNvPr id="266242" name="Rectangle 2"/>
          <p:cNvSpPr>
            <a:spLocks noChangeArrowheads="1"/>
          </p:cNvSpPr>
          <p:nvPr userDrawn="1"/>
        </p:nvSpPr>
        <p:spPr bwMode="auto">
          <a:xfrm>
            <a:off x="0" y="0"/>
            <a:ext cx="9144000" cy="6858000"/>
          </a:xfrm>
          <a:prstGeom prst="rect">
            <a:avLst/>
          </a:prstGeom>
          <a:solidFill>
            <a:srgbClr val="387C73"/>
          </a:solidFill>
          <a:ln w="9525" algn="ctr">
            <a:noFill/>
            <a:miter lim="800000"/>
            <a:headEnd/>
            <a:tailEnd/>
          </a:ln>
          <a:effectLst/>
        </p:spPr>
        <p:txBody>
          <a:bodyPr wrap="none" anchor="ctr"/>
          <a:lstStyle/>
          <a:p>
            <a:endParaRPr lang="da-DK"/>
          </a:p>
        </p:txBody>
      </p:sp>
      <p:sp>
        <p:nvSpPr>
          <p:cNvPr id="266243" name="Rectangle 3"/>
          <p:cNvSpPr>
            <a:spLocks noGrp="1" noChangeArrowheads="1"/>
          </p:cNvSpPr>
          <p:nvPr>
            <p:ph type="ctrTitle"/>
          </p:nvPr>
        </p:nvSpPr>
        <p:spPr>
          <a:xfrm>
            <a:off x="431800" y="1276350"/>
            <a:ext cx="6478588" cy="1144588"/>
          </a:xfrm>
        </p:spPr>
        <p:txBody>
          <a:bodyPr tIns="45720" bIns="45720"/>
          <a:lstStyle>
            <a:lvl1pPr>
              <a:defRPr>
                <a:solidFill>
                  <a:schemeClr val="bg1"/>
                </a:solidFill>
              </a:defRPr>
            </a:lvl1pPr>
          </a:lstStyle>
          <a:p>
            <a:r>
              <a:rPr lang="da-DK"/>
              <a:t>Click to edit Master title style</a:t>
            </a:r>
          </a:p>
        </p:txBody>
      </p:sp>
      <p:sp>
        <p:nvSpPr>
          <p:cNvPr id="266244" name="Rectangle 4"/>
          <p:cNvSpPr>
            <a:spLocks noGrp="1" noChangeArrowheads="1"/>
          </p:cNvSpPr>
          <p:nvPr>
            <p:ph type="subTitle" idx="1"/>
          </p:nvPr>
        </p:nvSpPr>
        <p:spPr>
          <a:xfrm>
            <a:off x="431800" y="2497138"/>
            <a:ext cx="6478588" cy="1144587"/>
          </a:xfrm>
        </p:spPr>
        <p:txBody>
          <a:bodyPr/>
          <a:lstStyle>
            <a:lvl1pPr marL="0" indent="0">
              <a:lnSpc>
                <a:spcPts val="2200"/>
              </a:lnSpc>
              <a:buFontTx/>
              <a:buNone/>
              <a:defRPr sz="2400">
                <a:solidFill>
                  <a:schemeClr val="bg1"/>
                </a:solidFill>
              </a:defRPr>
            </a:lvl1pPr>
          </a:lstStyle>
          <a:p>
            <a:r>
              <a:rPr lang="da-DK"/>
              <a:t>Click to edit Master subtitle style</a:t>
            </a:r>
          </a:p>
        </p:txBody>
      </p:sp>
      <p:sp>
        <p:nvSpPr>
          <p:cNvPr id="266245" name="Rectangle 5"/>
          <p:cNvSpPr>
            <a:spLocks noGrp="1" noChangeArrowheads="1"/>
          </p:cNvSpPr>
          <p:nvPr>
            <p:ph type="dt" sz="half" idx="2"/>
          </p:nvPr>
        </p:nvSpPr>
        <p:spPr>
          <a:xfrm>
            <a:off x="7088188" y="6272213"/>
            <a:ext cx="1619250" cy="179387"/>
          </a:xfrm>
        </p:spPr>
        <p:txBody>
          <a:bodyPr/>
          <a:lstStyle>
            <a:lvl1pPr>
              <a:defRPr>
                <a:solidFill>
                  <a:schemeClr val="bg1"/>
                </a:solidFill>
              </a:defRPr>
            </a:lvl1pPr>
          </a:lstStyle>
          <a:p>
            <a:fld id="{035181A8-27B1-48BA-80C9-BC6EF211AAF2}" type="datetime1">
              <a:rPr lang="da-DK" smtClean="0"/>
              <a:t>15-11-2016</a:t>
            </a:fld>
            <a:endParaRPr lang="da-DK" dirty="0"/>
          </a:p>
        </p:txBody>
      </p:sp>
      <p:sp>
        <p:nvSpPr>
          <p:cNvPr id="266246" name="Rectangle 6"/>
          <p:cNvSpPr>
            <a:spLocks noGrp="1" noChangeArrowheads="1"/>
          </p:cNvSpPr>
          <p:nvPr>
            <p:ph type="ftr" sz="quarter" idx="3"/>
          </p:nvPr>
        </p:nvSpPr>
        <p:spPr/>
        <p:txBody>
          <a:bodyPr/>
          <a:lstStyle>
            <a:lvl1pPr>
              <a:defRPr>
                <a:solidFill>
                  <a:schemeClr val="bg1"/>
                </a:solidFill>
              </a:defRPr>
            </a:lvl1pPr>
          </a:lstStyle>
          <a:p>
            <a:r>
              <a:rPr lang="da-DK" smtClean="0"/>
              <a:t>Jens Erik Kajhøj</a:t>
            </a:r>
            <a:endParaRPr lang="da-DK" dirty="0"/>
          </a:p>
        </p:txBody>
      </p:sp>
      <p:sp>
        <p:nvSpPr>
          <p:cNvPr id="266247" name="Rectangle 7"/>
          <p:cNvSpPr>
            <a:spLocks noGrp="1" noChangeArrowheads="1"/>
          </p:cNvSpPr>
          <p:nvPr>
            <p:ph type="sldNum" sz="quarter" idx="4"/>
          </p:nvPr>
        </p:nvSpPr>
        <p:spPr/>
        <p:txBody>
          <a:bodyPr/>
          <a:lstStyle>
            <a:lvl1pPr>
              <a:defRPr>
                <a:solidFill>
                  <a:schemeClr val="bg1"/>
                </a:solidFill>
              </a:defRPr>
            </a:lvl1pPr>
          </a:lstStyle>
          <a:p>
            <a:r>
              <a:rPr lang="da-DK" dirty="0" smtClean="0"/>
              <a:t>Side </a:t>
            </a:r>
            <a:fld id="{E01691CB-F753-4461-AA75-D6C648399BBF}" type="slidenum">
              <a:rPr lang="da-DK" smtClean="0"/>
              <a:pPr/>
              <a:t>‹nr.›</a:t>
            </a:fld>
            <a:endParaRPr lang="da-DK" dirty="0"/>
          </a:p>
        </p:txBody>
      </p:sp>
      <p:sp>
        <p:nvSpPr>
          <p:cNvPr id="266248" name="Line 8"/>
          <p:cNvSpPr>
            <a:spLocks noChangeShapeType="1"/>
          </p:cNvSpPr>
          <p:nvPr/>
        </p:nvSpPr>
        <p:spPr bwMode="auto">
          <a:xfrm>
            <a:off x="431800" y="1204913"/>
            <a:ext cx="1800225" cy="0"/>
          </a:xfrm>
          <a:prstGeom prst="line">
            <a:avLst/>
          </a:prstGeom>
          <a:noFill/>
          <a:ln w="6350">
            <a:solidFill>
              <a:schemeClr val="bg1"/>
            </a:solidFill>
            <a:round/>
            <a:headEnd/>
            <a:tailEnd/>
          </a:ln>
          <a:effectLst/>
        </p:spPr>
        <p:txBody>
          <a:bodyPr/>
          <a:lstStyle/>
          <a:p>
            <a:endParaRPr lang="da-DK"/>
          </a:p>
        </p:txBody>
      </p:sp>
      <p:sp>
        <p:nvSpPr>
          <p:cNvPr id="266249" name="Line 9"/>
          <p:cNvSpPr>
            <a:spLocks noChangeShapeType="1"/>
          </p:cNvSpPr>
          <p:nvPr/>
        </p:nvSpPr>
        <p:spPr bwMode="auto">
          <a:xfrm>
            <a:off x="431800" y="6099175"/>
            <a:ext cx="6405563" cy="0"/>
          </a:xfrm>
          <a:prstGeom prst="line">
            <a:avLst/>
          </a:prstGeom>
          <a:noFill/>
          <a:ln w="6350">
            <a:solidFill>
              <a:schemeClr val="bg1"/>
            </a:solidFill>
            <a:round/>
            <a:headEnd/>
            <a:tailEnd/>
          </a:ln>
          <a:effectLst/>
        </p:spPr>
        <p:txBody>
          <a:bodyPr/>
          <a:lstStyle/>
          <a:p>
            <a:endParaRPr lang="da-DK"/>
          </a:p>
        </p:txBody>
      </p:sp>
      <p:sp>
        <p:nvSpPr>
          <p:cNvPr id="266250" name="Line 10"/>
          <p:cNvSpPr>
            <a:spLocks noChangeShapeType="1"/>
          </p:cNvSpPr>
          <p:nvPr/>
        </p:nvSpPr>
        <p:spPr bwMode="auto">
          <a:xfrm>
            <a:off x="7088188" y="6099175"/>
            <a:ext cx="1619250" cy="0"/>
          </a:xfrm>
          <a:prstGeom prst="line">
            <a:avLst/>
          </a:prstGeom>
          <a:noFill/>
          <a:ln w="6350">
            <a:solidFill>
              <a:schemeClr val="bg1"/>
            </a:solidFill>
            <a:round/>
            <a:headEnd/>
            <a:tailEnd/>
          </a:ln>
          <a:effectLst/>
        </p:spPr>
        <p:txBody>
          <a:bodyPr/>
          <a:lstStyle/>
          <a:p>
            <a:endParaRPr lang="da-DK"/>
          </a:p>
        </p:txBody>
      </p:sp>
      <p:sp>
        <p:nvSpPr>
          <p:cNvPr id="266260" name="Text Box 20"/>
          <p:cNvSpPr txBox="1">
            <a:spLocks noChangeArrowheads="1"/>
          </p:cNvSpPr>
          <p:nvPr userDrawn="1"/>
        </p:nvSpPr>
        <p:spPr bwMode="auto">
          <a:xfrm>
            <a:off x="9217025" y="-26988"/>
            <a:ext cx="1943100" cy="2149476"/>
          </a:xfrm>
          <a:prstGeom prst="rect">
            <a:avLst/>
          </a:prstGeom>
          <a:noFill/>
          <a:ln w="9525" algn="ctr">
            <a:noFill/>
            <a:miter lim="800000"/>
            <a:headEnd/>
            <a:tailEnd/>
          </a:ln>
          <a:effectLst/>
        </p:spPr>
        <p:txBody>
          <a:bodyPr>
            <a:spAutoFit/>
          </a:bodyPr>
          <a:lstStyle/>
          <a:p>
            <a:pPr marL="342900" indent="-342900">
              <a:spcBef>
                <a:spcPct val="50000"/>
              </a:spcBef>
            </a:pPr>
            <a:r>
              <a:rPr lang="da-DK" sz="1000" b="1">
                <a:solidFill>
                  <a:schemeClr val="bg1"/>
                </a:solidFill>
              </a:rPr>
              <a:t>Tilføj hjælpelinjer:</a:t>
            </a:r>
          </a:p>
          <a:p>
            <a:pPr marL="342900" indent="-342900">
              <a:spcBef>
                <a:spcPct val="50000"/>
              </a:spcBef>
              <a:buFontTx/>
              <a:buAutoNum type="arabicPeriod"/>
            </a:pPr>
            <a:r>
              <a:rPr lang="da-DK" sz="1000">
                <a:solidFill>
                  <a:schemeClr val="bg1"/>
                </a:solidFill>
              </a:rPr>
              <a:t>Højreklik et sted i det grå område rundt om dette dias</a:t>
            </a:r>
          </a:p>
          <a:p>
            <a:pPr marL="342900" indent="-342900">
              <a:spcBef>
                <a:spcPct val="50000"/>
              </a:spcBef>
              <a:buFontTx/>
              <a:buAutoNum type="arabicPeriod"/>
            </a:pPr>
            <a:r>
              <a:rPr lang="da-DK" sz="1000">
                <a:solidFill>
                  <a:schemeClr val="bg1"/>
                </a:solidFill>
              </a:rPr>
              <a:t>Vælg "Gitter og hjælpelinjer"</a:t>
            </a:r>
          </a:p>
          <a:p>
            <a:pPr marL="342900" indent="-342900">
              <a:spcBef>
                <a:spcPct val="50000"/>
              </a:spcBef>
              <a:buFontTx/>
              <a:buAutoNum type="arabicPeriod"/>
            </a:pPr>
            <a:r>
              <a:rPr lang="da-DK" sz="1000">
                <a:solidFill>
                  <a:schemeClr val="bg1"/>
                </a:solidFill>
              </a:rPr>
              <a:t>Vælg "Vis hjælpelinjer på skærm"</a:t>
            </a:r>
          </a:p>
        </p:txBody>
      </p:sp>
      <p:pic>
        <p:nvPicPr>
          <p:cNvPr id="16" name="Billed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99125" y="44624"/>
            <a:ext cx="2049339" cy="1002325"/>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fld id="{F36583C5-61A2-4E8E-A6C9-EEE8F2F7AF06}" type="datetime1">
              <a:rPr lang="da-DK" smtClean="0"/>
              <a:t>15-11-2016</a:t>
            </a:fld>
            <a:endParaRPr lang="da-DK"/>
          </a:p>
        </p:txBody>
      </p:sp>
      <p:sp>
        <p:nvSpPr>
          <p:cNvPr id="5" name="Pladsholder til sidefod 4"/>
          <p:cNvSpPr>
            <a:spLocks noGrp="1"/>
          </p:cNvSpPr>
          <p:nvPr>
            <p:ph type="ftr" sz="quarter" idx="11"/>
          </p:nvPr>
        </p:nvSpPr>
        <p:spPr/>
        <p:txBody>
          <a:bodyPr/>
          <a:lstStyle>
            <a:lvl1pPr>
              <a:defRPr/>
            </a:lvl1p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lvl1pPr>
              <a:defRPr/>
            </a:lvl1pPr>
          </a:lstStyle>
          <a:p>
            <a:r>
              <a:rPr lang="da-DK"/>
              <a:t>Side </a:t>
            </a:r>
            <a:fld id="{512C42C3-3470-45EA-8B0F-CC852A878CBA}" type="slidenum">
              <a:rPr lang="da-DK"/>
              <a:pPr/>
              <a:t>‹nr.›</a:t>
            </a:fld>
            <a:endParaRPr lang="da-DK"/>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lvl1pPr>
              <a:defRPr/>
            </a:lvl1pPr>
          </a:lstStyle>
          <a:p>
            <a:fld id="{48F9257B-D66F-4CD8-9E19-1CC7FAA99B4A}" type="datetime1">
              <a:rPr lang="da-DK" smtClean="0"/>
              <a:t>15-11-2016</a:t>
            </a:fld>
            <a:endParaRPr lang="da-DK"/>
          </a:p>
        </p:txBody>
      </p:sp>
      <p:sp>
        <p:nvSpPr>
          <p:cNvPr id="5" name="Pladsholder til sidefod 4"/>
          <p:cNvSpPr>
            <a:spLocks noGrp="1"/>
          </p:cNvSpPr>
          <p:nvPr>
            <p:ph type="ftr" sz="quarter" idx="11"/>
          </p:nvPr>
        </p:nvSpPr>
        <p:spPr/>
        <p:txBody>
          <a:bodyPr/>
          <a:lstStyle>
            <a:lvl1pPr>
              <a:defRPr/>
            </a:lvl1p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lvl1pPr>
              <a:defRPr/>
            </a:lvl1pPr>
          </a:lstStyle>
          <a:p>
            <a:r>
              <a:rPr lang="da-DK"/>
              <a:t>Side </a:t>
            </a:r>
            <a:fld id="{3AF5E1CD-9D90-4AC0-8140-31BA88502A11}" type="slidenum">
              <a:rPr lang="da-DK"/>
              <a:pPr/>
              <a:t>‹nr.›</a:t>
            </a:fld>
            <a:endParaRPr lang="da-DK"/>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31800" y="2497138"/>
            <a:ext cx="4062413" cy="33321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6613" y="2497138"/>
            <a:ext cx="4062412" cy="33321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lvl1pPr>
              <a:defRPr/>
            </a:lvl1pPr>
          </a:lstStyle>
          <a:p>
            <a:fld id="{196D910B-68AB-4020-89C4-FD500F2CAE1F}" type="datetime1">
              <a:rPr lang="da-DK" smtClean="0"/>
              <a:t>15-11-2016</a:t>
            </a:fld>
            <a:endParaRPr lang="da-DK"/>
          </a:p>
        </p:txBody>
      </p:sp>
      <p:sp>
        <p:nvSpPr>
          <p:cNvPr id="6" name="Pladsholder til sidefod 5"/>
          <p:cNvSpPr>
            <a:spLocks noGrp="1"/>
          </p:cNvSpPr>
          <p:nvPr>
            <p:ph type="ftr" sz="quarter" idx="11"/>
          </p:nvPr>
        </p:nvSpPr>
        <p:spPr/>
        <p:txBody>
          <a:bodyPr/>
          <a:lstStyle>
            <a:lvl1pPr>
              <a:defRPr/>
            </a:lvl1pPr>
          </a:lstStyle>
          <a:p>
            <a:r>
              <a:rPr lang="da-DK" smtClean="0"/>
              <a:t>Jens Erik Kajhøj</a:t>
            </a:r>
            <a:endParaRPr lang="da-DK" dirty="0"/>
          </a:p>
        </p:txBody>
      </p:sp>
      <p:sp>
        <p:nvSpPr>
          <p:cNvPr id="7" name="Pladsholder til diasnummer 6"/>
          <p:cNvSpPr>
            <a:spLocks noGrp="1"/>
          </p:cNvSpPr>
          <p:nvPr>
            <p:ph type="sldNum" sz="quarter" idx="12"/>
          </p:nvPr>
        </p:nvSpPr>
        <p:spPr/>
        <p:txBody>
          <a:bodyPr/>
          <a:lstStyle>
            <a:lvl1pPr>
              <a:defRPr/>
            </a:lvl1pPr>
          </a:lstStyle>
          <a:p>
            <a:r>
              <a:rPr lang="da-DK"/>
              <a:t>Side </a:t>
            </a:r>
            <a:fld id="{C2903C57-6E5E-4D7B-90C7-025725CA5446}" type="slidenum">
              <a:rPr lang="da-DK"/>
              <a:pPr/>
              <a:t>‹nr.›</a:t>
            </a:fld>
            <a:endParaRPr lang="da-DK"/>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lvl1pPr>
              <a:defRPr/>
            </a:lvl1pPr>
          </a:lstStyle>
          <a:p>
            <a:fld id="{80ED9F05-5D91-4B7D-A904-CAFD7A457FE5}" type="datetime1">
              <a:rPr lang="da-DK" smtClean="0"/>
              <a:t>15-11-2016</a:t>
            </a:fld>
            <a:endParaRPr lang="da-DK"/>
          </a:p>
        </p:txBody>
      </p:sp>
      <p:sp>
        <p:nvSpPr>
          <p:cNvPr id="8" name="Pladsholder til sidefod 7"/>
          <p:cNvSpPr>
            <a:spLocks noGrp="1"/>
          </p:cNvSpPr>
          <p:nvPr>
            <p:ph type="ftr" sz="quarter" idx="11"/>
          </p:nvPr>
        </p:nvSpPr>
        <p:spPr/>
        <p:txBody>
          <a:bodyPr/>
          <a:lstStyle>
            <a:lvl1pPr>
              <a:defRPr/>
            </a:lvl1pPr>
          </a:lstStyle>
          <a:p>
            <a:r>
              <a:rPr lang="da-DK" smtClean="0"/>
              <a:t>Jens Erik Kajhøj</a:t>
            </a:r>
            <a:endParaRPr lang="da-DK" dirty="0"/>
          </a:p>
        </p:txBody>
      </p:sp>
      <p:sp>
        <p:nvSpPr>
          <p:cNvPr id="9" name="Pladsholder til diasnummer 8"/>
          <p:cNvSpPr>
            <a:spLocks noGrp="1"/>
          </p:cNvSpPr>
          <p:nvPr>
            <p:ph type="sldNum" sz="quarter" idx="12"/>
          </p:nvPr>
        </p:nvSpPr>
        <p:spPr/>
        <p:txBody>
          <a:bodyPr/>
          <a:lstStyle>
            <a:lvl1pPr>
              <a:defRPr/>
            </a:lvl1pPr>
          </a:lstStyle>
          <a:p>
            <a:r>
              <a:rPr lang="da-DK"/>
              <a:t>Side </a:t>
            </a:r>
            <a:fld id="{8154E56A-BBF5-4FC7-92FD-D5365D995A0C}" type="slidenum">
              <a:rPr lang="da-DK"/>
              <a:pPr/>
              <a:t>‹nr.›</a:t>
            </a:fld>
            <a:endParaRPr lang="da-DK"/>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lvl1pPr>
              <a:defRPr/>
            </a:lvl1pPr>
          </a:lstStyle>
          <a:p>
            <a:fld id="{C1B3D2AB-F0DB-4999-B6C8-149465C2A3E4}" type="datetime1">
              <a:rPr lang="da-DK" smtClean="0"/>
              <a:t>15-11-2016</a:t>
            </a:fld>
            <a:endParaRPr lang="da-DK"/>
          </a:p>
        </p:txBody>
      </p:sp>
      <p:sp>
        <p:nvSpPr>
          <p:cNvPr id="4" name="Pladsholder til sidefod 3"/>
          <p:cNvSpPr>
            <a:spLocks noGrp="1"/>
          </p:cNvSpPr>
          <p:nvPr>
            <p:ph type="ftr" sz="quarter" idx="11"/>
          </p:nvPr>
        </p:nvSpPr>
        <p:spPr/>
        <p:txBody>
          <a:bodyPr/>
          <a:lstStyle>
            <a:lvl1pPr>
              <a:defRPr/>
            </a:lvl1pPr>
          </a:lstStyle>
          <a:p>
            <a:r>
              <a:rPr lang="da-DK" smtClean="0"/>
              <a:t>Jens Erik Kajhøj</a:t>
            </a:r>
            <a:endParaRPr lang="da-DK" dirty="0"/>
          </a:p>
        </p:txBody>
      </p:sp>
      <p:sp>
        <p:nvSpPr>
          <p:cNvPr id="5" name="Pladsholder til diasnummer 4"/>
          <p:cNvSpPr>
            <a:spLocks noGrp="1"/>
          </p:cNvSpPr>
          <p:nvPr>
            <p:ph type="sldNum" sz="quarter" idx="12"/>
          </p:nvPr>
        </p:nvSpPr>
        <p:spPr/>
        <p:txBody>
          <a:bodyPr/>
          <a:lstStyle>
            <a:lvl1pPr>
              <a:defRPr/>
            </a:lvl1pPr>
          </a:lstStyle>
          <a:p>
            <a:r>
              <a:rPr lang="da-DK"/>
              <a:t>Side </a:t>
            </a:r>
            <a:fld id="{6E2326D4-3541-4F3E-B2FA-877C54023CF8}" type="slidenum">
              <a:rPr lang="da-DK"/>
              <a:pPr/>
              <a:t>‹nr.›</a:t>
            </a:fld>
            <a:endParaRPr lang="da-DK"/>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lvl1pPr>
              <a:defRPr/>
            </a:lvl1pPr>
          </a:lstStyle>
          <a:p>
            <a:fld id="{4B1DA6D3-A4FD-413C-B955-66DA5CE56E42}" type="datetime1">
              <a:rPr lang="da-DK" smtClean="0"/>
              <a:t>15-11-2016</a:t>
            </a:fld>
            <a:endParaRPr lang="da-DK"/>
          </a:p>
        </p:txBody>
      </p:sp>
      <p:sp>
        <p:nvSpPr>
          <p:cNvPr id="3" name="Pladsholder til sidefod 2"/>
          <p:cNvSpPr>
            <a:spLocks noGrp="1"/>
          </p:cNvSpPr>
          <p:nvPr>
            <p:ph type="ftr" sz="quarter" idx="11"/>
          </p:nvPr>
        </p:nvSpPr>
        <p:spPr/>
        <p:txBody>
          <a:bodyPr/>
          <a:lstStyle>
            <a:lvl1pPr>
              <a:defRPr/>
            </a:lvl1pPr>
          </a:lstStyle>
          <a:p>
            <a:r>
              <a:rPr lang="da-DK" smtClean="0"/>
              <a:t>Jens Erik Kajhøj</a:t>
            </a:r>
            <a:endParaRPr lang="da-DK" dirty="0"/>
          </a:p>
        </p:txBody>
      </p:sp>
      <p:sp>
        <p:nvSpPr>
          <p:cNvPr id="4" name="Pladsholder til diasnummer 3"/>
          <p:cNvSpPr>
            <a:spLocks noGrp="1"/>
          </p:cNvSpPr>
          <p:nvPr>
            <p:ph type="sldNum" sz="quarter" idx="12"/>
          </p:nvPr>
        </p:nvSpPr>
        <p:spPr/>
        <p:txBody>
          <a:bodyPr/>
          <a:lstStyle>
            <a:lvl1pPr>
              <a:defRPr/>
            </a:lvl1pPr>
          </a:lstStyle>
          <a:p>
            <a:r>
              <a:rPr lang="da-DK"/>
              <a:t>Side </a:t>
            </a:r>
            <a:fld id="{B9BBC279-4C46-4E89-A672-338B53F364DC}" type="slidenum">
              <a:rPr lang="da-DK"/>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lvl1pPr>
              <a:defRPr/>
            </a:lvl1p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lvl1pPr>
              <a:defRPr/>
            </a:lvl1pPr>
          </a:lstStyle>
          <a:p>
            <a:r>
              <a:rPr lang="da-DK"/>
              <a:t>Side </a:t>
            </a:r>
            <a:fld id="{2422BA6A-2CEF-46ED-93BA-979740AEA7F0}" type="slidenum">
              <a:rPr lang="da-DK"/>
              <a:pPr/>
              <a:t>‹nr.›</a:t>
            </a:fld>
            <a:endParaRPr lang="da-DK"/>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lvl1pPr>
              <a:defRPr/>
            </a:lvl1pPr>
          </a:lstStyle>
          <a:p>
            <a:fld id="{781B837E-D20E-4645-A4AF-76050D5A425B}" type="datetime1">
              <a:rPr lang="da-DK" smtClean="0"/>
              <a:t>15-11-2016</a:t>
            </a:fld>
            <a:endParaRPr lang="da-DK"/>
          </a:p>
        </p:txBody>
      </p:sp>
      <p:sp>
        <p:nvSpPr>
          <p:cNvPr id="6" name="Pladsholder til sidefod 5"/>
          <p:cNvSpPr>
            <a:spLocks noGrp="1"/>
          </p:cNvSpPr>
          <p:nvPr>
            <p:ph type="ftr" sz="quarter" idx="11"/>
          </p:nvPr>
        </p:nvSpPr>
        <p:spPr/>
        <p:txBody>
          <a:bodyPr/>
          <a:lstStyle>
            <a:lvl1pPr>
              <a:defRPr/>
            </a:lvl1pPr>
          </a:lstStyle>
          <a:p>
            <a:r>
              <a:rPr lang="da-DK" smtClean="0"/>
              <a:t>Jens Erik Kajhøj</a:t>
            </a:r>
            <a:endParaRPr lang="da-DK" dirty="0"/>
          </a:p>
        </p:txBody>
      </p:sp>
      <p:sp>
        <p:nvSpPr>
          <p:cNvPr id="7" name="Pladsholder til diasnummer 6"/>
          <p:cNvSpPr>
            <a:spLocks noGrp="1"/>
          </p:cNvSpPr>
          <p:nvPr>
            <p:ph type="sldNum" sz="quarter" idx="12"/>
          </p:nvPr>
        </p:nvSpPr>
        <p:spPr/>
        <p:txBody>
          <a:bodyPr/>
          <a:lstStyle>
            <a:lvl1pPr>
              <a:defRPr/>
            </a:lvl1pPr>
          </a:lstStyle>
          <a:p>
            <a:r>
              <a:rPr lang="da-DK"/>
              <a:t>Side </a:t>
            </a:r>
            <a:fld id="{B460195D-6314-41AD-905E-BDE94518C700}" type="slidenum">
              <a:rPr lang="da-DK"/>
              <a:pPr/>
              <a:t>‹nr.›</a:t>
            </a:fld>
            <a:endParaRPr lang="da-DK"/>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lvl1pPr>
              <a:defRPr/>
            </a:lvl1pPr>
          </a:lstStyle>
          <a:p>
            <a:fld id="{87D553DB-A3E1-4921-977C-3F0128262B0A}" type="datetime1">
              <a:rPr lang="da-DK" smtClean="0"/>
              <a:t>15-11-2016</a:t>
            </a:fld>
            <a:endParaRPr lang="da-DK"/>
          </a:p>
        </p:txBody>
      </p:sp>
      <p:sp>
        <p:nvSpPr>
          <p:cNvPr id="6" name="Pladsholder til sidefod 5"/>
          <p:cNvSpPr>
            <a:spLocks noGrp="1"/>
          </p:cNvSpPr>
          <p:nvPr>
            <p:ph type="ftr" sz="quarter" idx="11"/>
          </p:nvPr>
        </p:nvSpPr>
        <p:spPr/>
        <p:txBody>
          <a:bodyPr/>
          <a:lstStyle>
            <a:lvl1pPr>
              <a:defRPr/>
            </a:lvl1pPr>
          </a:lstStyle>
          <a:p>
            <a:r>
              <a:rPr lang="da-DK" smtClean="0"/>
              <a:t>Jens Erik Kajhøj</a:t>
            </a:r>
            <a:endParaRPr lang="da-DK" dirty="0"/>
          </a:p>
        </p:txBody>
      </p:sp>
      <p:sp>
        <p:nvSpPr>
          <p:cNvPr id="7" name="Pladsholder til diasnummer 6"/>
          <p:cNvSpPr>
            <a:spLocks noGrp="1"/>
          </p:cNvSpPr>
          <p:nvPr>
            <p:ph type="sldNum" sz="quarter" idx="12"/>
          </p:nvPr>
        </p:nvSpPr>
        <p:spPr/>
        <p:txBody>
          <a:bodyPr/>
          <a:lstStyle>
            <a:lvl1pPr>
              <a:defRPr/>
            </a:lvl1pPr>
          </a:lstStyle>
          <a:p>
            <a:r>
              <a:rPr lang="da-DK"/>
              <a:t>Side </a:t>
            </a:r>
            <a:fld id="{A5582695-96D7-48A9-A8A3-2A8C8DF15777}" type="slidenum">
              <a:rPr lang="da-DK"/>
              <a:pPr/>
              <a:t>‹nr.›</a:t>
            </a:fld>
            <a:endParaRPr lang="da-DK"/>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fld id="{210B4294-50C3-40DC-A23E-BBADE96E7DAE}" type="datetime1">
              <a:rPr lang="da-DK" smtClean="0"/>
              <a:t>15-11-2016</a:t>
            </a:fld>
            <a:endParaRPr lang="da-DK"/>
          </a:p>
        </p:txBody>
      </p:sp>
      <p:sp>
        <p:nvSpPr>
          <p:cNvPr id="5" name="Pladsholder til sidefod 4"/>
          <p:cNvSpPr>
            <a:spLocks noGrp="1"/>
          </p:cNvSpPr>
          <p:nvPr>
            <p:ph type="ftr" sz="quarter" idx="11"/>
          </p:nvPr>
        </p:nvSpPr>
        <p:spPr/>
        <p:txBody>
          <a:bodyPr/>
          <a:lstStyle>
            <a:lvl1pPr>
              <a:defRPr/>
            </a:lvl1p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lvl1pPr>
              <a:defRPr/>
            </a:lvl1pPr>
          </a:lstStyle>
          <a:p>
            <a:r>
              <a:rPr lang="da-DK"/>
              <a:t>Side </a:t>
            </a:r>
            <a:fld id="{09D6BDCA-27CB-4703-9ACF-255A6E3D3468}" type="slidenum">
              <a:rPr lang="da-DK"/>
              <a:pPr/>
              <a:t>‹nr.›</a:t>
            </a:fld>
            <a:endParaRPr lang="da-DK"/>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40513" y="1277938"/>
            <a:ext cx="2068512" cy="4551362"/>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31800" y="1277938"/>
            <a:ext cx="6056313" cy="4551362"/>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fld id="{99F1D125-AFF6-40E3-A14E-157C719230EA}" type="datetime1">
              <a:rPr lang="da-DK" smtClean="0"/>
              <a:t>15-11-2016</a:t>
            </a:fld>
            <a:endParaRPr lang="da-DK"/>
          </a:p>
        </p:txBody>
      </p:sp>
      <p:sp>
        <p:nvSpPr>
          <p:cNvPr id="5" name="Pladsholder til sidefod 4"/>
          <p:cNvSpPr>
            <a:spLocks noGrp="1"/>
          </p:cNvSpPr>
          <p:nvPr>
            <p:ph type="ftr" sz="quarter" idx="11"/>
          </p:nvPr>
        </p:nvSpPr>
        <p:spPr/>
        <p:txBody>
          <a:bodyPr/>
          <a:lstStyle>
            <a:lvl1pPr>
              <a:defRPr/>
            </a:lvl1p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lvl1pPr>
              <a:defRPr/>
            </a:lvl1pPr>
          </a:lstStyle>
          <a:p>
            <a:r>
              <a:rPr lang="da-DK"/>
              <a:t>Side </a:t>
            </a:r>
            <a:fld id="{1A8F0201-F869-4112-8274-66A3B7538C8D}" type="slidenum">
              <a:rPr lang="da-DK"/>
              <a:pPr/>
              <a:t>‹nr.›</a:t>
            </a:fld>
            <a:endParaRPr lang="da-DK"/>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eldias">
    <p:spTree>
      <p:nvGrpSpPr>
        <p:cNvPr id="1" name=""/>
        <p:cNvGrpSpPr/>
        <p:nvPr/>
      </p:nvGrpSpPr>
      <p:grpSpPr>
        <a:xfrm>
          <a:off x="0" y="0"/>
          <a:ext cx="0" cy="0"/>
          <a:chOff x="0" y="0"/>
          <a:chExt cx="0" cy="0"/>
        </a:xfrm>
      </p:grpSpPr>
      <p:pic>
        <p:nvPicPr>
          <p:cNvPr id="283664" name="Picture 16"/>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2413000" y="2778"/>
            <a:ext cx="2289173" cy="1716880"/>
          </a:xfrm>
          <a:prstGeom prst="rect">
            <a:avLst/>
          </a:prstGeom>
          <a:noFill/>
          <a:ln w="9525" algn="ctr">
            <a:noFill/>
            <a:miter lim="800000"/>
            <a:headEnd/>
            <a:tailEnd/>
          </a:ln>
          <a:effectLst/>
        </p:spPr>
      </p:pic>
      <p:sp>
        <p:nvSpPr>
          <p:cNvPr id="283650" name="Rectangle 2"/>
          <p:cNvSpPr>
            <a:spLocks noChangeArrowheads="1"/>
          </p:cNvSpPr>
          <p:nvPr userDrawn="1"/>
        </p:nvSpPr>
        <p:spPr bwMode="auto">
          <a:xfrm>
            <a:off x="0" y="0"/>
            <a:ext cx="9144000" cy="6858000"/>
          </a:xfrm>
          <a:prstGeom prst="rect">
            <a:avLst/>
          </a:prstGeom>
          <a:solidFill>
            <a:srgbClr val="B63333"/>
          </a:solidFill>
          <a:ln w="9525" algn="ctr">
            <a:noFill/>
            <a:miter lim="800000"/>
            <a:headEnd/>
            <a:tailEnd/>
          </a:ln>
          <a:effectLst/>
        </p:spPr>
        <p:txBody>
          <a:bodyPr wrap="none" anchor="ctr"/>
          <a:lstStyle/>
          <a:p>
            <a:endParaRPr lang="da-DK"/>
          </a:p>
        </p:txBody>
      </p:sp>
      <p:sp>
        <p:nvSpPr>
          <p:cNvPr id="283651" name="Rectangle 3"/>
          <p:cNvSpPr>
            <a:spLocks noGrp="1" noChangeArrowheads="1"/>
          </p:cNvSpPr>
          <p:nvPr>
            <p:ph type="ctrTitle"/>
          </p:nvPr>
        </p:nvSpPr>
        <p:spPr>
          <a:xfrm>
            <a:off x="431800" y="1276350"/>
            <a:ext cx="6478588" cy="1144588"/>
          </a:xfrm>
        </p:spPr>
        <p:txBody>
          <a:bodyPr tIns="45720" bIns="45720"/>
          <a:lstStyle>
            <a:lvl1pPr>
              <a:defRPr>
                <a:solidFill>
                  <a:schemeClr val="bg1"/>
                </a:solidFill>
              </a:defRPr>
            </a:lvl1pPr>
          </a:lstStyle>
          <a:p>
            <a:r>
              <a:rPr lang="da-DK"/>
              <a:t>Click to edit Master title style</a:t>
            </a:r>
          </a:p>
        </p:txBody>
      </p:sp>
      <p:sp>
        <p:nvSpPr>
          <p:cNvPr id="283652" name="Rectangle 4"/>
          <p:cNvSpPr>
            <a:spLocks noGrp="1" noChangeArrowheads="1"/>
          </p:cNvSpPr>
          <p:nvPr>
            <p:ph type="subTitle" idx="1"/>
          </p:nvPr>
        </p:nvSpPr>
        <p:spPr>
          <a:xfrm>
            <a:off x="431800" y="2497138"/>
            <a:ext cx="6478588" cy="1144587"/>
          </a:xfrm>
        </p:spPr>
        <p:txBody>
          <a:bodyPr/>
          <a:lstStyle>
            <a:lvl1pPr marL="0" indent="0">
              <a:lnSpc>
                <a:spcPts val="2200"/>
              </a:lnSpc>
              <a:buFontTx/>
              <a:buNone/>
              <a:defRPr sz="2400">
                <a:solidFill>
                  <a:schemeClr val="bg1"/>
                </a:solidFill>
              </a:defRPr>
            </a:lvl1pPr>
          </a:lstStyle>
          <a:p>
            <a:r>
              <a:rPr lang="da-DK"/>
              <a:t>Click to edit Master subtitle style</a:t>
            </a:r>
          </a:p>
        </p:txBody>
      </p:sp>
      <p:sp>
        <p:nvSpPr>
          <p:cNvPr id="283653" name="Rectangle 5"/>
          <p:cNvSpPr>
            <a:spLocks noGrp="1" noChangeArrowheads="1"/>
          </p:cNvSpPr>
          <p:nvPr>
            <p:ph type="dt" sz="half" idx="2"/>
          </p:nvPr>
        </p:nvSpPr>
        <p:spPr>
          <a:xfrm>
            <a:off x="7088188" y="6272213"/>
            <a:ext cx="1619250" cy="179387"/>
          </a:xfrm>
        </p:spPr>
        <p:txBody>
          <a:bodyPr/>
          <a:lstStyle>
            <a:lvl1pPr>
              <a:defRPr>
                <a:solidFill>
                  <a:schemeClr val="bg1"/>
                </a:solidFill>
              </a:defRPr>
            </a:lvl1pPr>
          </a:lstStyle>
          <a:p>
            <a:fld id="{CAF1B79F-6ABD-4771-BCCA-EAF8D1743AA2}" type="datetime1">
              <a:rPr lang="da-DK" smtClean="0"/>
              <a:t>15-11-2016</a:t>
            </a:fld>
            <a:endParaRPr lang="da-DK" dirty="0"/>
          </a:p>
        </p:txBody>
      </p:sp>
      <p:sp>
        <p:nvSpPr>
          <p:cNvPr id="283654" name="Rectangle 6"/>
          <p:cNvSpPr>
            <a:spLocks noGrp="1" noChangeArrowheads="1"/>
          </p:cNvSpPr>
          <p:nvPr>
            <p:ph type="ftr" sz="quarter" idx="3"/>
          </p:nvPr>
        </p:nvSpPr>
        <p:spPr/>
        <p:txBody>
          <a:bodyPr/>
          <a:lstStyle>
            <a:lvl1pPr>
              <a:defRPr>
                <a:solidFill>
                  <a:schemeClr val="bg1"/>
                </a:solidFill>
              </a:defRPr>
            </a:lvl1pPr>
          </a:lstStyle>
          <a:p>
            <a:r>
              <a:rPr lang="da-DK" smtClean="0"/>
              <a:t>Jens Erik Kajhøj</a:t>
            </a:r>
            <a:endParaRPr lang="da-DK" dirty="0"/>
          </a:p>
        </p:txBody>
      </p:sp>
      <p:sp>
        <p:nvSpPr>
          <p:cNvPr id="283655" name="Rectangle 7"/>
          <p:cNvSpPr>
            <a:spLocks noGrp="1" noChangeArrowheads="1"/>
          </p:cNvSpPr>
          <p:nvPr>
            <p:ph type="sldNum" sz="quarter" idx="4"/>
          </p:nvPr>
        </p:nvSpPr>
        <p:spPr/>
        <p:txBody>
          <a:bodyPr/>
          <a:lstStyle>
            <a:lvl1pPr>
              <a:defRPr>
                <a:solidFill>
                  <a:schemeClr val="bg1"/>
                </a:solidFill>
              </a:defRPr>
            </a:lvl1pPr>
          </a:lstStyle>
          <a:p>
            <a:r>
              <a:rPr lang="da-DK" dirty="0" smtClean="0"/>
              <a:t>Side </a:t>
            </a:r>
            <a:fld id="{E9B8DCBD-6236-46DA-A357-826287BF383C}" type="slidenum">
              <a:rPr lang="da-DK" smtClean="0"/>
              <a:pPr/>
              <a:t>‹nr.›</a:t>
            </a:fld>
            <a:endParaRPr lang="da-DK" dirty="0"/>
          </a:p>
        </p:txBody>
      </p:sp>
      <p:sp>
        <p:nvSpPr>
          <p:cNvPr id="283656" name="Line 8"/>
          <p:cNvSpPr>
            <a:spLocks noChangeShapeType="1"/>
          </p:cNvSpPr>
          <p:nvPr/>
        </p:nvSpPr>
        <p:spPr bwMode="auto">
          <a:xfrm>
            <a:off x="431800" y="1204913"/>
            <a:ext cx="1800225" cy="0"/>
          </a:xfrm>
          <a:prstGeom prst="line">
            <a:avLst/>
          </a:prstGeom>
          <a:noFill/>
          <a:ln w="6350">
            <a:solidFill>
              <a:schemeClr val="bg1"/>
            </a:solidFill>
            <a:round/>
            <a:headEnd/>
            <a:tailEnd/>
          </a:ln>
          <a:effectLst/>
        </p:spPr>
        <p:txBody>
          <a:bodyPr/>
          <a:lstStyle/>
          <a:p>
            <a:endParaRPr lang="da-DK"/>
          </a:p>
        </p:txBody>
      </p:sp>
      <p:sp>
        <p:nvSpPr>
          <p:cNvPr id="283657" name="Line 9"/>
          <p:cNvSpPr>
            <a:spLocks noChangeShapeType="1"/>
          </p:cNvSpPr>
          <p:nvPr/>
        </p:nvSpPr>
        <p:spPr bwMode="auto">
          <a:xfrm>
            <a:off x="431800" y="6099175"/>
            <a:ext cx="6405563" cy="0"/>
          </a:xfrm>
          <a:prstGeom prst="line">
            <a:avLst/>
          </a:prstGeom>
          <a:noFill/>
          <a:ln w="6350">
            <a:solidFill>
              <a:schemeClr val="bg1"/>
            </a:solidFill>
            <a:round/>
            <a:headEnd/>
            <a:tailEnd/>
          </a:ln>
          <a:effectLst/>
        </p:spPr>
        <p:txBody>
          <a:bodyPr/>
          <a:lstStyle/>
          <a:p>
            <a:endParaRPr lang="da-DK"/>
          </a:p>
        </p:txBody>
      </p:sp>
      <p:sp>
        <p:nvSpPr>
          <p:cNvPr id="283658" name="Line 10"/>
          <p:cNvSpPr>
            <a:spLocks noChangeShapeType="1"/>
          </p:cNvSpPr>
          <p:nvPr/>
        </p:nvSpPr>
        <p:spPr bwMode="auto">
          <a:xfrm>
            <a:off x="7088188" y="6099175"/>
            <a:ext cx="1619250" cy="0"/>
          </a:xfrm>
          <a:prstGeom prst="line">
            <a:avLst/>
          </a:prstGeom>
          <a:noFill/>
          <a:ln w="6350">
            <a:solidFill>
              <a:schemeClr val="bg1"/>
            </a:solidFill>
            <a:round/>
            <a:headEnd/>
            <a:tailEnd/>
          </a:ln>
          <a:effectLst/>
        </p:spPr>
        <p:txBody>
          <a:bodyPr/>
          <a:lstStyle/>
          <a:p>
            <a:endParaRPr lang="da-DK"/>
          </a:p>
        </p:txBody>
      </p:sp>
      <p:sp>
        <p:nvSpPr>
          <p:cNvPr id="283666" name="Text Box 18"/>
          <p:cNvSpPr txBox="1">
            <a:spLocks noChangeArrowheads="1"/>
          </p:cNvSpPr>
          <p:nvPr userDrawn="1"/>
        </p:nvSpPr>
        <p:spPr bwMode="auto">
          <a:xfrm>
            <a:off x="9217025" y="-26988"/>
            <a:ext cx="1943100" cy="2149476"/>
          </a:xfrm>
          <a:prstGeom prst="rect">
            <a:avLst/>
          </a:prstGeom>
          <a:noFill/>
          <a:ln w="9525" algn="ctr">
            <a:noFill/>
            <a:miter lim="800000"/>
            <a:headEnd/>
            <a:tailEnd/>
          </a:ln>
          <a:effectLst/>
        </p:spPr>
        <p:txBody>
          <a:bodyPr>
            <a:spAutoFit/>
          </a:bodyPr>
          <a:lstStyle/>
          <a:p>
            <a:pPr marL="342900" indent="-342900">
              <a:spcBef>
                <a:spcPct val="50000"/>
              </a:spcBef>
            </a:pPr>
            <a:r>
              <a:rPr lang="da-DK" sz="1000" b="1">
                <a:solidFill>
                  <a:schemeClr val="bg1"/>
                </a:solidFill>
              </a:rPr>
              <a:t>Tilføj hjælpelinjer:</a:t>
            </a:r>
          </a:p>
          <a:p>
            <a:pPr marL="342900" indent="-342900">
              <a:spcBef>
                <a:spcPct val="50000"/>
              </a:spcBef>
              <a:buFontTx/>
              <a:buAutoNum type="arabicPeriod"/>
            </a:pPr>
            <a:r>
              <a:rPr lang="da-DK" sz="1000">
                <a:solidFill>
                  <a:schemeClr val="bg1"/>
                </a:solidFill>
              </a:rPr>
              <a:t>Højreklik et sted i det grå område rundt om dette dias</a:t>
            </a:r>
          </a:p>
          <a:p>
            <a:pPr marL="342900" indent="-342900">
              <a:spcBef>
                <a:spcPct val="50000"/>
              </a:spcBef>
              <a:buFontTx/>
              <a:buAutoNum type="arabicPeriod"/>
            </a:pPr>
            <a:r>
              <a:rPr lang="da-DK" sz="1000">
                <a:solidFill>
                  <a:schemeClr val="bg1"/>
                </a:solidFill>
              </a:rPr>
              <a:t>Vælg "Gitter og hjælpelinjer"</a:t>
            </a:r>
          </a:p>
          <a:p>
            <a:pPr marL="342900" indent="-342900">
              <a:spcBef>
                <a:spcPct val="50000"/>
              </a:spcBef>
              <a:buFontTx/>
              <a:buAutoNum type="arabicPeriod"/>
            </a:pPr>
            <a:r>
              <a:rPr lang="da-DK" sz="1000">
                <a:solidFill>
                  <a:schemeClr val="bg1"/>
                </a:solidFill>
              </a:rPr>
              <a:t>Vælg "Vis hjælpelinjer på skærm"</a:t>
            </a:r>
          </a:p>
        </p:txBody>
      </p:sp>
      <p:pic>
        <p:nvPicPr>
          <p:cNvPr id="2" name="Billed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699125" y="44624"/>
            <a:ext cx="2049339" cy="1002325"/>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fld id="{FEA55CDA-1068-4FDB-9B8C-3599934831B8}" type="datetime1">
              <a:rPr lang="da-DK" smtClean="0"/>
              <a:t>15-11-2016</a:t>
            </a:fld>
            <a:endParaRPr lang="da-DK"/>
          </a:p>
        </p:txBody>
      </p:sp>
      <p:sp>
        <p:nvSpPr>
          <p:cNvPr id="5" name="Pladsholder til sidefod 4"/>
          <p:cNvSpPr>
            <a:spLocks noGrp="1"/>
          </p:cNvSpPr>
          <p:nvPr>
            <p:ph type="ftr" sz="quarter" idx="11"/>
          </p:nvPr>
        </p:nvSpPr>
        <p:spPr/>
        <p:txBody>
          <a:bodyPr/>
          <a:lstStyle>
            <a:lvl1pPr>
              <a:defRPr/>
            </a:lvl1p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lvl1pPr>
              <a:defRPr/>
            </a:lvl1pPr>
          </a:lstStyle>
          <a:p>
            <a:r>
              <a:rPr lang="da-DK"/>
              <a:t>Side </a:t>
            </a:r>
            <a:fld id="{135AF10D-5340-4097-B210-F2DF6053A0CE}" type="slidenum">
              <a:rPr lang="da-DK"/>
              <a:pPr/>
              <a:t>‹nr.›</a:t>
            </a:fld>
            <a:endParaRPr lang="da-DK"/>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lvl1pPr>
              <a:defRPr/>
            </a:lvl1pPr>
          </a:lstStyle>
          <a:p>
            <a:fld id="{028DDBAE-F5ED-4D67-9975-34AE3D63B4F6}" type="datetime1">
              <a:rPr lang="da-DK" smtClean="0"/>
              <a:t>15-11-2016</a:t>
            </a:fld>
            <a:endParaRPr lang="da-DK"/>
          </a:p>
        </p:txBody>
      </p:sp>
      <p:sp>
        <p:nvSpPr>
          <p:cNvPr id="5" name="Pladsholder til sidefod 4"/>
          <p:cNvSpPr>
            <a:spLocks noGrp="1"/>
          </p:cNvSpPr>
          <p:nvPr>
            <p:ph type="ftr" sz="quarter" idx="11"/>
          </p:nvPr>
        </p:nvSpPr>
        <p:spPr/>
        <p:txBody>
          <a:bodyPr/>
          <a:lstStyle>
            <a:lvl1pPr>
              <a:defRPr/>
            </a:lvl1p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lvl1pPr>
              <a:defRPr/>
            </a:lvl1pPr>
          </a:lstStyle>
          <a:p>
            <a:r>
              <a:rPr lang="da-DK"/>
              <a:t>Side </a:t>
            </a:r>
            <a:fld id="{4EBE1F50-F4DD-41A5-BAE5-DD9410CAC182}" type="slidenum">
              <a:rPr lang="da-DK"/>
              <a:pPr/>
              <a:t>‹nr.›</a:t>
            </a:fld>
            <a:endParaRPr lang="da-DK"/>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31800" y="2497138"/>
            <a:ext cx="4062413" cy="33321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6613" y="2497138"/>
            <a:ext cx="4062412" cy="33321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lvl1pPr>
              <a:defRPr/>
            </a:lvl1pPr>
          </a:lstStyle>
          <a:p>
            <a:fld id="{E2635DA9-6CE8-4715-8474-52D487E1A7F0}" type="datetime1">
              <a:rPr lang="da-DK" smtClean="0"/>
              <a:t>15-11-2016</a:t>
            </a:fld>
            <a:endParaRPr lang="da-DK"/>
          </a:p>
        </p:txBody>
      </p:sp>
      <p:sp>
        <p:nvSpPr>
          <p:cNvPr id="6" name="Pladsholder til sidefod 5"/>
          <p:cNvSpPr>
            <a:spLocks noGrp="1"/>
          </p:cNvSpPr>
          <p:nvPr>
            <p:ph type="ftr" sz="quarter" idx="11"/>
          </p:nvPr>
        </p:nvSpPr>
        <p:spPr/>
        <p:txBody>
          <a:bodyPr/>
          <a:lstStyle>
            <a:lvl1pPr>
              <a:defRPr/>
            </a:lvl1pPr>
          </a:lstStyle>
          <a:p>
            <a:r>
              <a:rPr lang="da-DK" smtClean="0"/>
              <a:t>Jens Erik Kajhøj</a:t>
            </a:r>
            <a:endParaRPr lang="da-DK" dirty="0"/>
          </a:p>
        </p:txBody>
      </p:sp>
      <p:sp>
        <p:nvSpPr>
          <p:cNvPr id="7" name="Pladsholder til diasnummer 6"/>
          <p:cNvSpPr>
            <a:spLocks noGrp="1"/>
          </p:cNvSpPr>
          <p:nvPr>
            <p:ph type="sldNum" sz="quarter" idx="12"/>
          </p:nvPr>
        </p:nvSpPr>
        <p:spPr/>
        <p:txBody>
          <a:bodyPr/>
          <a:lstStyle>
            <a:lvl1pPr>
              <a:defRPr/>
            </a:lvl1pPr>
          </a:lstStyle>
          <a:p>
            <a:r>
              <a:rPr lang="da-DK"/>
              <a:t>Side </a:t>
            </a:r>
            <a:fld id="{E8C68398-BDE6-46DE-A7D4-2606E31775CF}" type="slidenum">
              <a:rPr lang="da-DK"/>
              <a:pPr/>
              <a:t>‹nr.›</a:t>
            </a:fld>
            <a:endParaRPr lang="da-DK"/>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lvl1pPr>
              <a:defRPr/>
            </a:lvl1pPr>
          </a:lstStyle>
          <a:p>
            <a:fld id="{D12AD168-420E-4445-BE93-140E46CF487E}" type="datetime1">
              <a:rPr lang="da-DK" smtClean="0"/>
              <a:t>15-11-2016</a:t>
            </a:fld>
            <a:endParaRPr lang="da-DK"/>
          </a:p>
        </p:txBody>
      </p:sp>
      <p:sp>
        <p:nvSpPr>
          <p:cNvPr id="8" name="Pladsholder til sidefod 7"/>
          <p:cNvSpPr>
            <a:spLocks noGrp="1"/>
          </p:cNvSpPr>
          <p:nvPr>
            <p:ph type="ftr" sz="quarter" idx="11"/>
          </p:nvPr>
        </p:nvSpPr>
        <p:spPr/>
        <p:txBody>
          <a:bodyPr/>
          <a:lstStyle>
            <a:lvl1pPr>
              <a:defRPr/>
            </a:lvl1pPr>
          </a:lstStyle>
          <a:p>
            <a:r>
              <a:rPr lang="da-DK" smtClean="0"/>
              <a:t>Jens Erik Kajhøj</a:t>
            </a:r>
            <a:endParaRPr lang="da-DK" dirty="0"/>
          </a:p>
        </p:txBody>
      </p:sp>
      <p:sp>
        <p:nvSpPr>
          <p:cNvPr id="9" name="Pladsholder til diasnummer 8"/>
          <p:cNvSpPr>
            <a:spLocks noGrp="1"/>
          </p:cNvSpPr>
          <p:nvPr>
            <p:ph type="sldNum" sz="quarter" idx="12"/>
          </p:nvPr>
        </p:nvSpPr>
        <p:spPr/>
        <p:txBody>
          <a:bodyPr/>
          <a:lstStyle>
            <a:lvl1pPr>
              <a:defRPr/>
            </a:lvl1pPr>
          </a:lstStyle>
          <a:p>
            <a:r>
              <a:rPr lang="da-DK"/>
              <a:t>Side </a:t>
            </a:r>
            <a:fld id="{B2B3A478-A599-49FE-8CFE-D7FE90E1826E}" type="slidenum">
              <a:rPr lang="da-DK"/>
              <a:pPr/>
              <a:t>‹nr.›</a:t>
            </a:fld>
            <a:endParaRPr lang="da-DK"/>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lvl1pPr>
              <a:defRPr/>
            </a:lvl1pPr>
          </a:lstStyle>
          <a:p>
            <a:fld id="{2A5DE814-14F2-47AE-A995-4B407D6564F3}" type="datetime1">
              <a:rPr lang="da-DK" smtClean="0"/>
              <a:t>15-11-2016</a:t>
            </a:fld>
            <a:endParaRPr lang="da-DK"/>
          </a:p>
        </p:txBody>
      </p:sp>
      <p:sp>
        <p:nvSpPr>
          <p:cNvPr id="4" name="Pladsholder til sidefod 3"/>
          <p:cNvSpPr>
            <a:spLocks noGrp="1"/>
          </p:cNvSpPr>
          <p:nvPr>
            <p:ph type="ftr" sz="quarter" idx="11"/>
          </p:nvPr>
        </p:nvSpPr>
        <p:spPr/>
        <p:txBody>
          <a:bodyPr/>
          <a:lstStyle>
            <a:lvl1pPr>
              <a:defRPr/>
            </a:lvl1pPr>
          </a:lstStyle>
          <a:p>
            <a:r>
              <a:rPr lang="da-DK" smtClean="0"/>
              <a:t>Jens Erik Kajhøj</a:t>
            </a:r>
            <a:endParaRPr lang="da-DK" dirty="0"/>
          </a:p>
        </p:txBody>
      </p:sp>
      <p:sp>
        <p:nvSpPr>
          <p:cNvPr id="5" name="Pladsholder til diasnummer 4"/>
          <p:cNvSpPr>
            <a:spLocks noGrp="1"/>
          </p:cNvSpPr>
          <p:nvPr>
            <p:ph type="sldNum" sz="quarter" idx="12"/>
          </p:nvPr>
        </p:nvSpPr>
        <p:spPr/>
        <p:txBody>
          <a:bodyPr/>
          <a:lstStyle>
            <a:lvl1pPr>
              <a:defRPr/>
            </a:lvl1pPr>
          </a:lstStyle>
          <a:p>
            <a:r>
              <a:rPr lang="da-DK"/>
              <a:t>Side </a:t>
            </a:r>
            <a:fld id="{586F4B36-E4ED-4253-ACB7-B6F23E283B62}" type="slidenum">
              <a:rPr lang="da-DK"/>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i master</a:t>
            </a:r>
          </a:p>
        </p:txBody>
      </p:sp>
      <p:sp>
        <p:nvSpPr>
          <p:cNvPr id="4" name="Pladsholder til dato 3"/>
          <p:cNvSpPr>
            <a:spLocks noGrp="1"/>
          </p:cNvSpPr>
          <p:nvPr>
            <p:ph type="dt" sz="half" idx="10"/>
          </p:nvPr>
        </p:nvSpPr>
        <p:spPr/>
        <p:txBody>
          <a:bodyPr/>
          <a:lstStyle>
            <a:lvl1pPr>
              <a:defRPr/>
            </a:lvl1pPr>
          </a:lstStyle>
          <a:p>
            <a:fld id="{804355F2-1576-46A8-B998-C7ECBB262C99}" type="datetime1">
              <a:rPr lang="da-DK" smtClean="0"/>
              <a:t>15-11-2016</a:t>
            </a:fld>
            <a:endParaRPr lang="da-DK"/>
          </a:p>
        </p:txBody>
      </p:sp>
      <p:sp>
        <p:nvSpPr>
          <p:cNvPr id="5" name="Pladsholder til sidefod 4"/>
          <p:cNvSpPr>
            <a:spLocks noGrp="1"/>
          </p:cNvSpPr>
          <p:nvPr>
            <p:ph type="ftr" sz="quarter" idx="11"/>
          </p:nvPr>
        </p:nvSpPr>
        <p:spPr/>
        <p:txBody>
          <a:bodyPr/>
          <a:lstStyle>
            <a:lvl1pPr>
              <a:defRPr/>
            </a:lvl1p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lvl1pPr>
              <a:defRPr/>
            </a:lvl1pPr>
          </a:lstStyle>
          <a:p>
            <a:r>
              <a:rPr lang="da-DK"/>
              <a:t>Side </a:t>
            </a:r>
            <a:fld id="{29D0BF61-90BF-462F-8D82-9B73BFE44C96}" type="slidenum">
              <a:rPr lang="da-DK"/>
              <a:pPr/>
              <a:t>‹nr.›</a:t>
            </a:fld>
            <a:endParaRPr lang="da-DK"/>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lvl1pPr>
              <a:defRPr/>
            </a:lvl1pPr>
          </a:lstStyle>
          <a:p>
            <a:fld id="{5887AE85-F080-43C6-BBE7-0D38A5AA8848}" type="datetime1">
              <a:rPr lang="da-DK" smtClean="0"/>
              <a:t>15-11-2016</a:t>
            </a:fld>
            <a:endParaRPr lang="da-DK"/>
          </a:p>
        </p:txBody>
      </p:sp>
      <p:sp>
        <p:nvSpPr>
          <p:cNvPr id="3" name="Pladsholder til sidefod 2"/>
          <p:cNvSpPr>
            <a:spLocks noGrp="1"/>
          </p:cNvSpPr>
          <p:nvPr>
            <p:ph type="ftr" sz="quarter" idx="11"/>
          </p:nvPr>
        </p:nvSpPr>
        <p:spPr/>
        <p:txBody>
          <a:bodyPr/>
          <a:lstStyle>
            <a:lvl1pPr>
              <a:defRPr/>
            </a:lvl1pPr>
          </a:lstStyle>
          <a:p>
            <a:r>
              <a:rPr lang="da-DK" smtClean="0"/>
              <a:t>Jens Erik Kajhøj</a:t>
            </a:r>
            <a:endParaRPr lang="da-DK" dirty="0"/>
          </a:p>
        </p:txBody>
      </p:sp>
      <p:sp>
        <p:nvSpPr>
          <p:cNvPr id="4" name="Pladsholder til diasnummer 3"/>
          <p:cNvSpPr>
            <a:spLocks noGrp="1"/>
          </p:cNvSpPr>
          <p:nvPr>
            <p:ph type="sldNum" sz="quarter" idx="12"/>
          </p:nvPr>
        </p:nvSpPr>
        <p:spPr/>
        <p:txBody>
          <a:bodyPr/>
          <a:lstStyle>
            <a:lvl1pPr>
              <a:defRPr/>
            </a:lvl1pPr>
          </a:lstStyle>
          <a:p>
            <a:r>
              <a:rPr lang="da-DK"/>
              <a:t>Side </a:t>
            </a:r>
            <a:fld id="{BCC56E9A-9749-44EF-99FE-FEFAEEB33ADF}" type="slidenum">
              <a:rPr lang="da-DK"/>
              <a:pPr/>
              <a:t>‹nr.›</a:t>
            </a:fld>
            <a:endParaRPr lang="da-DK"/>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lvl1pPr>
              <a:defRPr/>
            </a:lvl1pPr>
          </a:lstStyle>
          <a:p>
            <a:fld id="{8449206F-242E-4386-AC75-CD1E646C9293}" type="datetime1">
              <a:rPr lang="da-DK" smtClean="0"/>
              <a:t>15-11-2016</a:t>
            </a:fld>
            <a:endParaRPr lang="da-DK"/>
          </a:p>
        </p:txBody>
      </p:sp>
      <p:sp>
        <p:nvSpPr>
          <p:cNvPr id="6" name="Pladsholder til sidefod 5"/>
          <p:cNvSpPr>
            <a:spLocks noGrp="1"/>
          </p:cNvSpPr>
          <p:nvPr>
            <p:ph type="ftr" sz="quarter" idx="11"/>
          </p:nvPr>
        </p:nvSpPr>
        <p:spPr/>
        <p:txBody>
          <a:bodyPr/>
          <a:lstStyle>
            <a:lvl1pPr>
              <a:defRPr/>
            </a:lvl1pPr>
          </a:lstStyle>
          <a:p>
            <a:r>
              <a:rPr lang="da-DK" smtClean="0"/>
              <a:t>Jens Erik Kajhøj</a:t>
            </a:r>
            <a:endParaRPr lang="da-DK" dirty="0"/>
          </a:p>
        </p:txBody>
      </p:sp>
      <p:sp>
        <p:nvSpPr>
          <p:cNvPr id="7" name="Pladsholder til diasnummer 6"/>
          <p:cNvSpPr>
            <a:spLocks noGrp="1"/>
          </p:cNvSpPr>
          <p:nvPr>
            <p:ph type="sldNum" sz="quarter" idx="12"/>
          </p:nvPr>
        </p:nvSpPr>
        <p:spPr/>
        <p:txBody>
          <a:bodyPr/>
          <a:lstStyle>
            <a:lvl1pPr>
              <a:defRPr/>
            </a:lvl1pPr>
          </a:lstStyle>
          <a:p>
            <a:r>
              <a:rPr lang="da-DK"/>
              <a:t>Side </a:t>
            </a:r>
            <a:fld id="{C946D484-2F13-42AB-BA77-21A9917CFBC7}" type="slidenum">
              <a:rPr lang="da-DK"/>
              <a:pPr/>
              <a:t>‹nr.›</a:t>
            </a:fld>
            <a:endParaRPr lang="da-DK"/>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lvl1pPr>
              <a:defRPr/>
            </a:lvl1pPr>
          </a:lstStyle>
          <a:p>
            <a:fld id="{D0EAD979-59DE-4A6F-A5DE-34F068E15907}" type="datetime1">
              <a:rPr lang="da-DK" smtClean="0"/>
              <a:t>15-11-2016</a:t>
            </a:fld>
            <a:endParaRPr lang="da-DK"/>
          </a:p>
        </p:txBody>
      </p:sp>
      <p:sp>
        <p:nvSpPr>
          <p:cNvPr id="6" name="Pladsholder til sidefod 5"/>
          <p:cNvSpPr>
            <a:spLocks noGrp="1"/>
          </p:cNvSpPr>
          <p:nvPr>
            <p:ph type="ftr" sz="quarter" idx="11"/>
          </p:nvPr>
        </p:nvSpPr>
        <p:spPr/>
        <p:txBody>
          <a:bodyPr/>
          <a:lstStyle>
            <a:lvl1pPr>
              <a:defRPr/>
            </a:lvl1pPr>
          </a:lstStyle>
          <a:p>
            <a:r>
              <a:rPr lang="da-DK" smtClean="0"/>
              <a:t>Jens Erik Kajhøj</a:t>
            </a:r>
            <a:endParaRPr lang="da-DK" dirty="0"/>
          </a:p>
        </p:txBody>
      </p:sp>
      <p:sp>
        <p:nvSpPr>
          <p:cNvPr id="7" name="Pladsholder til diasnummer 6"/>
          <p:cNvSpPr>
            <a:spLocks noGrp="1"/>
          </p:cNvSpPr>
          <p:nvPr>
            <p:ph type="sldNum" sz="quarter" idx="12"/>
          </p:nvPr>
        </p:nvSpPr>
        <p:spPr/>
        <p:txBody>
          <a:bodyPr/>
          <a:lstStyle>
            <a:lvl1pPr>
              <a:defRPr/>
            </a:lvl1pPr>
          </a:lstStyle>
          <a:p>
            <a:r>
              <a:rPr lang="da-DK"/>
              <a:t>Side </a:t>
            </a:r>
            <a:fld id="{EF18B861-7938-41AA-B5DA-6BC32F836EB5}" type="slidenum">
              <a:rPr lang="da-DK"/>
              <a:pPr/>
              <a:t>‹nr.›</a:t>
            </a:fld>
            <a:endParaRPr lang="da-DK"/>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fld id="{2E582F65-7888-4ACC-B996-AE767F4BC98C}" type="datetime1">
              <a:rPr lang="da-DK" smtClean="0"/>
              <a:t>15-11-2016</a:t>
            </a:fld>
            <a:endParaRPr lang="da-DK"/>
          </a:p>
        </p:txBody>
      </p:sp>
      <p:sp>
        <p:nvSpPr>
          <p:cNvPr id="5" name="Pladsholder til sidefod 4"/>
          <p:cNvSpPr>
            <a:spLocks noGrp="1"/>
          </p:cNvSpPr>
          <p:nvPr>
            <p:ph type="ftr" sz="quarter" idx="11"/>
          </p:nvPr>
        </p:nvSpPr>
        <p:spPr/>
        <p:txBody>
          <a:bodyPr/>
          <a:lstStyle>
            <a:lvl1pPr>
              <a:defRPr/>
            </a:lvl1p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lvl1pPr>
              <a:defRPr/>
            </a:lvl1pPr>
          </a:lstStyle>
          <a:p>
            <a:r>
              <a:rPr lang="da-DK"/>
              <a:t>Side </a:t>
            </a:r>
            <a:fld id="{D9B6EA8E-7CC9-4E13-984D-E867D2827739}" type="slidenum">
              <a:rPr lang="da-DK"/>
              <a:pPr/>
              <a:t>‹nr.›</a:t>
            </a:fld>
            <a:endParaRPr lang="da-DK"/>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40513" y="1277938"/>
            <a:ext cx="2068512" cy="4551362"/>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31800" y="1277938"/>
            <a:ext cx="6056313" cy="4551362"/>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fld id="{121649BC-C9FF-43EB-9916-E9DAB608D83B}" type="datetime1">
              <a:rPr lang="da-DK" smtClean="0"/>
              <a:t>15-11-2016</a:t>
            </a:fld>
            <a:endParaRPr lang="da-DK"/>
          </a:p>
        </p:txBody>
      </p:sp>
      <p:sp>
        <p:nvSpPr>
          <p:cNvPr id="5" name="Pladsholder til sidefod 4"/>
          <p:cNvSpPr>
            <a:spLocks noGrp="1"/>
          </p:cNvSpPr>
          <p:nvPr>
            <p:ph type="ftr" sz="quarter" idx="11"/>
          </p:nvPr>
        </p:nvSpPr>
        <p:spPr/>
        <p:txBody>
          <a:bodyPr/>
          <a:lstStyle>
            <a:lvl1pPr>
              <a:defRPr/>
            </a:lvl1p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lvl1pPr>
              <a:defRPr/>
            </a:lvl1pPr>
          </a:lstStyle>
          <a:p>
            <a:r>
              <a:rPr lang="da-DK"/>
              <a:t>Side </a:t>
            </a:r>
            <a:fld id="{67706841-8E88-4028-A690-F598B34A0845}" type="slidenum">
              <a:rPr lang="da-DK"/>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31800" y="2497138"/>
            <a:ext cx="4062413" cy="33321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6613" y="2497138"/>
            <a:ext cx="4062412" cy="33321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lvl1pPr>
              <a:defRPr/>
            </a:lvl1pPr>
          </a:lstStyle>
          <a:p>
            <a:fld id="{C5E0E932-4DC9-469F-90EC-C3FC13478B4E}" type="datetime1">
              <a:rPr lang="da-DK" smtClean="0"/>
              <a:t>15-11-2016</a:t>
            </a:fld>
            <a:endParaRPr lang="da-DK"/>
          </a:p>
        </p:txBody>
      </p:sp>
      <p:sp>
        <p:nvSpPr>
          <p:cNvPr id="6" name="Pladsholder til sidefod 5"/>
          <p:cNvSpPr>
            <a:spLocks noGrp="1"/>
          </p:cNvSpPr>
          <p:nvPr>
            <p:ph type="ftr" sz="quarter" idx="11"/>
          </p:nvPr>
        </p:nvSpPr>
        <p:spPr/>
        <p:txBody>
          <a:bodyPr/>
          <a:lstStyle>
            <a:lvl1pPr>
              <a:defRPr/>
            </a:lvl1pPr>
          </a:lstStyle>
          <a:p>
            <a:r>
              <a:rPr lang="da-DK" smtClean="0"/>
              <a:t>Jens Erik Kajhøj</a:t>
            </a:r>
            <a:endParaRPr lang="da-DK" dirty="0"/>
          </a:p>
        </p:txBody>
      </p:sp>
      <p:sp>
        <p:nvSpPr>
          <p:cNvPr id="7" name="Pladsholder til diasnummer 6"/>
          <p:cNvSpPr>
            <a:spLocks noGrp="1"/>
          </p:cNvSpPr>
          <p:nvPr>
            <p:ph type="sldNum" sz="quarter" idx="12"/>
          </p:nvPr>
        </p:nvSpPr>
        <p:spPr/>
        <p:txBody>
          <a:bodyPr/>
          <a:lstStyle>
            <a:lvl1pPr>
              <a:defRPr/>
            </a:lvl1pPr>
          </a:lstStyle>
          <a:p>
            <a:r>
              <a:rPr lang="da-DK"/>
              <a:t>Side </a:t>
            </a:r>
            <a:fld id="{8EF332FB-5757-444A-9F9F-66D8FEE366D5}" type="slidenum">
              <a:rPr lang="da-DK"/>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lvl1pPr>
              <a:defRPr/>
            </a:lvl1pPr>
          </a:lstStyle>
          <a:p>
            <a:fld id="{02DCB341-490E-4235-B4C5-643E0C2AE3B7}" type="datetime1">
              <a:rPr lang="da-DK" smtClean="0"/>
              <a:t>15-11-2016</a:t>
            </a:fld>
            <a:endParaRPr lang="da-DK"/>
          </a:p>
        </p:txBody>
      </p:sp>
      <p:sp>
        <p:nvSpPr>
          <p:cNvPr id="8" name="Pladsholder til sidefod 7"/>
          <p:cNvSpPr>
            <a:spLocks noGrp="1"/>
          </p:cNvSpPr>
          <p:nvPr>
            <p:ph type="ftr" sz="quarter" idx="11"/>
          </p:nvPr>
        </p:nvSpPr>
        <p:spPr/>
        <p:txBody>
          <a:bodyPr/>
          <a:lstStyle>
            <a:lvl1pPr>
              <a:defRPr/>
            </a:lvl1pPr>
          </a:lstStyle>
          <a:p>
            <a:r>
              <a:rPr lang="da-DK" smtClean="0"/>
              <a:t>Jens Erik Kajhøj</a:t>
            </a:r>
            <a:endParaRPr lang="da-DK" dirty="0"/>
          </a:p>
        </p:txBody>
      </p:sp>
      <p:sp>
        <p:nvSpPr>
          <p:cNvPr id="9" name="Pladsholder til diasnummer 8"/>
          <p:cNvSpPr>
            <a:spLocks noGrp="1"/>
          </p:cNvSpPr>
          <p:nvPr>
            <p:ph type="sldNum" sz="quarter" idx="12"/>
          </p:nvPr>
        </p:nvSpPr>
        <p:spPr/>
        <p:txBody>
          <a:bodyPr/>
          <a:lstStyle>
            <a:lvl1pPr>
              <a:defRPr/>
            </a:lvl1pPr>
          </a:lstStyle>
          <a:p>
            <a:r>
              <a:rPr lang="da-DK"/>
              <a:t>Side </a:t>
            </a:r>
            <a:fld id="{3D54D211-F678-43B6-83F6-F8C70CC00FA2}" type="slidenum">
              <a:rPr lang="da-DK"/>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lvl1pPr>
              <a:defRPr/>
            </a:lvl1pPr>
          </a:lstStyle>
          <a:p>
            <a:fld id="{1583C217-FF08-45FE-A76C-C4FF35B4FC0D}" type="datetime1">
              <a:rPr lang="da-DK" smtClean="0"/>
              <a:t>15-11-2016</a:t>
            </a:fld>
            <a:endParaRPr lang="da-DK"/>
          </a:p>
        </p:txBody>
      </p:sp>
      <p:sp>
        <p:nvSpPr>
          <p:cNvPr id="4" name="Pladsholder til sidefod 3"/>
          <p:cNvSpPr>
            <a:spLocks noGrp="1"/>
          </p:cNvSpPr>
          <p:nvPr>
            <p:ph type="ftr" sz="quarter" idx="11"/>
          </p:nvPr>
        </p:nvSpPr>
        <p:spPr/>
        <p:txBody>
          <a:bodyPr/>
          <a:lstStyle>
            <a:lvl1pPr>
              <a:defRPr/>
            </a:lvl1pPr>
          </a:lstStyle>
          <a:p>
            <a:r>
              <a:rPr lang="da-DK" smtClean="0"/>
              <a:t>Jens Erik Kajhøj</a:t>
            </a:r>
            <a:endParaRPr lang="da-DK" dirty="0"/>
          </a:p>
        </p:txBody>
      </p:sp>
      <p:sp>
        <p:nvSpPr>
          <p:cNvPr id="5" name="Pladsholder til diasnummer 4"/>
          <p:cNvSpPr>
            <a:spLocks noGrp="1"/>
          </p:cNvSpPr>
          <p:nvPr>
            <p:ph type="sldNum" sz="quarter" idx="12"/>
          </p:nvPr>
        </p:nvSpPr>
        <p:spPr/>
        <p:txBody>
          <a:bodyPr/>
          <a:lstStyle>
            <a:lvl1pPr>
              <a:defRPr/>
            </a:lvl1pPr>
          </a:lstStyle>
          <a:p>
            <a:r>
              <a:rPr lang="da-DK"/>
              <a:t>Side </a:t>
            </a:r>
            <a:fld id="{E78DE6C9-77CF-433F-BC46-CEDBD19E5A4B}" type="slidenum">
              <a:rPr lang="da-DK"/>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lvl1pPr>
              <a:defRPr/>
            </a:lvl1pPr>
          </a:lstStyle>
          <a:p>
            <a:fld id="{1B755F68-00A2-4235-8DB6-7E4F63668D07}" type="datetime1">
              <a:rPr lang="da-DK" smtClean="0"/>
              <a:t>15-11-2016</a:t>
            </a:fld>
            <a:endParaRPr lang="da-DK"/>
          </a:p>
        </p:txBody>
      </p:sp>
      <p:sp>
        <p:nvSpPr>
          <p:cNvPr id="3" name="Pladsholder til sidefod 2"/>
          <p:cNvSpPr>
            <a:spLocks noGrp="1"/>
          </p:cNvSpPr>
          <p:nvPr>
            <p:ph type="ftr" sz="quarter" idx="11"/>
          </p:nvPr>
        </p:nvSpPr>
        <p:spPr/>
        <p:txBody>
          <a:bodyPr/>
          <a:lstStyle>
            <a:lvl1pPr>
              <a:defRPr/>
            </a:lvl1pPr>
          </a:lstStyle>
          <a:p>
            <a:r>
              <a:rPr lang="da-DK" smtClean="0"/>
              <a:t>Jens Erik Kajhøj</a:t>
            </a:r>
            <a:endParaRPr lang="da-DK" dirty="0"/>
          </a:p>
        </p:txBody>
      </p:sp>
      <p:sp>
        <p:nvSpPr>
          <p:cNvPr id="4" name="Pladsholder til diasnummer 3"/>
          <p:cNvSpPr>
            <a:spLocks noGrp="1"/>
          </p:cNvSpPr>
          <p:nvPr>
            <p:ph type="sldNum" sz="quarter" idx="12"/>
          </p:nvPr>
        </p:nvSpPr>
        <p:spPr/>
        <p:txBody>
          <a:bodyPr/>
          <a:lstStyle>
            <a:lvl1pPr>
              <a:defRPr/>
            </a:lvl1pPr>
          </a:lstStyle>
          <a:p>
            <a:r>
              <a:rPr lang="da-DK"/>
              <a:t>Side </a:t>
            </a:r>
            <a:fld id="{4F7DAAAA-420D-45C0-A854-DBF4A5AAD18F}" type="slidenum">
              <a:rPr lang="da-DK"/>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lvl1pPr>
              <a:defRPr/>
            </a:lvl1pPr>
          </a:lstStyle>
          <a:p>
            <a:fld id="{AF918D4F-1730-4AE0-ACCF-99E721659A3E}" type="datetime1">
              <a:rPr lang="da-DK" smtClean="0"/>
              <a:t>15-11-2016</a:t>
            </a:fld>
            <a:endParaRPr lang="da-DK"/>
          </a:p>
        </p:txBody>
      </p:sp>
      <p:sp>
        <p:nvSpPr>
          <p:cNvPr id="6" name="Pladsholder til sidefod 5"/>
          <p:cNvSpPr>
            <a:spLocks noGrp="1"/>
          </p:cNvSpPr>
          <p:nvPr>
            <p:ph type="ftr" sz="quarter" idx="11"/>
          </p:nvPr>
        </p:nvSpPr>
        <p:spPr/>
        <p:txBody>
          <a:bodyPr/>
          <a:lstStyle>
            <a:lvl1pPr>
              <a:defRPr/>
            </a:lvl1pPr>
          </a:lstStyle>
          <a:p>
            <a:r>
              <a:rPr lang="da-DK" smtClean="0"/>
              <a:t>Jens Erik Kajhøj</a:t>
            </a:r>
            <a:endParaRPr lang="da-DK" dirty="0"/>
          </a:p>
        </p:txBody>
      </p:sp>
      <p:sp>
        <p:nvSpPr>
          <p:cNvPr id="7" name="Pladsholder til diasnummer 6"/>
          <p:cNvSpPr>
            <a:spLocks noGrp="1"/>
          </p:cNvSpPr>
          <p:nvPr>
            <p:ph type="sldNum" sz="quarter" idx="12"/>
          </p:nvPr>
        </p:nvSpPr>
        <p:spPr/>
        <p:txBody>
          <a:bodyPr/>
          <a:lstStyle>
            <a:lvl1pPr>
              <a:defRPr/>
            </a:lvl1pPr>
          </a:lstStyle>
          <a:p>
            <a:r>
              <a:rPr lang="da-DK"/>
              <a:t>Side </a:t>
            </a:r>
            <a:fld id="{72A66ECC-3CFD-46A1-B999-73BB2E67FA5F}" type="slidenum">
              <a:rPr lang="da-DK"/>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smtClean="0"/>
              <a:t>Klik på ikonet for at tilføje et billede</a:t>
            </a:r>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lvl1pPr>
              <a:defRPr/>
            </a:lvl1pPr>
          </a:lstStyle>
          <a:p>
            <a:fld id="{B128238D-F178-4758-A2CD-4BDFE4C7A107}" type="datetime1">
              <a:rPr lang="da-DK" smtClean="0"/>
              <a:t>15-11-2016</a:t>
            </a:fld>
            <a:endParaRPr lang="da-DK"/>
          </a:p>
        </p:txBody>
      </p:sp>
      <p:sp>
        <p:nvSpPr>
          <p:cNvPr id="6" name="Pladsholder til sidefod 5"/>
          <p:cNvSpPr>
            <a:spLocks noGrp="1"/>
          </p:cNvSpPr>
          <p:nvPr>
            <p:ph type="ftr" sz="quarter" idx="11"/>
          </p:nvPr>
        </p:nvSpPr>
        <p:spPr/>
        <p:txBody>
          <a:bodyPr/>
          <a:lstStyle>
            <a:lvl1pPr>
              <a:defRPr/>
            </a:lvl1pPr>
          </a:lstStyle>
          <a:p>
            <a:r>
              <a:rPr lang="da-DK" smtClean="0"/>
              <a:t>Jens Erik Kajhøj</a:t>
            </a:r>
            <a:endParaRPr lang="da-DK" dirty="0"/>
          </a:p>
        </p:txBody>
      </p:sp>
      <p:sp>
        <p:nvSpPr>
          <p:cNvPr id="7" name="Pladsholder til diasnummer 6"/>
          <p:cNvSpPr>
            <a:spLocks noGrp="1"/>
          </p:cNvSpPr>
          <p:nvPr>
            <p:ph type="sldNum" sz="quarter" idx="12"/>
          </p:nvPr>
        </p:nvSpPr>
        <p:spPr/>
        <p:txBody>
          <a:bodyPr/>
          <a:lstStyle>
            <a:lvl1pPr>
              <a:defRPr/>
            </a:lvl1pPr>
          </a:lstStyle>
          <a:p>
            <a:r>
              <a:rPr lang="da-DK"/>
              <a:t>Side </a:t>
            </a:r>
            <a:fld id="{B531CB46-F7F5-4EC4-963C-0FB665528D5B}" type="slidenum">
              <a:rPr lang="da-DK"/>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3.jpe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1123" name="Rectangle 3"/>
          <p:cNvSpPr>
            <a:spLocks noGrp="1" noChangeArrowheads="1"/>
          </p:cNvSpPr>
          <p:nvPr>
            <p:ph type="title"/>
          </p:nvPr>
        </p:nvSpPr>
        <p:spPr bwMode="auto">
          <a:xfrm>
            <a:off x="431800" y="1277938"/>
            <a:ext cx="6478588" cy="1143000"/>
          </a:xfrm>
          <a:prstGeom prst="rect">
            <a:avLst/>
          </a:prstGeom>
          <a:noFill/>
          <a:ln w="9525">
            <a:noFill/>
            <a:miter lim="800000"/>
            <a:headEnd/>
            <a:tailEnd/>
          </a:ln>
          <a:effectLst/>
        </p:spPr>
        <p:txBody>
          <a:bodyPr vert="horz" wrap="square" lIns="0" tIns="46800" rIns="0" bIns="46800" numCol="1" anchor="b" anchorCtr="0" compatLnSpc="1">
            <a:prstTxWarp prst="textNoShape">
              <a:avLst/>
            </a:prstTxWarp>
          </a:bodyPr>
          <a:lstStyle/>
          <a:p>
            <a:pPr lvl="0"/>
            <a:r>
              <a:rPr lang="da-DK" smtClean="0"/>
              <a:t>Klik for at redigere i master</a:t>
            </a:r>
          </a:p>
        </p:txBody>
      </p:sp>
      <p:sp>
        <p:nvSpPr>
          <p:cNvPr id="261124" name="Rectangle 4"/>
          <p:cNvSpPr>
            <a:spLocks noGrp="1" noChangeArrowheads="1"/>
          </p:cNvSpPr>
          <p:nvPr>
            <p:ph type="body" idx="1"/>
          </p:nvPr>
        </p:nvSpPr>
        <p:spPr bwMode="auto">
          <a:xfrm>
            <a:off x="431800" y="2497138"/>
            <a:ext cx="8277225" cy="3332162"/>
          </a:xfrm>
          <a:prstGeom prst="rect">
            <a:avLst/>
          </a:prstGeom>
          <a:noFill/>
          <a:ln w="9525">
            <a:noFill/>
            <a:miter lim="800000"/>
            <a:headEnd/>
            <a:tailEnd/>
          </a:ln>
          <a:effectLst/>
        </p:spPr>
        <p:txBody>
          <a:bodyPr vert="horz" wrap="square" lIns="0" tIns="0" rIns="91440" bIns="45720" numCol="1" anchor="t" anchorCtr="0" compatLnSpc="1">
            <a:prstTxWarp prst="textNoShape">
              <a:avLst/>
            </a:prstTxWarp>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p:txBody>
      </p:sp>
      <p:sp>
        <p:nvSpPr>
          <p:cNvPr id="261125" name="Rectangle 5"/>
          <p:cNvSpPr>
            <a:spLocks noGrp="1" noChangeArrowheads="1"/>
          </p:cNvSpPr>
          <p:nvPr>
            <p:ph type="dt" sz="half" idx="2"/>
          </p:nvPr>
        </p:nvSpPr>
        <p:spPr bwMode="auto">
          <a:xfrm>
            <a:off x="7088188" y="6273800"/>
            <a:ext cx="1619250" cy="179388"/>
          </a:xfrm>
          <a:prstGeom prst="rect">
            <a:avLst/>
          </a:prstGeom>
          <a:noFill/>
          <a:ln w="9525">
            <a:noFill/>
            <a:miter lim="800000"/>
            <a:headEnd/>
            <a:tailEnd/>
          </a:ln>
          <a:effectLst/>
        </p:spPr>
        <p:txBody>
          <a:bodyPr vert="horz" wrap="square" lIns="91440" tIns="45720" rIns="0" bIns="0" numCol="1" anchor="b" anchorCtr="0" compatLnSpc="1">
            <a:prstTxWarp prst="textNoShape">
              <a:avLst/>
            </a:prstTxWarp>
          </a:bodyPr>
          <a:lstStyle>
            <a:lvl1pPr algn="r">
              <a:lnSpc>
                <a:spcPts val="1400"/>
              </a:lnSpc>
              <a:defRPr sz="1000"/>
            </a:lvl1pPr>
          </a:lstStyle>
          <a:p>
            <a:fld id="{288B64D7-B1D9-4C36-879E-44DA5DE13861}" type="datetime1">
              <a:rPr lang="da-DK" smtClean="0"/>
              <a:t>15-11-2016</a:t>
            </a:fld>
            <a:endParaRPr lang="da-DK"/>
          </a:p>
        </p:txBody>
      </p:sp>
      <p:sp>
        <p:nvSpPr>
          <p:cNvPr id="261126" name="Rectangle 6"/>
          <p:cNvSpPr>
            <a:spLocks noGrp="1" noChangeArrowheads="1"/>
          </p:cNvSpPr>
          <p:nvPr>
            <p:ph type="ftr" sz="quarter" idx="3"/>
          </p:nvPr>
        </p:nvSpPr>
        <p:spPr bwMode="auto">
          <a:xfrm>
            <a:off x="431800" y="6269038"/>
            <a:ext cx="6405563" cy="360362"/>
          </a:xfrm>
          <a:prstGeom prst="rect">
            <a:avLst/>
          </a:prstGeom>
          <a:noFill/>
          <a:ln w="9525">
            <a:noFill/>
            <a:miter lim="800000"/>
            <a:headEnd/>
            <a:tailEnd/>
          </a:ln>
          <a:effectLst/>
        </p:spPr>
        <p:txBody>
          <a:bodyPr vert="horz" wrap="square" lIns="0" tIns="45720" rIns="91440" bIns="0" numCol="1" anchor="b" anchorCtr="0" compatLnSpc="1">
            <a:prstTxWarp prst="textNoShape">
              <a:avLst/>
            </a:prstTxWarp>
          </a:bodyPr>
          <a:lstStyle>
            <a:lvl1pPr>
              <a:lnSpc>
                <a:spcPts val="1400"/>
              </a:lnSpc>
              <a:defRPr sz="1000"/>
            </a:lvl1pPr>
          </a:lstStyle>
          <a:p>
            <a:r>
              <a:rPr lang="da-DK" smtClean="0"/>
              <a:t>Jens Erik Kajhøj</a:t>
            </a:r>
            <a:endParaRPr lang="da-DK" dirty="0"/>
          </a:p>
        </p:txBody>
      </p:sp>
      <p:sp>
        <p:nvSpPr>
          <p:cNvPr id="261127" name="Rectangle 7"/>
          <p:cNvSpPr>
            <a:spLocks noGrp="1" noChangeArrowheads="1"/>
          </p:cNvSpPr>
          <p:nvPr>
            <p:ph type="sldNum" sz="quarter" idx="4"/>
          </p:nvPr>
        </p:nvSpPr>
        <p:spPr bwMode="auto">
          <a:xfrm>
            <a:off x="7088188" y="6451600"/>
            <a:ext cx="1619250" cy="179388"/>
          </a:xfrm>
          <a:prstGeom prst="rect">
            <a:avLst/>
          </a:prstGeom>
          <a:noFill/>
          <a:ln w="9525">
            <a:noFill/>
            <a:miter lim="800000"/>
            <a:headEnd/>
            <a:tailEnd/>
          </a:ln>
          <a:effectLst/>
        </p:spPr>
        <p:txBody>
          <a:bodyPr vert="horz" wrap="square" lIns="91440" tIns="45720" rIns="0" bIns="0" numCol="1" anchor="b" anchorCtr="0" compatLnSpc="1">
            <a:prstTxWarp prst="textNoShape">
              <a:avLst/>
            </a:prstTxWarp>
          </a:bodyPr>
          <a:lstStyle>
            <a:lvl1pPr algn="r">
              <a:lnSpc>
                <a:spcPts val="1400"/>
              </a:lnSpc>
              <a:defRPr sz="1000"/>
            </a:lvl1pPr>
          </a:lstStyle>
          <a:p>
            <a:r>
              <a:rPr lang="da-DK"/>
              <a:t>Side </a:t>
            </a:r>
            <a:fld id="{FEBB29CA-93C0-46BF-904E-F095A899BB4B}" type="slidenum">
              <a:rPr lang="da-DK"/>
              <a:pPr/>
              <a:t>‹nr.›</a:t>
            </a:fld>
            <a:endParaRPr lang="da-DK"/>
          </a:p>
        </p:txBody>
      </p:sp>
      <p:sp>
        <p:nvSpPr>
          <p:cNvPr id="261128" name="Line 8"/>
          <p:cNvSpPr>
            <a:spLocks noChangeShapeType="1"/>
          </p:cNvSpPr>
          <p:nvPr/>
        </p:nvSpPr>
        <p:spPr bwMode="auto">
          <a:xfrm>
            <a:off x="431800" y="6099175"/>
            <a:ext cx="6405563" cy="0"/>
          </a:xfrm>
          <a:prstGeom prst="line">
            <a:avLst/>
          </a:prstGeom>
          <a:noFill/>
          <a:ln w="6350">
            <a:solidFill>
              <a:schemeClr val="tx1"/>
            </a:solidFill>
            <a:round/>
            <a:headEnd/>
            <a:tailEnd/>
          </a:ln>
          <a:effectLst/>
        </p:spPr>
        <p:txBody>
          <a:bodyPr/>
          <a:lstStyle/>
          <a:p>
            <a:endParaRPr lang="da-DK"/>
          </a:p>
        </p:txBody>
      </p:sp>
      <p:sp>
        <p:nvSpPr>
          <p:cNvPr id="261129" name="Line 9"/>
          <p:cNvSpPr>
            <a:spLocks noChangeShapeType="1"/>
          </p:cNvSpPr>
          <p:nvPr/>
        </p:nvSpPr>
        <p:spPr bwMode="auto">
          <a:xfrm>
            <a:off x="7088188" y="6099175"/>
            <a:ext cx="1619250" cy="0"/>
          </a:xfrm>
          <a:prstGeom prst="line">
            <a:avLst/>
          </a:prstGeom>
          <a:noFill/>
          <a:ln w="6350">
            <a:solidFill>
              <a:schemeClr val="tx1"/>
            </a:solidFill>
            <a:round/>
            <a:headEnd/>
            <a:tailEnd/>
          </a:ln>
          <a:effectLst/>
        </p:spPr>
        <p:txBody>
          <a:bodyPr/>
          <a:lstStyle/>
          <a:p>
            <a:endParaRPr lang="da-DK"/>
          </a:p>
        </p:txBody>
      </p:sp>
      <p:sp>
        <p:nvSpPr>
          <p:cNvPr id="261130" name="Line 10"/>
          <p:cNvSpPr>
            <a:spLocks noChangeShapeType="1"/>
          </p:cNvSpPr>
          <p:nvPr/>
        </p:nvSpPr>
        <p:spPr bwMode="auto">
          <a:xfrm>
            <a:off x="431800" y="1204913"/>
            <a:ext cx="1800225" cy="0"/>
          </a:xfrm>
          <a:prstGeom prst="line">
            <a:avLst/>
          </a:prstGeom>
          <a:noFill/>
          <a:ln w="6350">
            <a:solidFill>
              <a:schemeClr val="tx1"/>
            </a:solidFill>
            <a:round/>
            <a:headEnd/>
            <a:tailEnd/>
          </a:ln>
          <a:effectLst/>
        </p:spPr>
        <p:txBody>
          <a:bodyPr/>
          <a:lstStyle/>
          <a:p>
            <a:endParaRPr lang="da-DK"/>
          </a:p>
        </p:txBody>
      </p:sp>
      <p:sp>
        <p:nvSpPr>
          <p:cNvPr id="261158" name="Text Box 38"/>
          <p:cNvSpPr txBox="1">
            <a:spLocks noChangeArrowheads="1"/>
          </p:cNvSpPr>
          <p:nvPr/>
        </p:nvSpPr>
        <p:spPr bwMode="auto">
          <a:xfrm>
            <a:off x="9217025" y="2636838"/>
            <a:ext cx="1943100" cy="2835275"/>
          </a:xfrm>
          <a:prstGeom prst="rect">
            <a:avLst/>
          </a:prstGeom>
          <a:noFill/>
          <a:ln w="9525" algn="ctr">
            <a:noFill/>
            <a:miter lim="800000"/>
            <a:headEnd/>
            <a:tailEnd/>
          </a:ln>
          <a:effectLst/>
        </p:spPr>
        <p:txBody>
          <a:bodyPr>
            <a:spAutoFit/>
          </a:bodyPr>
          <a:lstStyle/>
          <a:p>
            <a:pPr marL="342900" indent="-342900">
              <a:spcBef>
                <a:spcPct val="50000"/>
              </a:spcBef>
            </a:pPr>
            <a:r>
              <a:rPr lang="da-DK" sz="1000" b="1">
                <a:solidFill>
                  <a:schemeClr val="bg1"/>
                </a:solidFill>
              </a:rPr>
              <a:t>Tekstniveauer:</a:t>
            </a:r>
          </a:p>
          <a:p>
            <a:pPr marL="342900" indent="-342900">
              <a:spcBef>
                <a:spcPct val="50000"/>
              </a:spcBef>
              <a:buFontTx/>
              <a:buAutoNum type="arabicPeriod"/>
            </a:pPr>
            <a:r>
              <a:rPr lang="da-DK" sz="1000">
                <a:solidFill>
                  <a:schemeClr val="bg1"/>
                </a:solidFill>
              </a:rPr>
              <a:t>For at skifte mellem de forskellige tekstniveauer, brug "Forøg list niveau"-knappen i værktøjslinjen "Formatering".</a:t>
            </a:r>
          </a:p>
          <a:p>
            <a:pPr marL="342900" indent="-342900">
              <a:spcBef>
                <a:spcPct val="50000"/>
              </a:spcBef>
              <a:buFontTx/>
              <a:buAutoNum type="arabicPeriod"/>
            </a:pPr>
            <a:endParaRPr lang="da-DK" sz="1000">
              <a:solidFill>
                <a:schemeClr val="bg1"/>
              </a:solidFill>
            </a:endParaRPr>
          </a:p>
          <a:p>
            <a:pPr marL="342900" indent="-342900">
              <a:spcBef>
                <a:spcPct val="50000"/>
              </a:spcBef>
              <a:buFontTx/>
              <a:buAutoNum type="arabicPeriod"/>
            </a:pPr>
            <a:r>
              <a:rPr lang="da-DK" sz="1000">
                <a:solidFill>
                  <a:schemeClr val="bg1"/>
                </a:solidFill>
              </a:rPr>
              <a:t>For at komme tilbage til tidligere niveauer, brug "Formindsk list niveau"-knappen</a:t>
            </a:r>
          </a:p>
        </p:txBody>
      </p:sp>
      <p:grpSp>
        <p:nvGrpSpPr>
          <p:cNvPr id="261159" name="Group 23"/>
          <p:cNvGrpSpPr>
            <a:grpSpLocks/>
          </p:cNvGrpSpPr>
          <p:nvPr/>
        </p:nvGrpSpPr>
        <p:grpSpPr bwMode="auto">
          <a:xfrm>
            <a:off x="9612313" y="5589588"/>
            <a:ext cx="738187" cy="255587"/>
            <a:chOff x="-884047" y="3823106"/>
            <a:chExt cx="737997" cy="255588"/>
          </a:xfrm>
        </p:grpSpPr>
        <p:sp>
          <p:nvSpPr>
            <p:cNvPr id="15" name="Line 14"/>
            <p:cNvSpPr>
              <a:spLocks noChangeShapeType="1"/>
            </p:cNvSpPr>
            <p:nvPr/>
          </p:nvSpPr>
          <p:spPr bwMode="auto">
            <a:xfrm flipV="1">
              <a:off x="-884047" y="3951694"/>
              <a:ext cx="242824" cy="0"/>
            </a:xfrm>
            <a:prstGeom prst="line">
              <a:avLst/>
            </a:prstGeom>
            <a:noFill/>
            <a:ln w="38100">
              <a:solidFill>
                <a:schemeClr val="tx1"/>
              </a:solidFill>
              <a:round/>
              <a:headEnd/>
              <a:tailEnd type="triangle" w="med" len="med"/>
            </a:ln>
            <a:extLst/>
          </p:spPr>
          <p:txBody>
            <a:bodyPr/>
            <a:lstStyle/>
            <a:p>
              <a:pPr>
                <a:lnSpc>
                  <a:spcPct val="100000"/>
                </a:lnSpc>
                <a:defRPr/>
              </a:pPr>
              <a:endParaRPr lang="en-GB" sz="1800">
                <a:latin typeface="Arial" charset="0"/>
                <a:cs typeface="Arial" charset="0"/>
              </a:endParaRPr>
            </a:p>
          </p:txBody>
        </p:sp>
        <p:grpSp>
          <p:nvGrpSpPr>
            <p:cNvPr id="261161" name="Group 15"/>
            <p:cNvGrpSpPr>
              <a:grpSpLocks/>
            </p:cNvGrpSpPr>
            <p:nvPr/>
          </p:nvGrpSpPr>
          <p:grpSpPr bwMode="auto">
            <a:xfrm>
              <a:off x="-598488" y="3823106"/>
              <a:ext cx="452438" cy="255588"/>
              <a:chOff x="-318" y="2953"/>
              <a:chExt cx="285" cy="161"/>
            </a:xfrm>
          </p:grpSpPr>
          <p:pic>
            <p:nvPicPr>
              <p:cNvPr id="261162" name="Picture 16"/>
              <p:cNvPicPr>
                <a:picLocks noChangeAspect="1" noChangeArrowheads="1"/>
              </p:cNvPicPr>
              <p:nvPr/>
            </p:nvPicPr>
            <p:blipFill>
              <a:blip r:embed="rId14" cstate="print"/>
              <a:srcRect/>
              <a:stretch>
                <a:fillRect/>
              </a:stretch>
            </p:blipFill>
            <p:spPr bwMode="auto">
              <a:xfrm>
                <a:off x="-318" y="2953"/>
                <a:ext cx="285" cy="145"/>
              </a:xfrm>
              <a:prstGeom prst="rect">
                <a:avLst/>
              </a:prstGeom>
              <a:noFill/>
              <a:ln w="9525">
                <a:noFill/>
                <a:miter lim="800000"/>
                <a:headEnd/>
                <a:tailEnd/>
              </a:ln>
            </p:spPr>
          </p:pic>
          <p:sp>
            <p:nvSpPr>
              <p:cNvPr id="19" name="Line 17"/>
              <p:cNvSpPr>
                <a:spLocks noChangeShapeType="1"/>
              </p:cNvSpPr>
              <p:nvPr/>
            </p:nvSpPr>
            <p:spPr bwMode="auto">
              <a:xfrm>
                <a:off x="-165" y="2954"/>
                <a:ext cx="113" cy="160"/>
              </a:xfrm>
              <a:prstGeom prst="line">
                <a:avLst/>
              </a:prstGeom>
              <a:noFill/>
              <a:ln w="19050">
                <a:solidFill>
                  <a:schemeClr val="tx1"/>
                </a:solidFill>
                <a:round/>
                <a:headEnd/>
                <a:tailEnd/>
              </a:ln>
              <a:extLst/>
            </p:spPr>
            <p:txBody>
              <a:bodyPr/>
              <a:lstStyle/>
              <a:p>
                <a:pPr>
                  <a:lnSpc>
                    <a:spcPct val="100000"/>
                  </a:lnSpc>
                  <a:defRPr/>
                </a:pPr>
                <a:endParaRPr lang="en-GB" sz="1800">
                  <a:latin typeface="Arial" charset="0"/>
                  <a:cs typeface="Arial" charset="0"/>
                </a:endParaRPr>
              </a:p>
            </p:txBody>
          </p:sp>
          <p:sp>
            <p:nvSpPr>
              <p:cNvPr id="20" name="Line 18"/>
              <p:cNvSpPr>
                <a:spLocks noChangeShapeType="1"/>
              </p:cNvSpPr>
              <p:nvPr/>
            </p:nvSpPr>
            <p:spPr bwMode="auto">
              <a:xfrm flipH="1">
                <a:off x="-159" y="2954"/>
                <a:ext cx="91" cy="160"/>
              </a:xfrm>
              <a:prstGeom prst="line">
                <a:avLst/>
              </a:prstGeom>
              <a:noFill/>
              <a:ln w="19050">
                <a:solidFill>
                  <a:schemeClr val="tx1"/>
                </a:solidFill>
                <a:round/>
                <a:headEnd/>
                <a:tailEnd/>
              </a:ln>
              <a:extLst/>
            </p:spPr>
            <p:txBody>
              <a:bodyPr/>
              <a:lstStyle/>
              <a:p>
                <a:pPr>
                  <a:lnSpc>
                    <a:spcPct val="100000"/>
                  </a:lnSpc>
                  <a:defRPr/>
                </a:pPr>
                <a:endParaRPr lang="en-GB" sz="1800">
                  <a:latin typeface="Arial" charset="0"/>
                  <a:cs typeface="Arial" charset="0"/>
                </a:endParaRPr>
              </a:p>
            </p:txBody>
          </p:sp>
        </p:grpSp>
      </p:grpSp>
      <p:grpSp>
        <p:nvGrpSpPr>
          <p:cNvPr id="261165" name="Group 19"/>
          <p:cNvGrpSpPr>
            <a:grpSpLocks/>
          </p:cNvGrpSpPr>
          <p:nvPr/>
        </p:nvGrpSpPr>
        <p:grpSpPr bwMode="auto">
          <a:xfrm>
            <a:off x="9658350" y="4214813"/>
            <a:ext cx="684213" cy="263525"/>
            <a:chOff x="-464" y="2256"/>
            <a:chExt cx="431" cy="166"/>
          </a:xfrm>
        </p:grpSpPr>
        <p:pic>
          <p:nvPicPr>
            <p:cNvPr id="261166" name="Picture 14" descr="fke3b.jpg"/>
            <p:cNvPicPr>
              <a:picLocks noChangeAspect="1"/>
            </p:cNvPicPr>
            <p:nvPr/>
          </p:nvPicPr>
          <p:blipFill>
            <a:blip r:embed="rId15" cstate="print"/>
            <a:srcRect/>
            <a:stretch>
              <a:fillRect/>
            </a:stretch>
          </p:blipFill>
          <p:spPr bwMode="auto">
            <a:xfrm>
              <a:off x="-464" y="2274"/>
              <a:ext cx="260" cy="127"/>
            </a:xfrm>
            <a:prstGeom prst="rect">
              <a:avLst/>
            </a:prstGeom>
            <a:noFill/>
            <a:ln w="9525">
              <a:noFill/>
              <a:miter lim="800000"/>
              <a:headEnd/>
              <a:tailEnd/>
            </a:ln>
          </p:spPr>
        </p:pic>
        <p:sp>
          <p:nvSpPr>
            <p:cNvPr id="23" name="Line 21"/>
            <p:cNvSpPr>
              <a:spLocks noChangeShapeType="1"/>
            </p:cNvSpPr>
            <p:nvPr/>
          </p:nvSpPr>
          <p:spPr bwMode="auto">
            <a:xfrm>
              <a:off x="-464" y="2261"/>
              <a:ext cx="120" cy="161"/>
            </a:xfrm>
            <a:prstGeom prst="line">
              <a:avLst/>
            </a:prstGeom>
            <a:noFill/>
            <a:ln w="19050">
              <a:solidFill>
                <a:schemeClr val="tx1"/>
              </a:solidFill>
              <a:round/>
              <a:headEnd/>
              <a:tailEnd/>
            </a:ln>
            <a:extLst/>
          </p:spPr>
          <p:txBody>
            <a:bodyPr/>
            <a:lstStyle/>
            <a:p>
              <a:pPr>
                <a:lnSpc>
                  <a:spcPct val="100000"/>
                </a:lnSpc>
                <a:defRPr/>
              </a:pPr>
              <a:endParaRPr lang="en-GB" sz="1800">
                <a:latin typeface="Arial" charset="0"/>
                <a:cs typeface="Arial" charset="0"/>
              </a:endParaRPr>
            </a:p>
          </p:txBody>
        </p:sp>
        <p:sp>
          <p:nvSpPr>
            <p:cNvPr id="24" name="Line 22"/>
            <p:cNvSpPr>
              <a:spLocks noChangeShapeType="1"/>
            </p:cNvSpPr>
            <p:nvPr/>
          </p:nvSpPr>
          <p:spPr bwMode="auto">
            <a:xfrm flipH="1">
              <a:off x="-454" y="2256"/>
              <a:ext cx="116" cy="159"/>
            </a:xfrm>
            <a:prstGeom prst="line">
              <a:avLst/>
            </a:prstGeom>
            <a:noFill/>
            <a:ln w="19050">
              <a:solidFill>
                <a:schemeClr val="tx1"/>
              </a:solidFill>
              <a:round/>
              <a:headEnd/>
              <a:tailEnd/>
            </a:ln>
            <a:extLst/>
          </p:spPr>
          <p:txBody>
            <a:bodyPr/>
            <a:lstStyle/>
            <a:p>
              <a:pPr>
                <a:lnSpc>
                  <a:spcPct val="100000"/>
                </a:lnSpc>
                <a:defRPr/>
              </a:pPr>
              <a:endParaRPr lang="en-GB" sz="1800">
                <a:latin typeface="Arial" charset="0"/>
                <a:cs typeface="Arial" charset="0"/>
              </a:endParaRPr>
            </a:p>
          </p:txBody>
        </p:sp>
        <p:sp>
          <p:nvSpPr>
            <p:cNvPr id="25" name="Line 23"/>
            <p:cNvSpPr>
              <a:spLocks noChangeShapeType="1"/>
            </p:cNvSpPr>
            <p:nvPr/>
          </p:nvSpPr>
          <p:spPr bwMode="auto">
            <a:xfrm flipH="1">
              <a:off x="-169" y="2332"/>
              <a:ext cx="136" cy="0"/>
            </a:xfrm>
            <a:prstGeom prst="line">
              <a:avLst/>
            </a:prstGeom>
            <a:noFill/>
            <a:ln w="38100">
              <a:solidFill>
                <a:schemeClr val="tx1"/>
              </a:solidFill>
              <a:round/>
              <a:headEnd/>
              <a:tailEnd type="triangle" w="med" len="med"/>
            </a:ln>
            <a:extLst/>
          </p:spPr>
          <p:txBody>
            <a:bodyPr/>
            <a:lstStyle/>
            <a:p>
              <a:pPr>
                <a:lnSpc>
                  <a:spcPct val="100000"/>
                </a:lnSpc>
                <a:defRPr/>
              </a:pPr>
              <a:endParaRPr lang="en-GB" sz="1800">
                <a:latin typeface="Arial" charset="0"/>
                <a:cs typeface="Arial" charset="0"/>
              </a:endParaRPr>
            </a:p>
          </p:txBody>
        </p:sp>
      </p:grpSp>
      <p:sp>
        <p:nvSpPr>
          <p:cNvPr id="261170" name="Text Box 50"/>
          <p:cNvSpPr txBox="1">
            <a:spLocks noChangeArrowheads="1"/>
          </p:cNvSpPr>
          <p:nvPr/>
        </p:nvSpPr>
        <p:spPr bwMode="auto">
          <a:xfrm>
            <a:off x="9217025" y="-26988"/>
            <a:ext cx="1943100" cy="2149476"/>
          </a:xfrm>
          <a:prstGeom prst="rect">
            <a:avLst/>
          </a:prstGeom>
          <a:noFill/>
          <a:ln w="9525" algn="ctr">
            <a:noFill/>
            <a:miter lim="800000"/>
            <a:headEnd/>
            <a:tailEnd/>
          </a:ln>
          <a:effectLst/>
        </p:spPr>
        <p:txBody>
          <a:bodyPr>
            <a:spAutoFit/>
          </a:bodyPr>
          <a:lstStyle/>
          <a:p>
            <a:pPr marL="342900" indent="-342900">
              <a:spcBef>
                <a:spcPct val="50000"/>
              </a:spcBef>
            </a:pPr>
            <a:r>
              <a:rPr lang="da-DK" sz="1000" b="1">
                <a:solidFill>
                  <a:schemeClr val="bg1"/>
                </a:solidFill>
              </a:rPr>
              <a:t>Tilføj hjælpelinjer:</a:t>
            </a:r>
          </a:p>
          <a:p>
            <a:pPr marL="342900" indent="-342900">
              <a:spcBef>
                <a:spcPct val="50000"/>
              </a:spcBef>
              <a:buFontTx/>
              <a:buAutoNum type="arabicPeriod"/>
            </a:pPr>
            <a:r>
              <a:rPr lang="da-DK" sz="1000">
                <a:solidFill>
                  <a:schemeClr val="bg1"/>
                </a:solidFill>
              </a:rPr>
              <a:t>Højreklik et sted i det grå område rundt om dette dias</a:t>
            </a:r>
          </a:p>
          <a:p>
            <a:pPr marL="342900" indent="-342900">
              <a:spcBef>
                <a:spcPct val="50000"/>
              </a:spcBef>
              <a:buFontTx/>
              <a:buAutoNum type="arabicPeriod"/>
            </a:pPr>
            <a:r>
              <a:rPr lang="da-DK" sz="1000">
                <a:solidFill>
                  <a:schemeClr val="bg1"/>
                </a:solidFill>
              </a:rPr>
              <a:t>Vælg "Gitter og hjælpelinjer"</a:t>
            </a:r>
          </a:p>
          <a:p>
            <a:pPr marL="342900" indent="-342900">
              <a:spcBef>
                <a:spcPct val="50000"/>
              </a:spcBef>
              <a:buFontTx/>
              <a:buAutoNum type="arabicPeriod"/>
            </a:pPr>
            <a:r>
              <a:rPr lang="da-DK" sz="1000">
                <a:solidFill>
                  <a:schemeClr val="bg1"/>
                </a:solidFill>
              </a:rPr>
              <a:t>Vælg "Vis hjælpelinjer på skærm"</a:t>
            </a:r>
          </a:p>
        </p:txBody>
      </p:sp>
      <p:pic>
        <p:nvPicPr>
          <p:cNvPr id="3" name="Billede 2"/>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6843141" y="44624"/>
            <a:ext cx="2049339" cy="1038685"/>
          </a:xfrm>
          <a:prstGeom prst="rect">
            <a:avLst/>
          </a:prstGeom>
        </p:spPr>
      </p:pic>
    </p:spTree>
  </p:cSld>
  <p:clrMap bg1="lt1" tx1="dk1" bg2="lt2" tx2="dk2" accent1="accent1" accent2="accent2" accent3="accent3" accent4="accent4" accent5="accent5" accent6="accent6" hlink="hlink" folHlink="folHlink"/>
  <p:sldLayoutIdLst>
    <p:sldLayoutId id="2147483651"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90" r:id="rId12"/>
  </p:sldLayoutIdLst>
  <p:hf hdr="0"/>
  <p:txStyles>
    <p:titleStyle>
      <a:lvl1pPr algn="l" rtl="0" eaLnBrk="1" fontAlgn="base" hangingPunct="1">
        <a:lnSpc>
          <a:spcPts val="3600"/>
        </a:lnSpc>
        <a:spcBef>
          <a:spcPct val="0"/>
        </a:spcBef>
        <a:spcAft>
          <a:spcPct val="0"/>
        </a:spcAft>
        <a:defRPr sz="3400" b="1">
          <a:solidFill>
            <a:schemeClr val="tx1"/>
          </a:solidFill>
          <a:latin typeface="+mj-lt"/>
          <a:ea typeface="+mj-ea"/>
          <a:cs typeface="+mj-cs"/>
        </a:defRPr>
      </a:lvl1pPr>
      <a:lvl2pPr algn="l" rtl="0" eaLnBrk="1" fontAlgn="base" hangingPunct="1">
        <a:lnSpc>
          <a:spcPts val="3600"/>
        </a:lnSpc>
        <a:spcBef>
          <a:spcPct val="0"/>
        </a:spcBef>
        <a:spcAft>
          <a:spcPct val="0"/>
        </a:spcAft>
        <a:defRPr sz="3400" b="1">
          <a:solidFill>
            <a:schemeClr val="tx1"/>
          </a:solidFill>
          <a:latin typeface="Georgia" pitchFamily="18" charset="0"/>
        </a:defRPr>
      </a:lvl2pPr>
      <a:lvl3pPr algn="l" rtl="0" eaLnBrk="1" fontAlgn="base" hangingPunct="1">
        <a:lnSpc>
          <a:spcPts val="3600"/>
        </a:lnSpc>
        <a:spcBef>
          <a:spcPct val="0"/>
        </a:spcBef>
        <a:spcAft>
          <a:spcPct val="0"/>
        </a:spcAft>
        <a:defRPr sz="3400" b="1">
          <a:solidFill>
            <a:schemeClr val="tx1"/>
          </a:solidFill>
          <a:latin typeface="Georgia" pitchFamily="18" charset="0"/>
        </a:defRPr>
      </a:lvl3pPr>
      <a:lvl4pPr algn="l" rtl="0" eaLnBrk="1" fontAlgn="base" hangingPunct="1">
        <a:lnSpc>
          <a:spcPts val="3600"/>
        </a:lnSpc>
        <a:spcBef>
          <a:spcPct val="0"/>
        </a:spcBef>
        <a:spcAft>
          <a:spcPct val="0"/>
        </a:spcAft>
        <a:defRPr sz="3400" b="1">
          <a:solidFill>
            <a:schemeClr val="tx1"/>
          </a:solidFill>
          <a:latin typeface="Georgia" pitchFamily="18" charset="0"/>
        </a:defRPr>
      </a:lvl4pPr>
      <a:lvl5pPr algn="l" rtl="0" eaLnBrk="1" fontAlgn="base" hangingPunct="1">
        <a:lnSpc>
          <a:spcPts val="3600"/>
        </a:lnSpc>
        <a:spcBef>
          <a:spcPct val="0"/>
        </a:spcBef>
        <a:spcAft>
          <a:spcPct val="0"/>
        </a:spcAft>
        <a:defRPr sz="3400" b="1">
          <a:solidFill>
            <a:schemeClr val="tx1"/>
          </a:solidFill>
          <a:latin typeface="Georgia" pitchFamily="18" charset="0"/>
        </a:defRPr>
      </a:lvl5pPr>
      <a:lvl6pPr marL="457200" algn="l" rtl="0" eaLnBrk="1" fontAlgn="base" hangingPunct="1">
        <a:lnSpc>
          <a:spcPts val="3600"/>
        </a:lnSpc>
        <a:spcBef>
          <a:spcPct val="0"/>
        </a:spcBef>
        <a:spcAft>
          <a:spcPct val="0"/>
        </a:spcAft>
        <a:defRPr sz="3400" b="1">
          <a:solidFill>
            <a:schemeClr val="tx1"/>
          </a:solidFill>
          <a:latin typeface="Georgia" pitchFamily="18" charset="0"/>
        </a:defRPr>
      </a:lvl6pPr>
      <a:lvl7pPr marL="914400" algn="l" rtl="0" eaLnBrk="1" fontAlgn="base" hangingPunct="1">
        <a:lnSpc>
          <a:spcPts val="3600"/>
        </a:lnSpc>
        <a:spcBef>
          <a:spcPct val="0"/>
        </a:spcBef>
        <a:spcAft>
          <a:spcPct val="0"/>
        </a:spcAft>
        <a:defRPr sz="3400" b="1">
          <a:solidFill>
            <a:schemeClr val="tx1"/>
          </a:solidFill>
          <a:latin typeface="Georgia" pitchFamily="18" charset="0"/>
        </a:defRPr>
      </a:lvl7pPr>
      <a:lvl8pPr marL="1371600" algn="l" rtl="0" eaLnBrk="1" fontAlgn="base" hangingPunct="1">
        <a:lnSpc>
          <a:spcPts val="3600"/>
        </a:lnSpc>
        <a:spcBef>
          <a:spcPct val="0"/>
        </a:spcBef>
        <a:spcAft>
          <a:spcPct val="0"/>
        </a:spcAft>
        <a:defRPr sz="3400" b="1">
          <a:solidFill>
            <a:schemeClr val="tx1"/>
          </a:solidFill>
          <a:latin typeface="Georgia" pitchFamily="18" charset="0"/>
        </a:defRPr>
      </a:lvl8pPr>
      <a:lvl9pPr marL="1828800" algn="l" rtl="0" eaLnBrk="1" fontAlgn="base" hangingPunct="1">
        <a:lnSpc>
          <a:spcPts val="3600"/>
        </a:lnSpc>
        <a:spcBef>
          <a:spcPct val="0"/>
        </a:spcBef>
        <a:spcAft>
          <a:spcPct val="0"/>
        </a:spcAft>
        <a:defRPr sz="3400" b="1">
          <a:solidFill>
            <a:schemeClr val="tx1"/>
          </a:solidFill>
          <a:latin typeface="Georgia" pitchFamily="18" charset="0"/>
        </a:defRPr>
      </a:lvl9pPr>
    </p:titleStyle>
    <p:bodyStyle>
      <a:lvl1pPr marL="142875" indent="-142875" algn="l" rtl="0" eaLnBrk="1" fontAlgn="base" hangingPunct="1">
        <a:lnSpc>
          <a:spcPts val="2100"/>
        </a:lnSpc>
        <a:spcBef>
          <a:spcPct val="20000"/>
        </a:spcBef>
        <a:spcAft>
          <a:spcPct val="0"/>
        </a:spcAft>
        <a:buChar char="•"/>
        <a:defRPr>
          <a:solidFill>
            <a:schemeClr val="tx1"/>
          </a:solidFill>
          <a:latin typeface="+mn-lt"/>
          <a:ea typeface="+mn-ea"/>
          <a:cs typeface="+mn-cs"/>
        </a:defRPr>
      </a:lvl1pPr>
      <a:lvl2pPr marL="595313" indent="-133350" algn="l" rtl="0" eaLnBrk="1" fontAlgn="base" hangingPunct="1">
        <a:lnSpc>
          <a:spcPts val="1700"/>
        </a:lnSpc>
        <a:spcBef>
          <a:spcPct val="20000"/>
        </a:spcBef>
        <a:spcAft>
          <a:spcPct val="0"/>
        </a:spcAft>
        <a:buChar char="•"/>
        <a:defRPr sz="1400">
          <a:solidFill>
            <a:schemeClr val="tx1"/>
          </a:solidFill>
          <a:latin typeface="+mn-lt"/>
        </a:defRPr>
      </a:lvl2pPr>
      <a:lvl3pPr marL="1014413" indent="-104775" algn="l" rtl="0" eaLnBrk="1" fontAlgn="base" hangingPunct="1">
        <a:lnSpc>
          <a:spcPts val="1500"/>
        </a:lnSpc>
        <a:spcBef>
          <a:spcPct val="20000"/>
        </a:spcBef>
        <a:spcAft>
          <a:spcPct val="0"/>
        </a:spcAft>
        <a:buChar char="•"/>
        <a:defRPr sz="1200">
          <a:solidFill>
            <a:schemeClr val="tx1"/>
          </a:solidFill>
          <a:latin typeface="+mn-lt"/>
        </a:defRPr>
      </a:lvl3pPr>
      <a:lvl4pPr marL="1438275" indent="-100013" algn="l" rtl="0" eaLnBrk="1" fontAlgn="base" hangingPunct="1">
        <a:lnSpc>
          <a:spcPts val="1200"/>
        </a:lnSpc>
        <a:spcBef>
          <a:spcPct val="20000"/>
        </a:spcBef>
        <a:spcAft>
          <a:spcPct val="0"/>
        </a:spcAft>
        <a:buChar char="•"/>
        <a:defRPr sz="1000">
          <a:solidFill>
            <a:schemeClr val="tx1"/>
          </a:solidFill>
          <a:latin typeface="+mn-lt"/>
        </a:defRPr>
      </a:lvl4pPr>
      <a:lvl5pPr marL="1589088" indent="-87313" algn="l" rtl="0" eaLnBrk="1" fontAlgn="base" hangingPunct="1">
        <a:spcBef>
          <a:spcPct val="20000"/>
        </a:spcBef>
        <a:spcAft>
          <a:spcPct val="0"/>
        </a:spcAft>
        <a:buChar char="•"/>
        <a:defRPr sz="1400">
          <a:solidFill>
            <a:schemeClr val="tx1"/>
          </a:solidFill>
          <a:latin typeface="+mn-lt"/>
        </a:defRPr>
      </a:lvl5pPr>
      <a:lvl6pPr marL="2046288" indent="-87313" algn="l" rtl="0" eaLnBrk="1" fontAlgn="base" hangingPunct="1">
        <a:spcBef>
          <a:spcPct val="20000"/>
        </a:spcBef>
        <a:spcAft>
          <a:spcPct val="0"/>
        </a:spcAft>
        <a:buChar char="•"/>
        <a:defRPr sz="1400">
          <a:solidFill>
            <a:schemeClr val="tx1"/>
          </a:solidFill>
          <a:latin typeface="+mn-lt"/>
        </a:defRPr>
      </a:lvl6pPr>
      <a:lvl7pPr marL="2503488" indent="-87313" algn="l" rtl="0" eaLnBrk="1" fontAlgn="base" hangingPunct="1">
        <a:spcBef>
          <a:spcPct val="20000"/>
        </a:spcBef>
        <a:spcAft>
          <a:spcPct val="0"/>
        </a:spcAft>
        <a:buChar char="•"/>
        <a:defRPr sz="1400">
          <a:solidFill>
            <a:schemeClr val="tx1"/>
          </a:solidFill>
          <a:latin typeface="+mn-lt"/>
        </a:defRPr>
      </a:lvl7pPr>
      <a:lvl8pPr marL="2960688" indent="-87313" algn="l" rtl="0" eaLnBrk="1" fontAlgn="base" hangingPunct="1">
        <a:spcBef>
          <a:spcPct val="20000"/>
        </a:spcBef>
        <a:spcAft>
          <a:spcPct val="0"/>
        </a:spcAft>
        <a:buChar char="•"/>
        <a:defRPr sz="1400">
          <a:solidFill>
            <a:schemeClr val="tx1"/>
          </a:solidFill>
          <a:latin typeface="+mn-lt"/>
        </a:defRPr>
      </a:lvl8pPr>
      <a:lvl9pPr marL="3417888" indent="-87313" algn="l" rtl="0" eaLnBrk="1" fontAlgn="base" hangingPunct="1">
        <a:spcBef>
          <a:spcPct val="20000"/>
        </a:spcBef>
        <a:spcAft>
          <a:spcPct val="0"/>
        </a:spcAft>
        <a:buChar char="•"/>
        <a:defRPr sz="14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5253" name="Text Box 37"/>
          <p:cNvSpPr txBox="1">
            <a:spLocks noChangeArrowheads="1"/>
          </p:cNvSpPr>
          <p:nvPr/>
        </p:nvSpPr>
        <p:spPr bwMode="auto">
          <a:xfrm>
            <a:off x="9217025" y="2636838"/>
            <a:ext cx="1943100" cy="2835275"/>
          </a:xfrm>
          <a:prstGeom prst="rect">
            <a:avLst/>
          </a:prstGeom>
          <a:noFill/>
          <a:ln w="9525" algn="ctr">
            <a:noFill/>
            <a:miter lim="800000"/>
            <a:headEnd/>
            <a:tailEnd/>
          </a:ln>
          <a:effectLst/>
        </p:spPr>
        <p:txBody>
          <a:bodyPr>
            <a:spAutoFit/>
          </a:bodyPr>
          <a:lstStyle/>
          <a:p>
            <a:pPr marL="342900" indent="-342900">
              <a:spcBef>
                <a:spcPct val="50000"/>
              </a:spcBef>
            </a:pPr>
            <a:r>
              <a:rPr lang="da-DK" sz="1000" b="1">
                <a:solidFill>
                  <a:schemeClr val="bg1"/>
                </a:solidFill>
              </a:rPr>
              <a:t>Tekstniveauer:</a:t>
            </a:r>
          </a:p>
          <a:p>
            <a:pPr marL="342900" indent="-342900">
              <a:spcBef>
                <a:spcPct val="50000"/>
              </a:spcBef>
              <a:buFontTx/>
              <a:buAutoNum type="arabicPeriod"/>
            </a:pPr>
            <a:r>
              <a:rPr lang="da-DK" sz="1000">
                <a:solidFill>
                  <a:schemeClr val="bg1"/>
                </a:solidFill>
              </a:rPr>
              <a:t>For at skifte mellem de forskellige tekstniveauer, brug "Forøg list niveau"-knappen i værktøjslinjen "Formatering".</a:t>
            </a:r>
          </a:p>
          <a:p>
            <a:pPr marL="342900" indent="-342900">
              <a:spcBef>
                <a:spcPct val="50000"/>
              </a:spcBef>
              <a:buFontTx/>
              <a:buAutoNum type="arabicPeriod"/>
            </a:pPr>
            <a:endParaRPr lang="da-DK" sz="1000">
              <a:solidFill>
                <a:schemeClr val="bg1"/>
              </a:solidFill>
            </a:endParaRPr>
          </a:p>
          <a:p>
            <a:pPr marL="342900" indent="-342900">
              <a:spcBef>
                <a:spcPct val="50000"/>
              </a:spcBef>
              <a:buFontTx/>
              <a:buAutoNum type="arabicPeriod"/>
            </a:pPr>
            <a:r>
              <a:rPr lang="da-DK" sz="1000">
                <a:solidFill>
                  <a:schemeClr val="bg1"/>
                </a:solidFill>
              </a:rPr>
              <a:t>For at komme tilbage til tidligere niveauer, brug "Formindsk list niveau"-knappen</a:t>
            </a:r>
          </a:p>
        </p:txBody>
      </p:sp>
      <p:sp>
        <p:nvSpPr>
          <p:cNvPr id="265219" name="Rectangle 3"/>
          <p:cNvSpPr>
            <a:spLocks noGrp="1" noChangeArrowheads="1"/>
          </p:cNvSpPr>
          <p:nvPr>
            <p:ph type="title"/>
          </p:nvPr>
        </p:nvSpPr>
        <p:spPr bwMode="auto">
          <a:xfrm>
            <a:off x="431800" y="1277938"/>
            <a:ext cx="6478588" cy="1143000"/>
          </a:xfrm>
          <a:prstGeom prst="rect">
            <a:avLst/>
          </a:prstGeom>
          <a:noFill/>
          <a:ln w="9525">
            <a:noFill/>
            <a:miter lim="800000"/>
            <a:headEnd/>
            <a:tailEnd/>
          </a:ln>
          <a:effectLst/>
        </p:spPr>
        <p:txBody>
          <a:bodyPr vert="horz" wrap="square" lIns="0" tIns="46800" rIns="0" bIns="46800" numCol="1" anchor="b" anchorCtr="0" compatLnSpc="1">
            <a:prstTxWarp prst="textNoShape">
              <a:avLst/>
            </a:prstTxWarp>
          </a:bodyPr>
          <a:lstStyle/>
          <a:p>
            <a:pPr lvl="0"/>
            <a:r>
              <a:rPr lang="da-DK" smtClean="0"/>
              <a:t>Click to edit Master title style</a:t>
            </a:r>
          </a:p>
        </p:txBody>
      </p:sp>
      <p:sp>
        <p:nvSpPr>
          <p:cNvPr id="265220" name="Rectangle 4"/>
          <p:cNvSpPr>
            <a:spLocks noGrp="1" noChangeArrowheads="1"/>
          </p:cNvSpPr>
          <p:nvPr>
            <p:ph type="body" idx="1"/>
          </p:nvPr>
        </p:nvSpPr>
        <p:spPr bwMode="auto">
          <a:xfrm>
            <a:off x="431800" y="2497138"/>
            <a:ext cx="8277225" cy="3332162"/>
          </a:xfrm>
          <a:prstGeom prst="rect">
            <a:avLst/>
          </a:prstGeom>
          <a:noFill/>
          <a:ln w="9525">
            <a:noFill/>
            <a:miter lim="800000"/>
            <a:headEnd/>
            <a:tailEnd/>
          </a:ln>
          <a:effectLst/>
        </p:spPr>
        <p:txBody>
          <a:bodyPr vert="horz" wrap="square" lIns="0" tIns="0" rIns="91440" bIns="45720" numCol="1" anchor="t" anchorCtr="0" compatLnSpc="1">
            <a:prstTxWarp prst="textNoShape">
              <a:avLst/>
            </a:prstTxWarp>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p:txBody>
      </p:sp>
      <p:sp>
        <p:nvSpPr>
          <p:cNvPr id="265221" name="Rectangle 5"/>
          <p:cNvSpPr>
            <a:spLocks noGrp="1" noChangeArrowheads="1"/>
          </p:cNvSpPr>
          <p:nvPr>
            <p:ph type="dt" sz="half" idx="2"/>
          </p:nvPr>
        </p:nvSpPr>
        <p:spPr bwMode="auto">
          <a:xfrm>
            <a:off x="7088188" y="6273800"/>
            <a:ext cx="1619250" cy="179388"/>
          </a:xfrm>
          <a:prstGeom prst="rect">
            <a:avLst/>
          </a:prstGeom>
          <a:noFill/>
          <a:ln w="9525">
            <a:noFill/>
            <a:miter lim="800000"/>
            <a:headEnd/>
            <a:tailEnd/>
          </a:ln>
          <a:effectLst/>
        </p:spPr>
        <p:txBody>
          <a:bodyPr vert="horz" wrap="square" lIns="91440" tIns="45720" rIns="0" bIns="0" numCol="1" anchor="b" anchorCtr="0" compatLnSpc="1">
            <a:prstTxWarp prst="textNoShape">
              <a:avLst/>
            </a:prstTxWarp>
          </a:bodyPr>
          <a:lstStyle>
            <a:lvl1pPr algn="r">
              <a:lnSpc>
                <a:spcPts val="1400"/>
              </a:lnSpc>
              <a:defRPr sz="1000"/>
            </a:lvl1pPr>
          </a:lstStyle>
          <a:p>
            <a:fld id="{39A50A3E-5B44-4C14-A41C-EE11D4C41A07}" type="datetime1">
              <a:rPr lang="da-DK" smtClean="0"/>
              <a:t>15-11-2016</a:t>
            </a:fld>
            <a:endParaRPr lang="da-DK"/>
          </a:p>
        </p:txBody>
      </p:sp>
      <p:sp>
        <p:nvSpPr>
          <p:cNvPr id="265222" name="Rectangle 6"/>
          <p:cNvSpPr>
            <a:spLocks noGrp="1" noChangeArrowheads="1"/>
          </p:cNvSpPr>
          <p:nvPr>
            <p:ph type="ftr" sz="quarter" idx="3"/>
          </p:nvPr>
        </p:nvSpPr>
        <p:spPr bwMode="auto">
          <a:xfrm>
            <a:off x="431800" y="6269038"/>
            <a:ext cx="6405563" cy="360362"/>
          </a:xfrm>
          <a:prstGeom prst="rect">
            <a:avLst/>
          </a:prstGeom>
          <a:noFill/>
          <a:ln w="9525">
            <a:noFill/>
            <a:miter lim="800000"/>
            <a:headEnd/>
            <a:tailEnd/>
          </a:ln>
          <a:effectLst/>
        </p:spPr>
        <p:txBody>
          <a:bodyPr vert="horz" wrap="square" lIns="0" tIns="45720" rIns="91440" bIns="0" numCol="1" anchor="b" anchorCtr="0" compatLnSpc="1">
            <a:prstTxWarp prst="textNoShape">
              <a:avLst/>
            </a:prstTxWarp>
          </a:bodyPr>
          <a:lstStyle>
            <a:lvl1pPr>
              <a:lnSpc>
                <a:spcPts val="1400"/>
              </a:lnSpc>
              <a:defRPr sz="1000"/>
            </a:lvl1pPr>
          </a:lstStyle>
          <a:p>
            <a:r>
              <a:rPr lang="da-DK" smtClean="0"/>
              <a:t>Jens Erik Kajhøj</a:t>
            </a:r>
            <a:endParaRPr lang="da-DK" dirty="0"/>
          </a:p>
        </p:txBody>
      </p:sp>
      <p:sp>
        <p:nvSpPr>
          <p:cNvPr id="265223" name="Rectangle 7"/>
          <p:cNvSpPr>
            <a:spLocks noGrp="1" noChangeArrowheads="1"/>
          </p:cNvSpPr>
          <p:nvPr>
            <p:ph type="sldNum" sz="quarter" idx="4"/>
          </p:nvPr>
        </p:nvSpPr>
        <p:spPr bwMode="auto">
          <a:xfrm>
            <a:off x="7088188" y="6451600"/>
            <a:ext cx="1619250" cy="179388"/>
          </a:xfrm>
          <a:prstGeom prst="rect">
            <a:avLst/>
          </a:prstGeom>
          <a:noFill/>
          <a:ln w="9525">
            <a:noFill/>
            <a:miter lim="800000"/>
            <a:headEnd/>
            <a:tailEnd/>
          </a:ln>
          <a:effectLst/>
        </p:spPr>
        <p:txBody>
          <a:bodyPr vert="horz" wrap="square" lIns="91440" tIns="45720" rIns="0" bIns="0" numCol="1" anchor="b" anchorCtr="0" compatLnSpc="1">
            <a:prstTxWarp prst="textNoShape">
              <a:avLst/>
            </a:prstTxWarp>
          </a:bodyPr>
          <a:lstStyle>
            <a:lvl1pPr algn="r">
              <a:lnSpc>
                <a:spcPts val="1400"/>
              </a:lnSpc>
              <a:defRPr sz="1000"/>
            </a:lvl1pPr>
          </a:lstStyle>
          <a:p>
            <a:r>
              <a:rPr lang="da-DK"/>
              <a:t>Side </a:t>
            </a:r>
            <a:fld id="{0209D388-D3E6-4818-9633-399850AEFA2B}" type="slidenum">
              <a:rPr lang="da-DK"/>
              <a:pPr/>
              <a:t>‹nr.›</a:t>
            </a:fld>
            <a:endParaRPr lang="da-DK"/>
          </a:p>
        </p:txBody>
      </p:sp>
      <p:sp>
        <p:nvSpPr>
          <p:cNvPr id="265224" name="Line 8"/>
          <p:cNvSpPr>
            <a:spLocks noChangeShapeType="1"/>
          </p:cNvSpPr>
          <p:nvPr/>
        </p:nvSpPr>
        <p:spPr bwMode="auto">
          <a:xfrm>
            <a:off x="431800" y="6099175"/>
            <a:ext cx="6405563" cy="0"/>
          </a:xfrm>
          <a:prstGeom prst="line">
            <a:avLst/>
          </a:prstGeom>
          <a:noFill/>
          <a:ln w="6350">
            <a:solidFill>
              <a:schemeClr val="tx1"/>
            </a:solidFill>
            <a:round/>
            <a:headEnd/>
            <a:tailEnd/>
          </a:ln>
          <a:effectLst/>
        </p:spPr>
        <p:txBody>
          <a:bodyPr/>
          <a:lstStyle/>
          <a:p>
            <a:endParaRPr lang="da-DK"/>
          </a:p>
        </p:txBody>
      </p:sp>
      <p:sp>
        <p:nvSpPr>
          <p:cNvPr id="265225" name="Line 9"/>
          <p:cNvSpPr>
            <a:spLocks noChangeShapeType="1"/>
          </p:cNvSpPr>
          <p:nvPr/>
        </p:nvSpPr>
        <p:spPr bwMode="auto">
          <a:xfrm>
            <a:off x="7088188" y="6099175"/>
            <a:ext cx="1619250" cy="0"/>
          </a:xfrm>
          <a:prstGeom prst="line">
            <a:avLst/>
          </a:prstGeom>
          <a:noFill/>
          <a:ln w="6350">
            <a:solidFill>
              <a:schemeClr val="tx1"/>
            </a:solidFill>
            <a:round/>
            <a:headEnd/>
            <a:tailEnd/>
          </a:ln>
          <a:effectLst/>
        </p:spPr>
        <p:txBody>
          <a:bodyPr/>
          <a:lstStyle/>
          <a:p>
            <a:endParaRPr lang="da-DK"/>
          </a:p>
        </p:txBody>
      </p:sp>
      <p:sp>
        <p:nvSpPr>
          <p:cNvPr id="265226" name="Line 10"/>
          <p:cNvSpPr>
            <a:spLocks noChangeShapeType="1"/>
          </p:cNvSpPr>
          <p:nvPr/>
        </p:nvSpPr>
        <p:spPr bwMode="auto">
          <a:xfrm>
            <a:off x="431800" y="1204913"/>
            <a:ext cx="1800225" cy="0"/>
          </a:xfrm>
          <a:prstGeom prst="line">
            <a:avLst/>
          </a:prstGeom>
          <a:noFill/>
          <a:ln w="6350">
            <a:solidFill>
              <a:schemeClr val="tx1"/>
            </a:solidFill>
            <a:round/>
            <a:headEnd/>
            <a:tailEnd/>
          </a:ln>
          <a:effectLst/>
        </p:spPr>
        <p:txBody>
          <a:bodyPr/>
          <a:lstStyle/>
          <a:p>
            <a:endParaRPr lang="da-DK"/>
          </a:p>
        </p:txBody>
      </p:sp>
      <p:grpSp>
        <p:nvGrpSpPr>
          <p:cNvPr id="265242" name="Group 23"/>
          <p:cNvGrpSpPr>
            <a:grpSpLocks/>
          </p:cNvGrpSpPr>
          <p:nvPr/>
        </p:nvGrpSpPr>
        <p:grpSpPr bwMode="auto">
          <a:xfrm>
            <a:off x="9612313" y="5589588"/>
            <a:ext cx="738187" cy="255587"/>
            <a:chOff x="-884047" y="3823106"/>
            <a:chExt cx="737997" cy="255588"/>
          </a:xfrm>
        </p:grpSpPr>
        <p:sp>
          <p:nvSpPr>
            <p:cNvPr id="15" name="Line 14"/>
            <p:cNvSpPr>
              <a:spLocks noChangeShapeType="1"/>
            </p:cNvSpPr>
            <p:nvPr/>
          </p:nvSpPr>
          <p:spPr bwMode="auto">
            <a:xfrm flipV="1">
              <a:off x="-884047" y="3951694"/>
              <a:ext cx="242824" cy="0"/>
            </a:xfrm>
            <a:prstGeom prst="line">
              <a:avLst/>
            </a:prstGeom>
            <a:noFill/>
            <a:ln w="38100">
              <a:solidFill>
                <a:schemeClr val="tx1"/>
              </a:solidFill>
              <a:round/>
              <a:headEnd/>
              <a:tailEnd type="triangle" w="med" len="med"/>
            </a:ln>
            <a:extLst/>
          </p:spPr>
          <p:txBody>
            <a:bodyPr/>
            <a:lstStyle/>
            <a:p>
              <a:pPr>
                <a:lnSpc>
                  <a:spcPct val="100000"/>
                </a:lnSpc>
                <a:defRPr/>
              </a:pPr>
              <a:endParaRPr lang="en-GB" sz="1800">
                <a:latin typeface="Arial" charset="0"/>
                <a:cs typeface="Arial" charset="0"/>
              </a:endParaRPr>
            </a:p>
          </p:txBody>
        </p:sp>
        <p:grpSp>
          <p:nvGrpSpPr>
            <p:cNvPr id="265244" name="Group 15"/>
            <p:cNvGrpSpPr>
              <a:grpSpLocks/>
            </p:cNvGrpSpPr>
            <p:nvPr/>
          </p:nvGrpSpPr>
          <p:grpSpPr bwMode="auto">
            <a:xfrm>
              <a:off x="-598488" y="3823106"/>
              <a:ext cx="452438" cy="255588"/>
              <a:chOff x="-318" y="2953"/>
              <a:chExt cx="285" cy="161"/>
            </a:xfrm>
          </p:grpSpPr>
          <p:pic>
            <p:nvPicPr>
              <p:cNvPr id="265245" name="Picture 16"/>
              <p:cNvPicPr>
                <a:picLocks noChangeAspect="1" noChangeArrowheads="1"/>
              </p:cNvPicPr>
              <p:nvPr/>
            </p:nvPicPr>
            <p:blipFill>
              <a:blip r:embed="rId13" cstate="print"/>
              <a:srcRect/>
              <a:stretch>
                <a:fillRect/>
              </a:stretch>
            </p:blipFill>
            <p:spPr bwMode="auto">
              <a:xfrm>
                <a:off x="-318" y="2953"/>
                <a:ext cx="285" cy="145"/>
              </a:xfrm>
              <a:prstGeom prst="rect">
                <a:avLst/>
              </a:prstGeom>
              <a:noFill/>
              <a:ln w="9525">
                <a:noFill/>
                <a:miter lim="800000"/>
                <a:headEnd/>
                <a:tailEnd/>
              </a:ln>
            </p:spPr>
          </p:pic>
          <p:sp>
            <p:nvSpPr>
              <p:cNvPr id="19" name="Line 17"/>
              <p:cNvSpPr>
                <a:spLocks noChangeShapeType="1"/>
              </p:cNvSpPr>
              <p:nvPr/>
            </p:nvSpPr>
            <p:spPr bwMode="auto">
              <a:xfrm>
                <a:off x="-165" y="2954"/>
                <a:ext cx="113" cy="160"/>
              </a:xfrm>
              <a:prstGeom prst="line">
                <a:avLst/>
              </a:prstGeom>
              <a:noFill/>
              <a:ln w="19050">
                <a:solidFill>
                  <a:schemeClr val="tx1"/>
                </a:solidFill>
                <a:round/>
                <a:headEnd/>
                <a:tailEnd/>
              </a:ln>
              <a:extLst/>
            </p:spPr>
            <p:txBody>
              <a:bodyPr/>
              <a:lstStyle/>
              <a:p>
                <a:pPr>
                  <a:lnSpc>
                    <a:spcPct val="100000"/>
                  </a:lnSpc>
                  <a:defRPr/>
                </a:pPr>
                <a:endParaRPr lang="en-GB" sz="1800">
                  <a:latin typeface="Arial" charset="0"/>
                  <a:cs typeface="Arial" charset="0"/>
                </a:endParaRPr>
              </a:p>
            </p:txBody>
          </p:sp>
          <p:sp>
            <p:nvSpPr>
              <p:cNvPr id="20" name="Line 18"/>
              <p:cNvSpPr>
                <a:spLocks noChangeShapeType="1"/>
              </p:cNvSpPr>
              <p:nvPr/>
            </p:nvSpPr>
            <p:spPr bwMode="auto">
              <a:xfrm flipH="1">
                <a:off x="-159" y="2954"/>
                <a:ext cx="91" cy="160"/>
              </a:xfrm>
              <a:prstGeom prst="line">
                <a:avLst/>
              </a:prstGeom>
              <a:noFill/>
              <a:ln w="19050">
                <a:solidFill>
                  <a:schemeClr val="tx1"/>
                </a:solidFill>
                <a:round/>
                <a:headEnd/>
                <a:tailEnd/>
              </a:ln>
              <a:extLst/>
            </p:spPr>
            <p:txBody>
              <a:bodyPr/>
              <a:lstStyle/>
              <a:p>
                <a:pPr>
                  <a:lnSpc>
                    <a:spcPct val="100000"/>
                  </a:lnSpc>
                  <a:defRPr/>
                </a:pPr>
                <a:endParaRPr lang="en-GB" sz="1800">
                  <a:latin typeface="Arial" charset="0"/>
                  <a:cs typeface="Arial" charset="0"/>
                </a:endParaRPr>
              </a:p>
            </p:txBody>
          </p:sp>
        </p:grpSp>
      </p:grpSp>
      <p:grpSp>
        <p:nvGrpSpPr>
          <p:cNvPr id="265248" name="Group 19"/>
          <p:cNvGrpSpPr>
            <a:grpSpLocks/>
          </p:cNvGrpSpPr>
          <p:nvPr/>
        </p:nvGrpSpPr>
        <p:grpSpPr bwMode="auto">
          <a:xfrm>
            <a:off x="9658350" y="4214813"/>
            <a:ext cx="684213" cy="263525"/>
            <a:chOff x="-464" y="2256"/>
            <a:chExt cx="431" cy="166"/>
          </a:xfrm>
        </p:grpSpPr>
        <p:pic>
          <p:nvPicPr>
            <p:cNvPr id="265249" name="Picture 14" descr="fke3b.jpg"/>
            <p:cNvPicPr>
              <a:picLocks noChangeAspect="1"/>
            </p:cNvPicPr>
            <p:nvPr/>
          </p:nvPicPr>
          <p:blipFill>
            <a:blip r:embed="rId14" cstate="print"/>
            <a:srcRect/>
            <a:stretch>
              <a:fillRect/>
            </a:stretch>
          </p:blipFill>
          <p:spPr bwMode="auto">
            <a:xfrm>
              <a:off x="-464" y="2274"/>
              <a:ext cx="260" cy="127"/>
            </a:xfrm>
            <a:prstGeom prst="rect">
              <a:avLst/>
            </a:prstGeom>
            <a:noFill/>
            <a:ln w="9525">
              <a:noFill/>
              <a:miter lim="800000"/>
              <a:headEnd/>
              <a:tailEnd/>
            </a:ln>
          </p:spPr>
        </p:pic>
        <p:sp>
          <p:nvSpPr>
            <p:cNvPr id="23" name="Line 21"/>
            <p:cNvSpPr>
              <a:spLocks noChangeShapeType="1"/>
            </p:cNvSpPr>
            <p:nvPr/>
          </p:nvSpPr>
          <p:spPr bwMode="auto">
            <a:xfrm>
              <a:off x="-464" y="2261"/>
              <a:ext cx="120" cy="161"/>
            </a:xfrm>
            <a:prstGeom prst="line">
              <a:avLst/>
            </a:prstGeom>
            <a:noFill/>
            <a:ln w="19050">
              <a:solidFill>
                <a:schemeClr val="tx1"/>
              </a:solidFill>
              <a:round/>
              <a:headEnd/>
              <a:tailEnd/>
            </a:ln>
            <a:extLst/>
          </p:spPr>
          <p:txBody>
            <a:bodyPr/>
            <a:lstStyle/>
            <a:p>
              <a:pPr>
                <a:lnSpc>
                  <a:spcPct val="100000"/>
                </a:lnSpc>
                <a:defRPr/>
              </a:pPr>
              <a:endParaRPr lang="en-GB" sz="1800">
                <a:latin typeface="Arial" charset="0"/>
                <a:cs typeface="Arial" charset="0"/>
              </a:endParaRPr>
            </a:p>
          </p:txBody>
        </p:sp>
        <p:sp>
          <p:nvSpPr>
            <p:cNvPr id="24" name="Line 22"/>
            <p:cNvSpPr>
              <a:spLocks noChangeShapeType="1"/>
            </p:cNvSpPr>
            <p:nvPr/>
          </p:nvSpPr>
          <p:spPr bwMode="auto">
            <a:xfrm flipH="1">
              <a:off x="-454" y="2256"/>
              <a:ext cx="116" cy="159"/>
            </a:xfrm>
            <a:prstGeom prst="line">
              <a:avLst/>
            </a:prstGeom>
            <a:noFill/>
            <a:ln w="19050">
              <a:solidFill>
                <a:schemeClr val="tx1"/>
              </a:solidFill>
              <a:round/>
              <a:headEnd/>
              <a:tailEnd/>
            </a:ln>
            <a:extLst/>
          </p:spPr>
          <p:txBody>
            <a:bodyPr/>
            <a:lstStyle/>
            <a:p>
              <a:pPr>
                <a:lnSpc>
                  <a:spcPct val="100000"/>
                </a:lnSpc>
                <a:defRPr/>
              </a:pPr>
              <a:endParaRPr lang="en-GB" sz="1800">
                <a:latin typeface="Arial" charset="0"/>
                <a:cs typeface="Arial" charset="0"/>
              </a:endParaRPr>
            </a:p>
          </p:txBody>
        </p:sp>
        <p:sp>
          <p:nvSpPr>
            <p:cNvPr id="25" name="Line 23"/>
            <p:cNvSpPr>
              <a:spLocks noChangeShapeType="1"/>
            </p:cNvSpPr>
            <p:nvPr/>
          </p:nvSpPr>
          <p:spPr bwMode="auto">
            <a:xfrm flipH="1">
              <a:off x="-169" y="2332"/>
              <a:ext cx="136" cy="0"/>
            </a:xfrm>
            <a:prstGeom prst="line">
              <a:avLst/>
            </a:prstGeom>
            <a:noFill/>
            <a:ln w="38100">
              <a:solidFill>
                <a:schemeClr val="tx1"/>
              </a:solidFill>
              <a:round/>
              <a:headEnd/>
              <a:tailEnd type="triangle" w="med" len="med"/>
            </a:ln>
            <a:extLst/>
          </p:spPr>
          <p:txBody>
            <a:bodyPr/>
            <a:lstStyle/>
            <a:p>
              <a:pPr>
                <a:lnSpc>
                  <a:spcPct val="100000"/>
                </a:lnSpc>
                <a:defRPr/>
              </a:pPr>
              <a:endParaRPr lang="en-GB" sz="1800">
                <a:latin typeface="Arial" charset="0"/>
                <a:cs typeface="Arial" charset="0"/>
              </a:endParaRPr>
            </a:p>
          </p:txBody>
        </p:sp>
      </p:grpSp>
      <p:sp>
        <p:nvSpPr>
          <p:cNvPr id="265257" name="Text Box 41"/>
          <p:cNvSpPr txBox="1">
            <a:spLocks noChangeArrowheads="1"/>
          </p:cNvSpPr>
          <p:nvPr/>
        </p:nvSpPr>
        <p:spPr bwMode="auto">
          <a:xfrm>
            <a:off x="9217025" y="-26988"/>
            <a:ext cx="1943100" cy="2149476"/>
          </a:xfrm>
          <a:prstGeom prst="rect">
            <a:avLst/>
          </a:prstGeom>
          <a:noFill/>
          <a:ln w="9525" algn="ctr">
            <a:noFill/>
            <a:miter lim="800000"/>
            <a:headEnd/>
            <a:tailEnd/>
          </a:ln>
          <a:effectLst/>
        </p:spPr>
        <p:txBody>
          <a:bodyPr>
            <a:spAutoFit/>
          </a:bodyPr>
          <a:lstStyle/>
          <a:p>
            <a:pPr marL="342900" indent="-342900">
              <a:spcBef>
                <a:spcPct val="50000"/>
              </a:spcBef>
            </a:pPr>
            <a:r>
              <a:rPr lang="da-DK" sz="1000" b="1">
                <a:solidFill>
                  <a:schemeClr val="bg1"/>
                </a:solidFill>
              </a:rPr>
              <a:t>Tilføj hjælpelinjer:</a:t>
            </a:r>
          </a:p>
          <a:p>
            <a:pPr marL="342900" indent="-342900">
              <a:spcBef>
                <a:spcPct val="50000"/>
              </a:spcBef>
              <a:buFontTx/>
              <a:buAutoNum type="arabicPeriod"/>
            </a:pPr>
            <a:r>
              <a:rPr lang="da-DK" sz="1000">
                <a:solidFill>
                  <a:schemeClr val="bg1"/>
                </a:solidFill>
              </a:rPr>
              <a:t>Højreklik et sted i det grå område rundt om dette dias</a:t>
            </a:r>
          </a:p>
          <a:p>
            <a:pPr marL="342900" indent="-342900">
              <a:spcBef>
                <a:spcPct val="50000"/>
              </a:spcBef>
              <a:buFontTx/>
              <a:buAutoNum type="arabicPeriod"/>
            </a:pPr>
            <a:r>
              <a:rPr lang="da-DK" sz="1000">
                <a:solidFill>
                  <a:schemeClr val="bg1"/>
                </a:solidFill>
              </a:rPr>
              <a:t>Vælg "Gitter og hjælpelinjer"</a:t>
            </a:r>
          </a:p>
          <a:p>
            <a:pPr marL="342900" indent="-342900">
              <a:spcBef>
                <a:spcPct val="50000"/>
              </a:spcBef>
              <a:buFontTx/>
              <a:buAutoNum type="arabicPeriod"/>
            </a:pPr>
            <a:r>
              <a:rPr lang="da-DK" sz="1000">
                <a:solidFill>
                  <a:schemeClr val="bg1"/>
                </a:solidFill>
              </a:rPr>
              <a:t>Vælg "Vis hjælpelinjer på skærm"</a:t>
            </a:r>
          </a:p>
        </p:txBody>
      </p:sp>
      <p:pic>
        <p:nvPicPr>
          <p:cNvPr id="28" name="Billede 27"/>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6699125" y="44624"/>
            <a:ext cx="2049339" cy="1038685"/>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hdr="0"/>
  <p:txStyles>
    <p:titleStyle>
      <a:lvl1pPr algn="l" rtl="0" fontAlgn="base">
        <a:lnSpc>
          <a:spcPts val="3600"/>
        </a:lnSpc>
        <a:spcBef>
          <a:spcPct val="0"/>
        </a:spcBef>
        <a:spcAft>
          <a:spcPct val="0"/>
        </a:spcAft>
        <a:defRPr sz="3400" b="1">
          <a:solidFill>
            <a:schemeClr val="tx1"/>
          </a:solidFill>
          <a:latin typeface="+mj-lt"/>
          <a:ea typeface="+mj-ea"/>
          <a:cs typeface="+mj-cs"/>
        </a:defRPr>
      </a:lvl1pPr>
      <a:lvl2pPr algn="l" rtl="0" fontAlgn="base">
        <a:lnSpc>
          <a:spcPts val="3600"/>
        </a:lnSpc>
        <a:spcBef>
          <a:spcPct val="0"/>
        </a:spcBef>
        <a:spcAft>
          <a:spcPct val="0"/>
        </a:spcAft>
        <a:defRPr sz="3400" b="1">
          <a:solidFill>
            <a:schemeClr val="tx1"/>
          </a:solidFill>
          <a:latin typeface="Georgia" pitchFamily="18" charset="0"/>
        </a:defRPr>
      </a:lvl2pPr>
      <a:lvl3pPr algn="l" rtl="0" fontAlgn="base">
        <a:lnSpc>
          <a:spcPts val="3600"/>
        </a:lnSpc>
        <a:spcBef>
          <a:spcPct val="0"/>
        </a:spcBef>
        <a:spcAft>
          <a:spcPct val="0"/>
        </a:spcAft>
        <a:defRPr sz="3400" b="1">
          <a:solidFill>
            <a:schemeClr val="tx1"/>
          </a:solidFill>
          <a:latin typeface="Georgia" pitchFamily="18" charset="0"/>
        </a:defRPr>
      </a:lvl3pPr>
      <a:lvl4pPr algn="l" rtl="0" fontAlgn="base">
        <a:lnSpc>
          <a:spcPts val="3600"/>
        </a:lnSpc>
        <a:spcBef>
          <a:spcPct val="0"/>
        </a:spcBef>
        <a:spcAft>
          <a:spcPct val="0"/>
        </a:spcAft>
        <a:defRPr sz="3400" b="1">
          <a:solidFill>
            <a:schemeClr val="tx1"/>
          </a:solidFill>
          <a:latin typeface="Georgia" pitchFamily="18" charset="0"/>
        </a:defRPr>
      </a:lvl4pPr>
      <a:lvl5pPr algn="l" rtl="0" fontAlgn="base">
        <a:lnSpc>
          <a:spcPts val="3600"/>
        </a:lnSpc>
        <a:spcBef>
          <a:spcPct val="0"/>
        </a:spcBef>
        <a:spcAft>
          <a:spcPct val="0"/>
        </a:spcAft>
        <a:defRPr sz="3400" b="1">
          <a:solidFill>
            <a:schemeClr val="tx1"/>
          </a:solidFill>
          <a:latin typeface="Georgia" pitchFamily="18" charset="0"/>
        </a:defRPr>
      </a:lvl5pPr>
      <a:lvl6pPr marL="457200" algn="l" rtl="0" fontAlgn="base">
        <a:lnSpc>
          <a:spcPts val="3600"/>
        </a:lnSpc>
        <a:spcBef>
          <a:spcPct val="0"/>
        </a:spcBef>
        <a:spcAft>
          <a:spcPct val="0"/>
        </a:spcAft>
        <a:defRPr sz="3400" b="1">
          <a:solidFill>
            <a:schemeClr val="tx1"/>
          </a:solidFill>
          <a:latin typeface="Georgia" pitchFamily="18" charset="0"/>
        </a:defRPr>
      </a:lvl6pPr>
      <a:lvl7pPr marL="914400" algn="l" rtl="0" fontAlgn="base">
        <a:lnSpc>
          <a:spcPts val="3600"/>
        </a:lnSpc>
        <a:spcBef>
          <a:spcPct val="0"/>
        </a:spcBef>
        <a:spcAft>
          <a:spcPct val="0"/>
        </a:spcAft>
        <a:defRPr sz="3400" b="1">
          <a:solidFill>
            <a:schemeClr val="tx1"/>
          </a:solidFill>
          <a:latin typeface="Georgia" pitchFamily="18" charset="0"/>
        </a:defRPr>
      </a:lvl7pPr>
      <a:lvl8pPr marL="1371600" algn="l" rtl="0" fontAlgn="base">
        <a:lnSpc>
          <a:spcPts val="3600"/>
        </a:lnSpc>
        <a:spcBef>
          <a:spcPct val="0"/>
        </a:spcBef>
        <a:spcAft>
          <a:spcPct val="0"/>
        </a:spcAft>
        <a:defRPr sz="3400" b="1">
          <a:solidFill>
            <a:schemeClr val="tx1"/>
          </a:solidFill>
          <a:latin typeface="Georgia" pitchFamily="18" charset="0"/>
        </a:defRPr>
      </a:lvl8pPr>
      <a:lvl9pPr marL="1828800" algn="l" rtl="0" fontAlgn="base">
        <a:lnSpc>
          <a:spcPts val="3600"/>
        </a:lnSpc>
        <a:spcBef>
          <a:spcPct val="0"/>
        </a:spcBef>
        <a:spcAft>
          <a:spcPct val="0"/>
        </a:spcAft>
        <a:defRPr sz="3400" b="1">
          <a:solidFill>
            <a:schemeClr val="tx1"/>
          </a:solidFill>
          <a:latin typeface="Georgia" pitchFamily="18" charset="0"/>
        </a:defRPr>
      </a:lvl9pPr>
    </p:titleStyle>
    <p:bodyStyle>
      <a:lvl1pPr marL="142875" indent="-142875" algn="l" rtl="0" fontAlgn="base">
        <a:lnSpc>
          <a:spcPts val="2100"/>
        </a:lnSpc>
        <a:spcBef>
          <a:spcPct val="20000"/>
        </a:spcBef>
        <a:spcAft>
          <a:spcPct val="0"/>
        </a:spcAft>
        <a:buChar char="•"/>
        <a:defRPr>
          <a:solidFill>
            <a:schemeClr val="tx1"/>
          </a:solidFill>
          <a:latin typeface="+mn-lt"/>
          <a:ea typeface="+mn-ea"/>
          <a:cs typeface="+mn-cs"/>
        </a:defRPr>
      </a:lvl1pPr>
      <a:lvl2pPr marL="595313" indent="-133350" algn="l" rtl="0" fontAlgn="base">
        <a:lnSpc>
          <a:spcPts val="1700"/>
        </a:lnSpc>
        <a:spcBef>
          <a:spcPct val="20000"/>
        </a:spcBef>
        <a:spcAft>
          <a:spcPct val="0"/>
        </a:spcAft>
        <a:buChar char="•"/>
        <a:defRPr sz="1400">
          <a:solidFill>
            <a:schemeClr val="tx1"/>
          </a:solidFill>
          <a:latin typeface="+mn-lt"/>
        </a:defRPr>
      </a:lvl2pPr>
      <a:lvl3pPr marL="1014413" indent="-104775" algn="l" rtl="0" fontAlgn="base">
        <a:lnSpc>
          <a:spcPts val="1500"/>
        </a:lnSpc>
        <a:spcBef>
          <a:spcPct val="20000"/>
        </a:spcBef>
        <a:spcAft>
          <a:spcPct val="0"/>
        </a:spcAft>
        <a:buChar char="•"/>
        <a:defRPr sz="1200">
          <a:solidFill>
            <a:schemeClr val="tx1"/>
          </a:solidFill>
          <a:latin typeface="+mn-lt"/>
        </a:defRPr>
      </a:lvl3pPr>
      <a:lvl4pPr marL="1438275" indent="-100013" algn="l" rtl="0" fontAlgn="base">
        <a:lnSpc>
          <a:spcPts val="1200"/>
        </a:lnSpc>
        <a:spcBef>
          <a:spcPct val="20000"/>
        </a:spcBef>
        <a:spcAft>
          <a:spcPct val="0"/>
        </a:spcAft>
        <a:buChar char="•"/>
        <a:defRPr sz="1000">
          <a:solidFill>
            <a:schemeClr val="tx1"/>
          </a:solidFill>
          <a:latin typeface="+mn-lt"/>
        </a:defRPr>
      </a:lvl4pPr>
      <a:lvl5pPr marL="1589088" indent="-87313" algn="l" rtl="0" fontAlgn="base">
        <a:spcBef>
          <a:spcPct val="20000"/>
        </a:spcBef>
        <a:spcAft>
          <a:spcPct val="0"/>
        </a:spcAft>
        <a:buChar char="•"/>
        <a:defRPr sz="1400">
          <a:solidFill>
            <a:schemeClr val="tx1"/>
          </a:solidFill>
          <a:latin typeface="+mn-lt"/>
        </a:defRPr>
      </a:lvl5pPr>
      <a:lvl6pPr marL="2046288" indent="-87313" algn="l" rtl="0" fontAlgn="base">
        <a:spcBef>
          <a:spcPct val="20000"/>
        </a:spcBef>
        <a:spcAft>
          <a:spcPct val="0"/>
        </a:spcAft>
        <a:buChar char="•"/>
        <a:defRPr sz="1400">
          <a:solidFill>
            <a:schemeClr val="tx1"/>
          </a:solidFill>
          <a:latin typeface="+mn-lt"/>
        </a:defRPr>
      </a:lvl6pPr>
      <a:lvl7pPr marL="2503488" indent="-87313" algn="l" rtl="0" fontAlgn="base">
        <a:spcBef>
          <a:spcPct val="20000"/>
        </a:spcBef>
        <a:spcAft>
          <a:spcPct val="0"/>
        </a:spcAft>
        <a:buChar char="•"/>
        <a:defRPr sz="1400">
          <a:solidFill>
            <a:schemeClr val="tx1"/>
          </a:solidFill>
          <a:latin typeface="+mn-lt"/>
        </a:defRPr>
      </a:lvl7pPr>
      <a:lvl8pPr marL="2960688" indent="-87313" algn="l" rtl="0" fontAlgn="base">
        <a:spcBef>
          <a:spcPct val="20000"/>
        </a:spcBef>
        <a:spcAft>
          <a:spcPct val="0"/>
        </a:spcAft>
        <a:buChar char="•"/>
        <a:defRPr sz="1400">
          <a:solidFill>
            <a:schemeClr val="tx1"/>
          </a:solidFill>
          <a:latin typeface="+mn-lt"/>
        </a:defRPr>
      </a:lvl8pPr>
      <a:lvl9pPr marL="3417888" indent="-87313" algn="l" rtl="0" fontAlgn="base">
        <a:spcBef>
          <a:spcPct val="20000"/>
        </a:spcBef>
        <a:spcAft>
          <a:spcPct val="0"/>
        </a:spcAft>
        <a:buChar char="•"/>
        <a:defRPr sz="14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82627" name="Rectangle 3"/>
          <p:cNvSpPr>
            <a:spLocks noGrp="1" noChangeArrowheads="1"/>
          </p:cNvSpPr>
          <p:nvPr>
            <p:ph type="title"/>
          </p:nvPr>
        </p:nvSpPr>
        <p:spPr bwMode="auto">
          <a:xfrm>
            <a:off x="431800" y="1277938"/>
            <a:ext cx="6478588" cy="1143000"/>
          </a:xfrm>
          <a:prstGeom prst="rect">
            <a:avLst/>
          </a:prstGeom>
          <a:noFill/>
          <a:ln w="9525">
            <a:noFill/>
            <a:miter lim="800000"/>
            <a:headEnd/>
            <a:tailEnd/>
          </a:ln>
          <a:effectLst/>
        </p:spPr>
        <p:txBody>
          <a:bodyPr vert="horz" wrap="square" lIns="0" tIns="46800" rIns="0" bIns="46800" numCol="1" anchor="b" anchorCtr="0" compatLnSpc="1">
            <a:prstTxWarp prst="textNoShape">
              <a:avLst/>
            </a:prstTxWarp>
          </a:bodyPr>
          <a:lstStyle/>
          <a:p>
            <a:pPr lvl="0"/>
            <a:r>
              <a:rPr lang="da-DK" smtClean="0"/>
              <a:t>Click to edit Master title style</a:t>
            </a:r>
          </a:p>
        </p:txBody>
      </p:sp>
      <p:sp>
        <p:nvSpPr>
          <p:cNvPr id="282628" name="Rectangle 4"/>
          <p:cNvSpPr>
            <a:spLocks noGrp="1" noChangeArrowheads="1"/>
          </p:cNvSpPr>
          <p:nvPr>
            <p:ph type="body" idx="1"/>
          </p:nvPr>
        </p:nvSpPr>
        <p:spPr bwMode="auto">
          <a:xfrm>
            <a:off x="431800" y="2497138"/>
            <a:ext cx="8277225" cy="3332162"/>
          </a:xfrm>
          <a:prstGeom prst="rect">
            <a:avLst/>
          </a:prstGeom>
          <a:noFill/>
          <a:ln w="9525">
            <a:noFill/>
            <a:miter lim="800000"/>
            <a:headEnd/>
            <a:tailEnd/>
          </a:ln>
          <a:effectLst/>
        </p:spPr>
        <p:txBody>
          <a:bodyPr vert="horz" wrap="square" lIns="0" tIns="0" rIns="91440" bIns="45720" numCol="1" anchor="t" anchorCtr="0" compatLnSpc="1">
            <a:prstTxWarp prst="textNoShape">
              <a:avLst/>
            </a:prstTxWarp>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p:txBody>
      </p:sp>
      <p:sp>
        <p:nvSpPr>
          <p:cNvPr id="282629" name="Rectangle 5"/>
          <p:cNvSpPr>
            <a:spLocks noGrp="1" noChangeArrowheads="1"/>
          </p:cNvSpPr>
          <p:nvPr>
            <p:ph type="dt" sz="half" idx="2"/>
          </p:nvPr>
        </p:nvSpPr>
        <p:spPr bwMode="auto">
          <a:xfrm>
            <a:off x="7088188" y="6273800"/>
            <a:ext cx="1619250" cy="179388"/>
          </a:xfrm>
          <a:prstGeom prst="rect">
            <a:avLst/>
          </a:prstGeom>
          <a:noFill/>
          <a:ln w="9525">
            <a:noFill/>
            <a:miter lim="800000"/>
            <a:headEnd/>
            <a:tailEnd/>
          </a:ln>
          <a:effectLst/>
        </p:spPr>
        <p:txBody>
          <a:bodyPr vert="horz" wrap="square" lIns="91440" tIns="45720" rIns="0" bIns="0" numCol="1" anchor="b" anchorCtr="0" compatLnSpc="1">
            <a:prstTxWarp prst="textNoShape">
              <a:avLst/>
            </a:prstTxWarp>
          </a:bodyPr>
          <a:lstStyle>
            <a:lvl1pPr algn="r">
              <a:lnSpc>
                <a:spcPts val="1400"/>
              </a:lnSpc>
              <a:defRPr sz="1000"/>
            </a:lvl1pPr>
          </a:lstStyle>
          <a:p>
            <a:fld id="{ADBD7BBC-463A-48EA-AC9F-4F9CB3A06FE0}" type="datetime1">
              <a:rPr lang="da-DK" smtClean="0"/>
              <a:t>15-11-2016</a:t>
            </a:fld>
            <a:endParaRPr lang="da-DK"/>
          </a:p>
        </p:txBody>
      </p:sp>
      <p:sp>
        <p:nvSpPr>
          <p:cNvPr id="282630" name="Rectangle 6"/>
          <p:cNvSpPr>
            <a:spLocks noGrp="1" noChangeArrowheads="1"/>
          </p:cNvSpPr>
          <p:nvPr>
            <p:ph type="ftr" sz="quarter" idx="3"/>
          </p:nvPr>
        </p:nvSpPr>
        <p:spPr bwMode="auto">
          <a:xfrm>
            <a:off x="431800" y="6269038"/>
            <a:ext cx="6405563" cy="360362"/>
          </a:xfrm>
          <a:prstGeom prst="rect">
            <a:avLst/>
          </a:prstGeom>
          <a:noFill/>
          <a:ln w="9525">
            <a:noFill/>
            <a:miter lim="800000"/>
            <a:headEnd/>
            <a:tailEnd/>
          </a:ln>
          <a:effectLst/>
        </p:spPr>
        <p:txBody>
          <a:bodyPr vert="horz" wrap="square" lIns="0" tIns="45720" rIns="91440" bIns="0" numCol="1" anchor="b" anchorCtr="0" compatLnSpc="1">
            <a:prstTxWarp prst="textNoShape">
              <a:avLst/>
            </a:prstTxWarp>
          </a:bodyPr>
          <a:lstStyle>
            <a:lvl1pPr>
              <a:lnSpc>
                <a:spcPts val="1400"/>
              </a:lnSpc>
              <a:defRPr sz="1000"/>
            </a:lvl1pPr>
          </a:lstStyle>
          <a:p>
            <a:r>
              <a:rPr lang="da-DK" smtClean="0"/>
              <a:t>Jens Erik Kajhøj</a:t>
            </a:r>
            <a:endParaRPr lang="da-DK" dirty="0"/>
          </a:p>
        </p:txBody>
      </p:sp>
      <p:sp>
        <p:nvSpPr>
          <p:cNvPr id="282631" name="Rectangle 7"/>
          <p:cNvSpPr>
            <a:spLocks noGrp="1" noChangeArrowheads="1"/>
          </p:cNvSpPr>
          <p:nvPr>
            <p:ph type="sldNum" sz="quarter" idx="4"/>
          </p:nvPr>
        </p:nvSpPr>
        <p:spPr bwMode="auto">
          <a:xfrm>
            <a:off x="7088188" y="6451600"/>
            <a:ext cx="1619250" cy="179388"/>
          </a:xfrm>
          <a:prstGeom prst="rect">
            <a:avLst/>
          </a:prstGeom>
          <a:noFill/>
          <a:ln w="9525">
            <a:noFill/>
            <a:miter lim="800000"/>
            <a:headEnd/>
            <a:tailEnd/>
          </a:ln>
          <a:effectLst/>
        </p:spPr>
        <p:txBody>
          <a:bodyPr vert="horz" wrap="square" lIns="91440" tIns="45720" rIns="0" bIns="0" numCol="1" anchor="b" anchorCtr="0" compatLnSpc="1">
            <a:prstTxWarp prst="textNoShape">
              <a:avLst/>
            </a:prstTxWarp>
          </a:bodyPr>
          <a:lstStyle>
            <a:lvl1pPr algn="r">
              <a:lnSpc>
                <a:spcPts val="1400"/>
              </a:lnSpc>
              <a:defRPr sz="1000"/>
            </a:lvl1pPr>
          </a:lstStyle>
          <a:p>
            <a:r>
              <a:rPr lang="da-DK"/>
              <a:t>Side </a:t>
            </a:r>
            <a:fld id="{C01D196F-7E18-49E4-B0E2-F9AB1FD569FD}" type="slidenum">
              <a:rPr lang="da-DK"/>
              <a:pPr/>
              <a:t>‹nr.›</a:t>
            </a:fld>
            <a:endParaRPr lang="da-DK"/>
          </a:p>
        </p:txBody>
      </p:sp>
      <p:sp>
        <p:nvSpPr>
          <p:cNvPr id="282632" name="Line 8"/>
          <p:cNvSpPr>
            <a:spLocks noChangeShapeType="1"/>
          </p:cNvSpPr>
          <p:nvPr/>
        </p:nvSpPr>
        <p:spPr bwMode="auto">
          <a:xfrm>
            <a:off x="431800" y="6099175"/>
            <a:ext cx="6405563" cy="0"/>
          </a:xfrm>
          <a:prstGeom prst="line">
            <a:avLst/>
          </a:prstGeom>
          <a:noFill/>
          <a:ln w="6350">
            <a:solidFill>
              <a:schemeClr val="tx1"/>
            </a:solidFill>
            <a:round/>
            <a:headEnd/>
            <a:tailEnd/>
          </a:ln>
          <a:effectLst/>
        </p:spPr>
        <p:txBody>
          <a:bodyPr/>
          <a:lstStyle/>
          <a:p>
            <a:endParaRPr lang="da-DK"/>
          </a:p>
        </p:txBody>
      </p:sp>
      <p:sp>
        <p:nvSpPr>
          <p:cNvPr id="282633" name="Line 9"/>
          <p:cNvSpPr>
            <a:spLocks noChangeShapeType="1"/>
          </p:cNvSpPr>
          <p:nvPr/>
        </p:nvSpPr>
        <p:spPr bwMode="auto">
          <a:xfrm>
            <a:off x="7088188" y="6099175"/>
            <a:ext cx="1619250" cy="0"/>
          </a:xfrm>
          <a:prstGeom prst="line">
            <a:avLst/>
          </a:prstGeom>
          <a:noFill/>
          <a:ln w="6350">
            <a:solidFill>
              <a:schemeClr val="tx1"/>
            </a:solidFill>
            <a:round/>
            <a:headEnd/>
            <a:tailEnd/>
          </a:ln>
          <a:effectLst/>
        </p:spPr>
        <p:txBody>
          <a:bodyPr/>
          <a:lstStyle/>
          <a:p>
            <a:endParaRPr lang="da-DK"/>
          </a:p>
        </p:txBody>
      </p:sp>
      <p:sp>
        <p:nvSpPr>
          <p:cNvPr id="282634" name="Line 10"/>
          <p:cNvSpPr>
            <a:spLocks noChangeShapeType="1"/>
          </p:cNvSpPr>
          <p:nvPr/>
        </p:nvSpPr>
        <p:spPr bwMode="auto">
          <a:xfrm>
            <a:off x="431800" y="1204913"/>
            <a:ext cx="1800225" cy="0"/>
          </a:xfrm>
          <a:prstGeom prst="line">
            <a:avLst/>
          </a:prstGeom>
          <a:noFill/>
          <a:ln w="6350">
            <a:solidFill>
              <a:schemeClr val="tx1"/>
            </a:solidFill>
            <a:round/>
            <a:headEnd/>
            <a:tailEnd/>
          </a:ln>
          <a:effectLst/>
        </p:spPr>
        <p:txBody>
          <a:bodyPr/>
          <a:lstStyle/>
          <a:p>
            <a:endParaRPr lang="da-DK"/>
          </a:p>
        </p:txBody>
      </p:sp>
      <p:sp>
        <p:nvSpPr>
          <p:cNvPr id="282664" name="Text Box 40"/>
          <p:cNvSpPr txBox="1">
            <a:spLocks noChangeArrowheads="1"/>
          </p:cNvSpPr>
          <p:nvPr/>
        </p:nvSpPr>
        <p:spPr bwMode="auto">
          <a:xfrm>
            <a:off x="9217025" y="2636838"/>
            <a:ext cx="1943100" cy="2835275"/>
          </a:xfrm>
          <a:prstGeom prst="rect">
            <a:avLst/>
          </a:prstGeom>
          <a:noFill/>
          <a:ln w="9525" algn="ctr">
            <a:noFill/>
            <a:miter lim="800000"/>
            <a:headEnd/>
            <a:tailEnd/>
          </a:ln>
          <a:effectLst/>
        </p:spPr>
        <p:txBody>
          <a:bodyPr>
            <a:spAutoFit/>
          </a:bodyPr>
          <a:lstStyle/>
          <a:p>
            <a:pPr marL="342900" indent="-342900">
              <a:spcBef>
                <a:spcPct val="50000"/>
              </a:spcBef>
            </a:pPr>
            <a:r>
              <a:rPr lang="da-DK" sz="1000" b="1">
                <a:solidFill>
                  <a:schemeClr val="bg1"/>
                </a:solidFill>
              </a:rPr>
              <a:t>Tekstniveauer:</a:t>
            </a:r>
          </a:p>
          <a:p>
            <a:pPr marL="342900" indent="-342900">
              <a:spcBef>
                <a:spcPct val="50000"/>
              </a:spcBef>
              <a:buFontTx/>
              <a:buAutoNum type="arabicPeriod"/>
            </a:pPr>
            <a:r>
              <a:rPr lang="da-DK" sz="1000">
                <a:solidFill>
                  <a:schemeClr val="bg1"/>
                </a:solidFill>
              </a:rPr>
              <a:t>For at skifte mellem de forskellige tekstniveauer, brug "Forøg list niveau"-knappen i værktøjslinjen "Formatering".</a:t>
            </a:r>
          </a:p>
          <a:p>
            <a:pPr marL="342900" indent="-342900">
              <a:spcBef>
                <a:spcPct val="50000"/>
              </a:spcBef>
              <a:buFontTx/>
              <a:buAutoNum type="arabicPeriod"/>
            </a:pPr>
            <a:endParaRPr lang="da-DK" sz="1000">
              <a:solidFill>
                <a:schemeClr val="bg1"/>
              </a:solidFill>
            </a:endParaRPr>
          </a:p>
          <a:p>
            <a:pPr marL="342900" indent="-342900">
              <a:spcBef>
                <a:spcPct val="50000"/>
              </a:spcBef>
              <a:buFontTx/>
              <a:buAutoNum type="arabicPeriod"/>
            </a:pPr>
            <a:r>
              <a:rPr lang="da-DK" sz="1000">
                <a:solidFill>
                  <a:schemeClr val="bg1"/>
                </a:solidFill>
              </a:rPr>
              <a:t>For at komme tilbage til tidligere niveauer, brug "Formindsk list niveau"-knappen</a:t>
            </a:r>
          </a:p>
        </p:txBody>
      </p:sp>
      <p:grpSp>
        <p:nvGrpSpPr>
          <p:cNvPr id="282665" name="Group 23"/>
          <p:cNvGrpSpPr>
            <a:grpSpLocks/>
          </p:cNvGrpSpPr>
          <p:nvPr/>
        </p:nvGrpSpPr>
        <p:grpSpPr bwMode="auto">
          <a:xfrm>
            <a:off x="9612313" y="5589588"/>
            <a:ext cx="738187" cy="255587"/>
            <a:chOff x="-884047" y="3823106"/>
            <a:chExt cx="737997" cy="255588"/>
          </a:xfrm>
        </p:grpSpPr>
        <p:sp>
          <p:nvSpPr>
            <p:cNvPr id="15" name="Line 14"/>
            <p:cNvSpPr>
              <a:spLocks noChangeShapeType="1"/>
            </p:cNvSpPr>
            <p:nvPr/>
          </p:nvSpPr>
          <p:spPr bwMode="auto">
            <a:xfrm flipV="1">
              <a:off x="-884047" y="3951694"/>
              <a:ext cx="242824" cy="0"/>
            </a:xfrm>
            <a:prstGeom prst="line">
              <a:avLst/>
            </a:prstGeom>
            <a:noFill/>
            <a:ln w="38100">
              <a:solidFill>
                <a:schemeClr val="tx1"/>
              </a:solidFill>
              <a:round/>
              <a:headEnd/>
              <a:tailEnd type="triangle" w="med" len="med"/>
            </a:ln>
            <a:extLst/>
          </p:spPr>
          <p:txBody>
            <a:bodyPr/>
            <a:lstStyle/>
            <a:p>
              <a:pPr>
                <a:lnSpc>
                  <a:spcPct val="100000"/>
                </a:lnSpc>
                <a:defRPr/>
              </a:pPr>
              <a:endParaRPr lang="en-GB" sz="1800">
                <a:latin typeface="Arial" charset="0"/>
                <a:cs typeface="Arial" charset="0"/>
              </a:endParaRPr>
            </a:p>
          </p:txBody>
        </p:sp>
        <p:grpSp>
          <p:nvGrpSpPr>
            <p:cNvPr id="282667" name="Group 15"/>
            <p:cNvGrpSpPr>
              <a:grpSpLocks/>
            </p:cNvGrpSpPr>
            <p:nvPr/>
          </p:nvGrpSpPr>
          <p:grpSpPr bwMode="auto">
            <a:xfrm>
              <a:off x="-598488" y="3823106"/>
              <a:ext cx="452438" cy="255588"/>
              <a:chOff x="-318" y="2953"/>
              <a:chExt cx="285" cy="161"/>
            </a:xfrm>
          </p:grpSpPr>
          <p:pic>
            <p:nvPicPr>
              <p:cNvPr id="282668" name="Picture 16"/>
              <p:cNvPicPr>
                <a:picLocks noChangeAspect="1" noChangeArrowheads="1"/>
              </p:cNvPicPr>
              <p:nvPr/>
            </p:nvPicPr>
            <p:blipFill>
              <a:blip r:embed="rId13" cstate="print"/>
              <a:srcRect/>
              <a:stretch>
                <a:fillRect/>
              </a:stretch>
            </p:blipFill>
            <p:spPr bwMode="auto">
              <a:xfrm>
                <a:off x="-318" y="2953"/>
                <a:ext cx="285" cy="145"/>
              </a:xfrm>
              <a:prstGeom prst="rect">
                <a:avLst/>
              </a:prstGeom>
              <a:noFill/>
              <a:ln w="9525">
                <a:noFill/>
                <a:miter lim="800000"/>
                <a:headEnd/>
                <a:tailEnd/>
              </a:ln>
            </p:spPr>
          </p:pic>
          <p:sp>
            <p:nvSpPr>
              <p:cNvPr id="19" name="Line 17"/>
              <p:cNvSpPr>
                <a:spLocks noChangeShapeType="1"/>
              </p:cNvSpPr>
              <p:nvPr/>
            </p:nvSpPr>
            <p:spPr bwMode="auto">
              <a:xfrm>
                <a:off x="-165" y="2954"/>
                <a:ext cx="113" cy="160"/>
              </a:xfrm>
              <a:prstGeom prst="line">
                <a:avLst/>
              </a:prstGeom>
              <a:noFill/>
              <a:ln w="19050">
                <a:solidFill>
                  <a:schemeClr val="tx1"/>
                </a:solidFill>
                <a:round/>
                <a:headEnd/>
                <a:tailEnd/>
              </a:ln>
              <a:extLst/>
            </p:spPr>
            <p:txBody>
              <a:bodyPr/>
              <a:lstStyle/>
              <a:p>
                <a:pPr>
                  <a:lnSpc>
                    <a:spcPct val="100000"/>
                  </a:lnSpc>
                  <a:defRPr/>
                </a:pPr>
                <a:endParaRPr lang="en-GB" sz="1800">
                  <a:latin typeface="Arial" charset="0"/>
                  <a:cs typeface="Arial" charset="0"/>
                </a:endParaRPr>
              </a:p>
            </p:txBody>
          </p:sp>
          <p:sp>
            <p:nvSpPr>
              <p:cNvPr id="20" name="Line 18"/>
              <p:cNvSpPr>
                <a:spLocks noChangeShapeType="1"/>
              </p:cNvSpPr>
              <p:nvPr/>
            </p:nvSpPr>
            <p:spPr bwMode="auto">
              <a:xfrm flipH="1">
                <a:off x="-159" y="2954"/>
                <a:ext cx="91" cy="160"/>
              </a:xfrm>
              <a:prstGeom prst="line">
                <a:avLst/>
              </a:prstGeom>
              <a:noFill/>
              <a:ln w="19050">
                <a:solidFill>
                  <a:schemeClr val="tx1"/>
                </a:solidFill>
                <a:round/>
                <a:headEnd/>
                <a:tailEnd/>
              </a:ln>
              <a:extLst/>
            </p:spPr>
            <p:txBody>
              <a:bodyPr/>
              <a:lstStyle/>
              <a:p>
                <a:pPr>
                  <a:lnSpc>
                    <a:spcPct val="100000"/>
                  </a:lnSpc>
                  <a:defRPr/>
                </a:pPr>
                <a:endParaRPr lang="en-GB" sz="1800">
                  <a:latin typeface="Arial" charset="0"/>
                  <a:cs typeface="Arial" charset="0"/>
                </a:endParaRPr>
              </a:p>
            </p:txBody>
          </p:sp>
        </p:grpSp>
      </p:grpSp>
      <p:grpSp>
        <p:nvGrpSpPr>
          <p:cNvPr id="282671" name="Group 19"/>
          <p:cNvGrpSpPr>
            <a:grpSpLocks/>
          </p:cNvGrpSpPr>
          <p:nvPr/>
        </p:nvGrpSpPr>
        <p:grpSpPr bwMode="auto">
          <a:xfrm>
            <a:off x="9658350" y="4214813"/>
            <a:ext cx="684213" cy="263525"/>
            <a:chOff x="-464" y="2256"/>
            <a:chExt cx="431" cy="166"/>
          </a:xfrm>
        </p:grpSpPr>
        <p:pic>
          <p:nvPicPr>
            <p:cNvPr id="282672" name="Picture 14" descr="fke3b.jpg"/>
            <p:cNvPicPr>
              <a:picLocks noChangeAspect="1"/>
            </p:cNvPicPr>
            <p:nvPr/>
          </p:nvPicPr>
          <p:blipFill>
            <a:blip r:embed="rId14" cstate="print"/>
            <a:srcRect/>
            <a:stretch>
              <a:fillRect/>
            </a:stretch>
          </p:blipFill>
          <p:spPr bwMode="auto">
            <a:xfrm>
              <a:off x="-464" y="2274"/>
              <a:ext cx="260" cy="127"/>
            </a:xfrm>
            <a:prstGeom prst="rect">
              <a:avLst/>
            </a:prstGeom>
            <a:noFill/>
            <a:ln w="9525">
              <a:noFill/>
              <a:miter lim="800000"/>
              <a:headEnd/>
              <a:tailEnd/>
            </a:ln>
          </p:spPr>
        </p:pic>
        <p:sp>
          <p:nvSpPr>
            <p:cNvPr id="23" name="Line 21"/>
            <p:cNvSpPr>
              <a:spLocks noChangeShapeType="1"/>
            </p:cNvSpPr>
            <p:nvPr/>
          </p:nvSpPr>
          <p:spPr bwMode="auto">
            <a:xfrm>
              <a:off x="-464" y="2261"/>
              <a:ext cx="120" cy="161"/>
            </a:xfrm>
            <a:prstGeom prst="line">
              <a:avLst/>
            </a:prstGeom>
            <a:noFill/>
            <a:ln w="19050">
              <a:solidFill>
                <a:schemeClr val="tx1"/>
              </a:solidFill>
              <a:round/>
              <a:headEnd/>
              <a:tailEnd/>
            </a:ln>
            <a:extLst/>
          </p:spPr>
          <p:txBody>
            <a:bodyPr/>
            <a:lstStyle/>
            <a:p>
              <a:pPr>
                <a:lnSpc>
                  <a:spcPct val="100000"/>
                </a:lnSpc>
                <a:defRPr/>
              </a:pPr>
              <a:endParaRPr lang="en-GB" sz="1800">
                <a:latin typeface="Arial" charset="0"/>
                <a:cs typeface="Arial" charset="0"/>
              </a:endParaRPr>
            </a:p>
          </p:txBody>
        </p:sp>
        <p:sp>
          <p:nvSpPr>
            <p:cNvPr id="24" name="Line 22"/>
            <p:cNvSpPr>
              <a:spLocks noChangeShapeType="1"/>
            </p:cNvSpPr>
            <p:nvPr/>
          </p:nvSpPr>
          <p:spPr bwMode="auto">
            <a:xfrm flipH="1">
              <a:off x="-454" y="2256"/>
              <a:ext cx="116" cy="159"/>
            </a:xfrm>
            <a:prstGeom prst="line">
              <a:avLst/>
            </a:prstGeom>
            <a:noFill/>
            <a:ln w="19050">
              <a:solidFill>
                <a:schemeClr val="tx1"/>
              </a:solidFill>
              <a:round/>
              <a:headEnd/>
              <a:tailEnd/>
            </a:ln>
            <a:extLst/>
          </p:spPr>
          <p:txBody>
            <a:bodyPr/>
            <a:lstStyle/>
            <a:p>
              <a:pPr>
                <a:lnSpc>
                  <a:spcPct val="100000"/>
                </a:lnSpc>
                <a:defRPr/>
              </a:pPr>
              <a:endParaRPr lang="en-GB" sz="1800">
                <a:latin typeface="Arial" charset="0"/>
                <a:cs typeface="Arial" charset="0"/>
              </a:endParaRPr>
            </a:p>
          </p:txBody>
        </p:sp>
        <p:sp>
          <p:nvSpPr>
            <p:cNvPr id="25" name="Line 23"/>
            <p:cNvSpPr>
              <a:spLocks noChangeShapeType="1"/>
            </p:cNvSpPr>
            <p:nvPr/>
          </p:nvSpPr>
          <p:spPr bwMode="auto">
            <a:xfrm flipH="1">
              <a:off x="-169" y="2332"/>
              <a:ext cx="136" cy="0"/>
            </a:xfrm>
            <a:prstGeom prst="line">
              <a:avLst/>
            </a:prstGeom>
            <a:noFill/>
            <a:ln w="38100">
              <a:solidFill>
                <a:schemeClr val="tx1"/>
              </a:solidFill>
              <a:round/>
              <a:headEnd/>
              <a:tailEnd type="triangle" w="med" len="med"/>
            </a:ln>
            <a:extLst/>
          </p:spPr>
          <p:txBody>
            <a:bodyPr/>
            <a:lstStyle/>
            <a:p>
              <a:pPr>
                <a:lnSpc>
                  <a:spcPct val="100000"/>
                </a:lnSpc>
                <a:defRPr/>
              </a:pPr>
              <a:endParaRPr lang="en-GB" sz="1800">
                <a:latin typeface="Arial" charset="0"/>
                <a:cs typeface="Arial" charset="0"/>
              </a:endParaRPr>
            </a:p>
          </p:txBody>
        </p:sp>
      </p:grpSp>
      <p:sp>
        <p:nvSpPr>
          <p:cNvPr id="282676" name="Text Box 52"/>
          <p:cNvSpPr txBox="1">
            <a:spLocks noChangeArrowheads="1"/>
          </p:cNvSpPr>
          <p:nvPr/>
        </p:nvSpPr>
        <p:spPr bwMode="auto">
          <a:xfrm>
            <a:off x="9217025" y="-26988"/>
            <a:ext cx="1943100" cy="2149476"/>
          </a:xfrm>
          <a:prstGeom prst="rect">
            <a:avLst/>
          </a:prstGeom>
          <a:noFill/>
          <a:ln w="9525" algn="ctr">
            <a:noFill/>
            <a:miter lim="800000"/>
            <a:headEnd/>
            <a:tailEnd/>
          </a:ln>
          <a:effectLst/>
        </p:spPr>
        <p:txBody>
          <a:bodyPr>
            <a:spAutoFit/>
          </a:bodyPr>
          <a:lstStyle/>
          <a:p>
            <a:pPr marL="342900" indent="-342900">
              <a:spcBef>
                <a:spcPct val="50000"/>
              </a:spcBef>
            </a:pPr>
            <a:r>
              <a:rPr lang="da-DK" sz="1000" b="1">
                <a:solidFill>
                  <a:schemeClr val="bg1"/>
                </a:solidFill>
              </a:rPr>
              <a:t>Tilføj hjælpelinjer:</a:t>
            </a:r>
          </a:p>
          <a:p>
            <a:pPr marL="342900" indent="-342900">
              <a:spcBef>
                <a:spcPct val="50000"/>
              </a:spcBef>
              <a:buFontTx/>
              <a:buAutoNum type="arabicPeriod"/>
            </a:pPr>
            <a:r>
              <a:rPr lang="da-DK" sz="1000">
                <a:solidFill>
                  <a:schemeClr val="bg1"/>
                </a:solidFill>
              </a:rPr>
              <a:t>Højreklik et sted i det grå område rundt om dette dias</a:t>
            </a:r>
          </a:p>
          <a:p>
            <a:pPr marL="342900" indent="-342900">
              <a:spcBef>
                <a:spcPct val="50000"/>
              </a:spcBef>
              <a:buFontTx/>
              <a:buAutoNum type="arabicPeriod"/>
            </a:pPr>
            <a:r>
              <a:rPr lang="da-DK" sz="1000">
                <a:solidFill>
                  <a:schemeClr val="bg1"/>
                </a:solidFill>
              </a:rPr>
              <a:t>Vælg "Gitter og hjælpelinjer"</a:t>
            </a:r>
          </a:p>
          <a:p>
            <a:pPr marL="342900" indent="-342900">
              <a:spcBef>
                <a:spcPct val="50000"/>
              </a:spcBef>
              <a:buFontTx/>
              <a:buAutoNum type="arabicPeriod"/>
            </a:pPr>
            <a:r>
              <a:rPr lang="da-DK" sz="1000">
                <a:solidFill>
                  <a:schemeClr val="bg1"/>
                </a:solidFill>
              </a:rPr>
              <a:t>Vælg "Vis hjælpelinjer på skærm"</a:t>
            </a:r>
          </a:p>
        </p:txBody>
      </p:sp>
      <p:pic>
        <p:nvPicPr>
          <p:cNvPr id="26" name="Billede 25"/>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6699125" y="44624"/>
            <a:ext cx="2049339" cy="1038685"/>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p:txStyles>
    <p:titleStyle>
      <a:lvl1pPr algn="l" rtl="0" fontAlgn="base">
        <a:lnSpc>
          <a:spcPts val="3600"/>
        </a:lnSpc>
        <a:spcBef>
          <a:spcPct val="0"/>
        </a:spcBef>
        <a:spcAft>
          <a:spcPct val="0"/>
        </a:spcAft>
        <a:defRPr sz="3400" b="1">
          <a:solidFill>
            <a:schemeClr val="tx1"/>
          </a:solidFill>
          <a:latin typeface="+mj-lt"/>
          <a:ea typeface="+mj-ea"/>
          <a:cs typeface="+mj-cs"/>
        </a:defRPr>
      </a:lvl1pPr>
      <a:lvl2pPr algn="l" rtl="0" fontAlgn="base">
        <a:lnSpc>
          <a:spcPts val="3600"/>
        </a:lnSpc>
        <a:spcBef>
          <a:spcPct val="0"/>
        </a:spcBef>
        <a:spcAft>
          <a:spcPct val="0"/>
        </a:spcAft>
        <a:defRPr sz="3400" b="1">
          <a:solidFill>
            <a:schemeClr val="tx1"/>
          </a:solidFill>
          <a:latin typeface="Georgia" pitchFamily="18" charset="0"/>
        </a:defRPr>
      </a:lvl2pPr>
      <a:lvl3pPr algn="l" rtl="0" fontAlgn="base">
        <a:lnSpc>
          <a:spcPts val="3600"/>
        </a:lnSpc>
        <a:spcBef>
          <a:spcPct val="0"/>
        </a:spcBef>
        <a:spcAft>
          <a:spcPct val="0"/>
        </a:spcAft>
        <a:defRPr sz="3400" b="1">
          <a:solidFill>
            <a:schemeClr val="tx1"/>
          </a:solidFill>
          <a:latin typeface="Georgia" pitchFamily="18" charset="0"/>
        </a:defRPr>
      </a:lvl3pPr>
      <a:lvl4pPr algn="l" rtl="0" fontAlgn="base">
        <a:lnSpc>
          <a:spcPts val="3600"/>
        </a:lnSpc>
        <a:spcBef>
          <a:spcPct val="0"/>
        </a:spcBef>
        <a:spcAft>
          <a:spcPct val="0"/>
        </a:spcAft>
        <a:defRPr sz="3400" b="1">
          <a:solidFill>
            <a:schemeClr val="tx1"/>
          </a:solidFill>
          <a:latin typeface="Georgia" pitchFamily="18" charset="0"/>
        </a:defRPr>
      </a:lvl4pPr>
      <a:lvl5pPr algn="l" rtl="0" fontAlgn="base">
        <a:lnSpc>
          <a:spcPts val="3600"/>
        </a:lnSpc>
        <a:spcBef>
          <a:spcPct val="0"/>
        </a:spcBef>
        <a:spcAft>
          <a:spcPct val="0"/>
        </a:spcAft>
        <a:defRPr sz="3400" b="1">
          <a:solidFill>
            <a:schemeClr val="tx1"/>
          </a:solidFill>
          <a:latin typeface="Georgia" pitchFamily="18" charset="0"/>
        </a:defRPr>
      </a:lvl5pPr>
      <a:lvl6pPr marL="457200" algn="l" rtl="0" fontAlgn="base">
        <a:lnSpc>
          <a:spcPts val="3600"/>
        </a:lnSpc>
        <a:spcBef>
          <a:spcPct val="0"/>
        </a:spcBef>
        <a:spcAft>
          <a:spcPct val="0"/>
        </a:spcAft>
        <a:defRPr sz="3400" b="1">
          <a:solidFill>
            <a:schemeClr val="tx1"/>
          </a:solidFill>
          <a:latin typeface="Georgia" pitchFamily="18" charset="0"/>
        </a:defRPr>
      </a:lvl6pPr>
      <a:lvl7pPr marL="914400" algn="l" rtl="0" fontAlgn="base">
        <a:lnSpc>
          <a:spcPts val="3600"/>
        </a:lnSpc>
        <a:spcBef>
          <a:spcPct val="0"/>
        </a:spcBef>
        <a:spcAft>
          <a:spcPct val="0"/>
        </a:spcAft>
        <a:defRPr sz="3400" b="1">
          <a:solidFill>
            <a:schemeClr val="tx1"/>
          </a:solidFill>
          <a:latin typeface="Georgia" pitchFamily="18" charset="0"/>
        </a:defRPr>
      </a:lvl7pPr>
      <a:lvl8pPr marL="1371600" algn="l" rtl="0" fontAlgn="base">
        <a:lnSpc>
          <a:spcPts val="3600"/>
        </a:lnSpc>
        <a:spcBef>
          <a:spcPct val="0"/>
        </a:spcBef>
        <a:spcAft>
          <a:spcPct val="0"/>
        </a:spcAft>
        <a:defRPr sz="3400" b="1">
          <a:solidFill>
            <a:schemeClr val="tx1"/>
          </a:solidFill>
          <a:latin typeface="Georgia" pitchFamily="18" charset="0"/>
        </a:defRPr>
      </a:lvl8pPr>
      <a:lvl9pPr marL="1828800" algn="l" rtl="0" fontAlgn="base">
        <a:lnSpc>
          <a:spcPts val="3600"/>
        </a:lnSpc>
        <a:spcBef>
          <a:spcPct val="0"/>
        </a:spcBef>
        <a:spcAft>
          <a:spcPct val="0"/>
        </a:spcAft>
        <a:defRPr sz="3400" b="1">
          <a:solidFill>
            <a:schemeClr val="tx1"/>
          </a:solidFill>
          <a:latin typeface="Georgia" pitchFamily="18" charset="0"/>
        </a:defRPr>
      </a:lvl9pPr>
    </p:titleStyle>
    <p:bodyStyle>
      <a:lvl1pPr marL="142875" indent="-142875" algn="l" rtl="0" fontAlgn="base">
        <a:lnSpc>
          <a:spcPts val="2100"/>
        </a:lnSpc>
        <a:spcBef>
          <a:spcPct val="20000"/>
        </a:spcBef>
        <a:spcAft>
          <a:spcPct val="0"/>
        </a:spcAft>
        <a:buChar char="•"/>
        <a:defRPr>
          <a:solidFill>
            <a:schemeClr val="tx1"/>
          </a:solidFill>
          <a:latin typeface="+mn-lt"/>
          <a:ea typeface="+mn-ea"/>
          <a:cs typeface="+mn-cs"/>
        </a:defRPr>
      </a:lvl1pPr>
      <a:lvl2pPr marL="595313" indent="-133350" algn="l" rtl="0" fontAlgn="base">
        <a:lnSpc>
          <a:spcPts val="1700"/>
        </a:lnSpc>
        <a:spcBef>
          <a:spcPct val="20000"/>
        </a:spcBef>
        <a:spcAft>
          <a:spcPct val="0"/>
        </a:spcAft>
        <a:buChar char="•"/>
        <a:defRPr sz="1400">
          <a:solidFill>
            <a:schemeClr val="tx1"/>
          </a:solidFill>
          <a:latin typeface="+mn-lt"/>
        </a:defRPr>
      </a:lvl2pPr>
      <a:lvl3pPr marL="1014413" indent="-104775" algn="l" rtl="0" fontAlgn="base">
        <a:lnSpc>
          <a:spcPts val="1500"/>
        </a:lnSpc>
        <a:spcBef>
          <a:spcPct val="20000"/>
        </a:spcBef>
        <a:spcAft>
          <a:spcPct val="0"/>
        </a:spcAft>
        <a:buChar char="•"/>
        <a:defRPr sz="1200">
          <a:solidFill>
            <a:schemeClr val="tx1"/>
          </a:solidFill>
          <a:latin typeface="+mn-lt"/>
        </a:defRPr>
      </a:lvl3pPr>
      <a:lvl4pPr marL="1438275" indent="-100013" algn="l" rtl="0" fontAlgn="base">
        <a:lnSpc>
          <a:spcPts val="1200"/>
        </a:lnSpc>
        <a:spcBef>
          <a:spcPct val="20000"/>
        </a:spcBef>
        <a:spcAft>
          <a:spcPct val="0"/>
        </a:spcAft>
        <a:buChar char="•"/>
        <a:defRPr sz="1000">
          <a:solidFill>
            <a:schemeClr val="tx1"/>
          </a:solidFill>
          <a:latin typeface="+mn-lt"/>
        </a:defRPr>
      </a:lvl4pPr>
      <a:lvl5pPr marL="1589088" indent="-87313" algn="l" rtl="0" fontAlgn="base">
        <a:spcBef>
          <a:spcPct val="20000"/>
        </a:spcBef>
        <a:spcAft>
          <a:spcPct val="0"/>
        </a:spcAft>
        <a:buChar char="•"/>
        <a:defRPr sz="1400">
          <a:solidFill>
            <a:schemeClr val="tx1"/>
          </a:solidFill>
          <a:latin typeface="+mn-lt"/>
        </a:defRPr>
      </a:lvl5pPr>
      <a:lvl6pPr marL="2046288" indent="-87313" algn="l" rtl="0" fontAlgn="base">
        <a:spcBef>
          <a:spcPct val="20000"/>
        </a:spcBef>
        <a:spcAft>
          <a:spcPct val="0"/>
        </a:spcAft>
        <a:buChar char="•"/>
        <a:defRPr sz="1400">
          <a:solidFill>
            <a:schemeClr val="tx1"/>
          </a:solidFill>
          <a:latin typeface="+mn-lt"/>
        </a:defRPr>
      </a:lvl6pPr>
      <a:lvl7pPr marL="2503488" indent="-87313" algn="l" rtl="0" fontAlgn="base">
        <a:spcBef>
          <a:spcPct val="20000"/>
        </a:spcBef>
        <a:spcAft>
          <a:spcPct val="0"/>
        </a:spcAft>
        <a:buChar char="•"/>
        <a:defRPr sz="1400">
          <a:solidFill>
            <a:schemeClr val="tx1"/>
          </a:solidFill>
          <a:latin typeface="+mn-lt"/>
        </a:defRPr>
      </a:lvl7pPr>
      <a:lvl8pPr marL="2960688" indent="-87313" algn="l" rtl="0" fontAlgn="base">
        <a:spcBef>
          <a:spcPct val="20000"/>
        </a:spcBef>
        <a:spcAft>
          <a:spcPct val="0"/>
        </a:spcAft>
        <a:buChar char="•"/>
        <a:defRPr sz="1400">
          <a:solidFill>
            <a:schemeClr val="tx1"/>
          </a:solidFill>
          <a:latin typeface="+mn-lt"/>
        </a:defRPr>
      </a:lvl8pPr>
      <a:lvl9pPr marL="3417888" indent="-87313" algn="l" rtl="0" fontAlgn="base">
        <a:spcBef>
          <a:spcPct val="20000"/>
        </a:spcBef>
        <a:spcAft>
          <a:spcPct val="0"/>
        </a:spcAft>
        <a:buChar char="•"/>
        <a:defRPr sz="14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https://webmail.uvm.dk/owa/logo/spacer.gi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psu-net.spsu.dk/Ungdomsuddannelser/Ansoegningsprocedure/Dokumentation-og-ansoegningsprocedurer/Doeve-og-hoerehaemmed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uvm.dk/" TargetMode="External"/><Relationship Id="rId2" Type="http://schemas.openxmlformats.org/officeDocument/2006/relationships/hyperlink" Target="http://www.spsu-net.spsu.d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2"/>
          </p:nvPr>
        </p:nvSpPr>
        <p:spPr/>
        <p:txBody>
          <a:bodyPr/>
          <a:lstStyle/>
          <a:p>
            <a:fld id="{AE9DDFA3-436C-44A1-B544-13398CE2B978}" type="datetime1">
              <a:rPr lang="da-DK" smtClean="0">
                <a:solidFill>
                  <a:schemeClr val="tx1"/>
                </a:solidFill>
              </a:rPr>
              <a:t>15-11-2016</a:t>
            </a:fld>
            <a:endParaRPr lang="da-DK" dirty="0">
              <a:solidFill>
                <a:schemeClr val="tx1"/>
              </a:solidFill>
            </a:endParaRPr>
          </a:p>
        </p:txBody>
      </p:sp>
      <p:sp>
        <p:nvSpPr>
          <p:cNvPr id="5" name="Rectangle 5"/>
          <p:cNvSpPr>
            <a:spLocks noGrp="1" noChangeArrowheads="1"/>
          </p:cNvSpPr>
          <p:nvPr>
            <p:ph type="ftr" sz="quarter" idx="3"/>
          </p:nvPr>
        </p:nvSpPr>
        <p:spPr/>
        <p:txBody>
          <a:bodyPr/>
          <a:lstStyle/>
          <a:p>
            <a:r>
              <a:rPr lang="da-DK" smtClean="0">
                <a:solidFill>
                  <a:schemeClr val="tx1"/>
                </a:solidFill>
              </a:rPr>
              <a:t>Jens Erik Kajhøj</a:t>
            </a:r>
            <a:endParaRPr lang="da-DK" dirty="0">
              <a:solidFill>
                <a:schemeClr val="tx1"/>
              </a:solidFill>
            </a:endParaRPr>
          </a:p>
        </p:txBody>
      </p:sp>
      <p:sp>
        <p:nvSpPr>
          <p:cNvPr id="6" name="Rectangle 6"/>
          <p:cNvSpPr>
            <a:spLocks noGrp="1" noChangeArrowheads="1"/>
          </p:cNvSpPr>
          <p:nvPr>
            <p:ph type="sldNum" sz="quarter" idx="4"/>
          </p:nvPr>
        </p:nvSpPr>
        <p:spPr/>
        <p:txBody>
          <a:bodyPr/>
          <a:lstStyle/>
          <a:p>
            <a:r>
              <a:rPr lang="da-DK" dirty="0">
                <a:solidFill>
                  <a:schemeClr val="tx1"/>
                </a:solidFill>
              </a:rPr>
              <a:t>Side </a:t>
            </a:r>
            <a:fld id="{B23D264A-7AD2-4F80-A9A9-A62E2258BBDD}" type="slidenum">
              <a:rPr lang="da-DK">
                <a:solidFill>
                  <a:schemeClr val="tx1"/>
                </a:solidFill>
              </a:rPr>
              <a:pPr/>
              <a:t>1</a:t>
            </a:fld>
            <a:endParaRPr lang="da-DK" dirty="0">
              <a:solidFill>
                <a:schemeClr val="tx1"/>
              </a:solidFill>
            </a:endParaRPr>
          </a:p>
        </p:txBody>
      </p:sp>
      <p:sp>
        <p:nvSpPr>
          <p:cNvPr id="278532" name="Rectangle 4"/>
          <p:cNvSpPr>
            <a:spLocks noGrp="1" noChangeArrowheads="1"/>
          </p:cNvSpPr>
          <p:nvPr>
            <p:ph type="ctrTitle"/>
          </p:nvPr>
        </p:nvSpPr>
        <p:spPr/>
        <p:txBody>
          <a:bodyPr/>
          <a:lstStyle/>
          <a:p>
            <a:r>
              <a:rPr lang="da-DK" sz="2800" dirty="0" smtClean="0"/>
              <a:t>Specialpædagogisk støtte</a:t>
            </a:r>
            <a:endParaRPr lang="da-DK" sz="2800" dirty="0"/>
          </a:p>
        </p:txBody>
      </p:sp>
      <p:sp>
        <p:nvSpPr>
          <p:cNvPr id="278533" name="Rectangle 5"/>
          <p:cNvSpPr>
            <a:spLocks noGrp="1" noChangeArrowheads="1"/>
          </p:cNvSpPr>
          <p:nvPr>
            <p:ph type="subTitle" idx="1"/>
          </p:nvPr>
        </p:nvSpPr>
        <p:spPr>
          <a:xfrm>
            <a:off x="431800" y="2497138"/>
            <a:ext cx="6478588" cy="2083990"/>
          </a:xfrm>
        </p:spPr>
        <p:txBody>
          <a:bodyPr/>
          <a:lstStyle/>
          <a:p>
            <a:r>
              <a:rPr lang="da-DK" sz="2000" dirty="0" smtClean="0"/>
              <a:t>Pædagogisk konsulent Jens Erik Kajhøj</a:t>
            </a:r>
          </a:p>
          <a:p>
            <a:r>
              <a:rPr lang="da-DK" sz="2000" dirty="0" smtClean="0"/>
              <a:t>Ministeriet for Børn, Undervisning og Ligestilling</a:t>
            </a:r>
          </a:p>
          <a:p>
            <a:r>
              <a:rPr lang="da-DK" sz="2000" dirty="0" smtClean="0"/>
              <a:t>Styrelsen for Undervisning og Kvalitet</a:t>
            </a:r>
          </a:p>
          <a:p>
            <a:r>
              <a:rPr lang="da-DK" sz="2000" dirty="0" smtClean="0"/>
              <a:t>Kontor for SPS og Tværgående Jura</a:t>
            </a:r>
          </a:p>
          <a:p>
            <a:r>
              <a:rPr lang="da-DK" sz="2000" dirty="0" smtClean="0"/>
              <a:t>Direkte tlf.: 33 92 51 96</a:t>
            </a:r>
          </a:p>
          <a:p>
            <a:r>
              <a:rPr lang="da-DK" sz="2000" dirty="0" smtClean="0"/>
              <a:t>E-mail: jens.erik.kajhoj@stukuvm.dk</a:t>
            </a:r>
            <a:endParaRPr lang="da-DK" sz="2000" dirty="0"/>
          </a:p>
        </p:txBody>
      </p:sp>
      <p:pic>
        <p:nvPicPr>
          <p:cNvPr id="291841" name="Picture 1" descr="https://webmail.uvm.dk/owa/logo/spacer.gif"/>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431800" y="3492500"/>
            <a:ext cx="161925" cy="95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a:spLocks noChangeArrowheads="1"/>
          </p:cNvSpPr>
          <p:nvPr/>
        </p:nvSpPr>
        <p:spPr bwMode="auto">
          <a:xfrm>
            <a:off x="431800" y="34925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a-DK" altLang="da-DK"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a:t>
            </a:r>
            <a:r>
              <a:rPr lang="da-DK" sz="2800" dirty="0" smtClean="0"/>
              <a:t>støtte</a:t>
            </a:r>
            <a:br>
              <a:rPr lang="da-DK" sz="2800" dirty="0" smtClean="0"/>
            </a:br>
            <a:r>
              <a:rPr lang="da-DK" sz="2800" dirty="0" smtClean="0"/>
              <a:t>Døv eller hørehæmmet</a:t>
            </a:r>
            <a:endParaRPr lang="da-DK" sz="2800" dirty="0"/>
          </a:p>
        </p:txBody>
      </p:sp>
      <p:sp>
        <p:nvSpPr>
          <p:cNvPr id="3" name="Pladsholder til indhold 2"/>
          <p:cNvSpPr>
            <a:spLocks noGrp="1"/>
          </p:cNvSpPr>
          <p:nvPr>
            <p:ph idx="1"/>
          </p:nvPr>
        </p:nvSpPr>
        <p:spPr/>
        <p:txBody>
          <a:bodyPr/>
          <a:lstStyle/>
          <a:p>
            <a:r>
              <a:rPr lang="da-DK" dirty="0" smtClean="0"/>
              <a:t>Døve </a:t>
            </a:r>
            <a:r>
              <a:rPr lang="da-DK" dirty="0"/>
              <a:t>elever kan få bevilget tegnsprogstolk i det antal timer de har </a:t>
            </a:r>
            <a:r>
              <a:rPr lang="da-DK" dirty="0" smtClean="0"/>
              <a:t>undervisning</a:t>
            </a:r>
          </a:p>
          <a:p>
            <a:r>
              <a:rPr lang="da-DK" dirty="0"/>
              <a:t>Døve og hørehæmmede elever kan få bevilget skrivetolk i det antal timer de har </a:t>
            </a:r>
            <a:r>
              <a:rPr lang="da-DK" dirty="0" smtClean="0"/>
              <a:t>undervisning</a:t>
            </a:r>
          </a:p>
          <a:p>
            <a:r>
              <a:rPr lang="da-DK" dirty="0"/>
              <a:t>Tolke kan få bevilget en ramme til anskaffelse af </a:t>
            </a:r>
            <a:r>
              <a:rPr lang="da-DK" dirty="0" smtClean="0"/>
              <a:t>undervisningsmaterialer</a:t>
            </a:r>
          </a:p>
          <a:p>
            <a:r>
              <a:rPr lang="da-DK" dirty="0"/>
              <a:t>Døve og hørehæmmede kan få sekretærhjælp til at tage notater og studiestøttetimer til opfølgning på </a:t>
            </a:r>
            <a:r>
              <a:rPr lang="da-DK" dirty="0" smtClean="0"/>
              <a:t>undervisningen</a:t>
            </a:r>
          </a:p>
          <a:p>
            <a:r>
              <a:rPr lang="da-DK" dirty="0"/>
              <a:t>Døve og hørehæmmede kan få tilskud til segregerede forløb i form af </a:t>
            </a:r>
            <a:r>
              <a:rPr lang="da-DK" dirty="0" smtClean="0"/>
              <a:t>studiestøttetimer</a:t>
            </a:r>
          </a:p>
          <a:p>
            <a:endParaRPr lang="da-DK" u="sng" dirty="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10</a:t>
            </a:fld>
            <a:endParaRPr lang="da-DK"/>
          </a:p>
        </p:txBody>
      </p:sp>
    </p:spTree>
    <p:extLst>
      <p:ext uri="{BB962C8B-B14F-4D97-AF65-F5344CB8AC3E}">
        <p14:creationId xmlns:p14="http://schemas.microsoft.com/office/powerpoint/2010/main" val="40582239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støtte</a:t>
            </a:r>
          </a:p>
        </p:txBody>
      </p:sp>
      <p:sp>
        <p:nvSpPr>
          <p:cNvPr id="3" name="Pladsholder til indhold 2"/>
          <p:cNvSpPr>
            <a:spLocks noGrp="1"/>
          </p:cNvSpPr>
          <p:nvPr>
            <p:ph idx="1"/>
          </p:nvPr>
        </p:nvSpPr>
        <p:spPr/>
        <p:txBody>
          <a:bodyPr/>
          <a:lstStyle/>
          <a:p>
            <a:r>
              <a:rPr lang="da-DK" dirty="0"/>
              <a:t>de tilfælde, hvor eleven er ny på uddannelsesstedet, og der søges om tolkebistand, skal følgende oplysninger fremgår af ansøgningen:</a:t>
            </a:r>
          </a:p>
          <a:p>
            <a:r>
              <a:rPr lang="da-DK" dirty="0">
                <a:hlinkClick r:id="rId2"/>
              </a:rPr>
              <a:t>http://</a:t>
            </a:r>
            <a:r>
              <a:rPr lang="da-DK" dirty="0" smtClean="0">
                <a:hlinkClick r:id="rId2"/>
              </a:rPr>
              <a:t>spsu-net.spsu.dk/Ungdomsuddannelser/Ansoegningsprocedure/Dokumentation-og-ansoegningsprocedurer/Doeve-og-hoerehaemmede</a:t>
            </a:r>
            <a:endParaRPr lang="da-DK" dirty="0" smtClean="0"/>
          </a:p>
          <a:p>
            <a:endParaRPr lang="da-DK" dirty="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11</a:t>
            </a:fld>
            <a:endParaRPr lang="da-DK"/>
          </a:p>
        </p:txBody>
      </p:sp>
    </p:spTree>
    <p:extLst>
      <p:ext uri="{BB962C8B-B14F-4D97-AF65-F5344CB8AC3E}">
        <p14:creationId xmlns:p14="http://schemas.microsoft.com/office/powerpoint/2010/main" val="22324752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støtte</a:t>
            </a:r>
          </a:p>
        </p:txBody>
      </p:sp>
      <p:sp>
        <p:nvSpPr>
          <p:cNvPr id="3" name="Pladsholder til indhold 2"/>
          <p:cNvSpPr>
            <a:spLocks noGrp="1"/>
          </p:cNvSpPr>
          <p:nvPr>
            <p:ph idx="1"/>
          </p:nvPr>
        </p:nvSpPr>
        <p:spPr/>
        <p:txBody>
          <a:bodyPr/>
          <a:lstStyle/>
          <a:p>
            <a:r>
              <a:rPr lang="da-DK" dirty="0" smtClean="0"/>
              <a:t>Hørehæmmede </a:t>
            </a:r>
            <a:r>
              <a:rPr lang="da-DK" dirty="0"/>
              <a:t>elever kan få bevilget høretekniske hjælpemidler, hvis det anbefales i en høreteknisk </a:t>
            </a:r>
            <a:r>
              <a:rPr lang="da-DK" dirty="0" smtClean="0"/>
              <a:t>udredning</a:t>
            </a:r>
          </a:p>
          <a:p>
            <a:r>
              <a:rPr lang="da-DK" dirty="0"/>
              <a:t>It-startpakke for døve og hørehæmmede består af en bærbar computer med læse- og skrivestøttende </a:t>
            </a:r>
            <a:r>
              <a:rPr lang="da-DK" dirty="0" smtClean="0"/>
              <a:t>programmer</a:t>
            </a:r>
          </a:p>
          <a:p>
            <a:r>
              <a:rPr lang="da-DK" dirty="0"/>
              <a:t>Hørehæmmede elever kan få hørekonsulenttimer til for eksempel introduktion til underviserne i hørepædagogiske problemstillinger</a:t>
            </a:r>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12</a:t>
            </a:fld>
            <a:endParaRPr lang="da-DK"/>
          </a:p>
        </p:txBody>
      </p:sp>
    </p:spTree>
    <p:extLst>
      <p:ext uri="{BB962C8B-B14F-4D97-AF65-F5344CB8AC3E}">
        <p14:creationId xmlns:p14="http://schemas.microsoft.com/office/powerpoint/2010/main" val="20286067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a:t>
            </a:r>
            <a:r>
              <a:rPr lang="da-DK" sz="2800" dirty="0" smtClean="0"/>
              <a:t>støtte</a:t>
            </a:r>
            <a:br>
              <a:rPr lang="da-DK" sz="2800" dirty="0" smtClean="0"/>
            </a:br>
            <a:r>
              <a:rPr lang="da-DK" sz="2800" dirty="0" smtClean="0"/>
              <a:t>Blind eller svagsynet</a:t>
            </a:r>
            <a:endParaRPr lang="da-DK" sz="2800" dirty="0"/>
          </a:p>
        </p:txBody>
      </p:sp>
      <p:sp>
        <p:nvSpPr>
          <p:cNvPr id="3" name="Pladsholder til indhold 2"/>
          <p:cNvSpPr>
            <a:spLocks noGrp="1"/>
          </p:cNvSpPr>
          <p:nvPr>
            <p:ph idx="1"/>
          </p:nvPr>
        </p:nvSpPr>
        <p:spPr/>
        <p:txBody>
          <a:bodyPr/>
          <a:lstStyle/>
          <a:p>
            <a:r>
              <a:rPr lang="da-DK" dirty="0" smtClean="0"/>
              <a:t>Blinde </a:t>
            </a:r>
            <a:r>
              <a:rPr lang="da-DK" dirty="0"/>
              <a:t>og svagsynede elever kan få bevilget en udredning hos Institut for Blinde og Svagsynede (IBOS</a:t>
            </a:r>
            <a:r>
              <a:rPr lang="da-DK" dirty="0" smtClean="0"/>
              <a:t>)</a:t>
            </a:r>
          </a:p>
          <a:p>
            <a:r>
              <a:rPr lang="da-DK" dirty="0"/>
              <a:t>Blinde og svagsynede elever har mulighed for at få en it-startpakke og andre </a:t>
            </a:r>
            <a:r>
              <a:rPr lang="da-DK" dirty="0" smtClean="0"/>
              <a:t>it-hjælpemidler</a:t>
            </a:r>
          </a:p>
          <a:p>
            <a:r>
              <a:rPr lang="da-DK" dirty="0"/>
              <a:t>Rammebevilling til produktion af </a:t>
            </a:r>
            <a:r>
              <a:rPr lang="da-DK" dirty="0" smtClean="0"/>
              <a:t>studiematerialer (punkt og taktile materialer)</a:t>
            </a:r>
          </a:p>
          <a:p>
            <a:r>
              <a:rPr lang="da-DK" dirty="0"/>
              <a:t>Blinde eller svagsynede elever kan få produceret eksamensopgaver i et format, som kan afspilles via talesyntesen på en </a:t>
            </a:r>
            <a:r>
              <a:rPr lang="da-DK" dirty="0" smtClean="0"/>
              <a:t>computer</a:t>
            </a:r>
          </a:p>
          <a:p>
            <a:r>
              <a:rPr lang="da-DK" dirty="0"/>
              <a:t>Blinde og svagsynede kan få sekretærhjælp til for eksempel eksamenstilmelding og studiestøttetimer til opfølgning på </a:t>
            </a:r>
            <a:r>
              <a:rPr lang="da-DK" dirty="0" smtClean="0"/>
              <a:t>undervisningen</a:t>
            </a:r>
          </a:p>
          <a:p>
            <a:r>
              <a:rPr lang="da-DK" dirty="0"/>
              <a:t>Blinde og svagsynede elever kan få synskonsulenttimer til for eksempel instruktion i brug af hjælpemidler</a:t>
            </a:r>
            <a:endParaRPr lang="da-DK" u="sng" dirty="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13</a:t>
            </a:fld>
            <a:endParaRPr lang="da-DK"/>
          </a:p>
        </p:txBody>
      </p:sp>
    </p:spTree>
    <p:extLst>
      <p:ext uri="{BB962C8B-B14F-4D97-AF65-F5344CB8AC3E}">
        <p14:creationId xmlns:p14="http://schemas.microsoft.com/office/powerpoint/2010/main" val="16753685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a:t>
            </a:r>
            <a:r>
              <a:rPr lang="da-DK" sz="2800" dirty="0" smtClean="0"/>
              <a:t>støtte</a:t>
            </a:r>
            <a:br>
              <a:rPr lang="da-DK" sz="2800" dirty="0" smtClean="0"/>
            </a:br>
            <a:r>
              <a:rPr lang="da-DK" sz="2800" dirty="0" smtClean="0"/>
              <a:t>Bevægelsesvanskeligheder</a:t>
            </a:r>
            <a:endParaRPr lang="da-DK" sz="2800" dirty="0"/>
          </a:p>
        </p:txBody>
      </p:sp>
      <p:sp>
        <p:nvSpPr>
          <p:cNvPr id="3" name="Pladsholder til indhold 2"/>
          <p:cNvSpPr>
            <a:spLocks noGrp="1"/>
          </p:cNvSpPr>
          <p:nvPr>
            <p:ph idx="1"/>
          </p:nvPr>
        </p:nvSpPr>
        <p:spPr/>
        <p:txBody>
          <a:bodyPr/>
          <a:lstStyle/>
          <a:p>
            <a:r>
              <a:rPr lang="da-DK" dirty="0" smtClean="0"/>
              <a:t>Elever </a:t>
            </a:r>
            <a:r>
              <a:rPr lang="da-DK" dirty="0"/>
              <a:t>med bevægelsesvanskeligheder kan få ergonomiske møbler og </a:t>
            </a:r>
            <a:r>
              <a:rPr lang="da-DK" dirty="0" smtClean="0"/>
              <a:t>hjælpemidler</a:t>
            </a:r>
          </a:p>
          <a:p>
            <a:r>
              <a:rPr lang="da-DK" dirty="0"/>
              <a:t>Diktafonen giver eleven mulighed for at optage og genhøre </a:t>
            </a:r>
            <a:r>
              <a:rPr lang="da-DK" dirty="0" smtClean="0"/>
              <a:t>undervisningen</a:t>
            </a:r>
          </a:p>
          <a:p>
            <a:r>
              <a:rPr lang="da-DK" dirty="0"/>
              <a:t>It-startpakke for bevægelseshæmmede elever består af en bærbar computer med læse- og skrivestøttende programmer</a:t>
            </a:r>
          </a:p>
          <a:p>
            <a:r>
              <a:rPr lang="da-DK" dirty="0" smtClean="0"/>
              <a:t>Bevægelseshæmmede </a:t>
            </a:r>
            <a:r>
              <a:rPr lang="da-DK" dirty="0"/>
              <a:t>elever kan få praktisk </a:t>
            </a:r>
            <a:r>
              <a:rPr lang="da-DK" dirty="0" smtClean="0"/>
              <a:t>hjælp</a:t>
            </a:r>
          </a:p>
          <a:p>
            <a:r>
              <a:rPr lang="da-DK" dirty="0"/>
              <a:t>Bevægelseshæmmede der ikke selv kan skrive kan få sekretærhjælp</a:t>
            </a:r>
            <a:endParaRPr lang="da-DK" dirty="0" smtClean="0"/>
          </a:p>
          <a:p>
            <a:endParaRPr lang="da-DK" dirty="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14</a:t>
            </a:fld>
            <a:endParaRPr lang="da-DK"/>
          </a:p>
        </p:txBody>
      </p:sp>
    </p:spTree>
    <p:extLst>
      <p:ext uri="{BB962C8B-B14F-4D97-AF65-F5344CB8AC3E}">
        <p14:creationId xmlns:p14="http://schemas.microsoft.com/office/powerpoint/2010/main" val="13513745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a:t>
            </a:r>
            <a:r>
              <a:rPr lang="da-DK" sz="2800" dirty="0" smtClean="0"/>
              <a:t>støtte</a:t>
            </a:r>
            <a:br>
              <a:rPr lang="da-DK" sz="2800" dirty="0" smtClean="0"/>
            </a:br>
            <a:r>
              <a:rPr lang="da-DK" sz="2800" dirty="0" smtClean="0"/>
              <a:t>Studieture</a:t>
            </a:r>
            <a:endParaRPr lang="da-DK" sz="2800" dirty="0"/>
          </a:p>
        </p:txBody>
      </p:sp>
      <p:sp>
        <p:nvSpPr>
          <p:cNvPr id="3" name="Pladsholder til indhold 2"/>
          <p:cNvSpPr>
            <a:spLocks noGrp="1"/>
          </p:cNvSpPr>
          <p:nvPr>
            <p:ph idx="1"/>
          </p:nvPr>
        </p:nvSpPr>
        <p:spPr/>
        <p:txBody>
          <a:bodyPr/>
          <a:lstStyle/>
          <a:p>
            <a:r>
              <a:rPr lang="da-DK" dirty="0" smtClean="0"/>
              <a:t>Eleven </a:t>
            </a:r>
            <a:r>
              <a:rPr lang="da-DK" dirty="0"/>
              <a:t>har mulighed for at få SPS til obligatoriske studieture, enten i Danmark eller i udlandet. </a:t>
            </a:r>
          </a:p>
          <a:p>
            <a:r>
              <a:rPr lang="da-DK" dirty="0"/>
              <a:t>Som udgangspunkt kan uddannelsesstedet søge om at få dækket de udgifter, som er forbundet med at få hjælpere og tegnsprogstolke med på studierejsen.</a:t>
            </a:r>
          </a:p>
          <a:p>
            <a:r>
              <a:rPr lang="da-DK" dirty="0"/>
              <a:t>Det gælder for eksempel udgifter i form af rejseomkostninger, hotelværelse, løn, diæter og indgangsbilletter</a:t>
            </a:r>
          </a:p>
          <a:p>
            <a:endParaRPr lang="da-DK" dirty="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15</a:t>
            </a:fld>
            <a:endParaRPr lang="da-DK"/>
          </a:p>
        </p:txBody>
      </p:sp>
    </p:spTree>
    <p:extLst>
      <p:ext uri="{BB962C8B-B14F-4D97-AF65-F5344CB8AC3E}">
        <p14:creationId xmlns:p14="http://schemas.microsoft.com/office/powerpoint/2010/main" val="7051735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støtte</a:t>
            </a:r>
          </a:p>
        </p:txBody>
      </p:sp>
      <p:sp>
        <p:nvSpPr>
          <p:cNvPr id="3" name="Pladsholder til indhold 2"/>
          <p:cNvSpPr>
            <a:spLocks noGrp="1"/>
          </p:cNvSpPr>
          <p:nvPr>
            <p:ph idx="1"/>
          </p:nvPr>
        </p:nvSpPr>
        <p:spPr/>
        <p:txBody>
          <a:bodyPr/>
          <a:lstStyle/>
          <a:p>
            <a:r>
              <a:rPr lang="da-DK" b="1" u="sng" dirty="0" smtClean="0"/>
              <a:t>Dyskalkuli</a:t>
            </a:r>
            <a:endParaRPr lang="da-DK" dirty="0" smtClean="0"/>
          </a:p>
          <a:p>
            <a:r>
              <a:rPr lang="da-DK" dirty="0" smtClean="0"/>
              <a:t>KSJ anerkender dyskalkuli</a:t>
            </a:r>
            <a:r>
              <a:rPr lang="da-DK" dirty="0"/>
              <a:t> </a:t>
            </a:r>
            <a:r>
              <a:rPr lang="da-DK" dirty="0" smtClean="0"/>
              <a:t>som en funktionsnedsættelse</a:t>
            </a:r>
          </a:p>
          <a:p>
            <a:r>
              <a:rPr lang="da-DK" dirty="0" smtClean="0"/>
              <a:t>KSJ bevilliger specialpædagogisk støtte i form af studiestøttetimer</a:t>
            </a:r>
          </a:p>
          <a:p>
            <a:endParaRPr lang="da-DK" b="1" u="sng" dirty="0" smtClean="0"/>
          </a:p>
          <a:p>
            <a:r>
              <a:rPr lang="da-DK" b="1" u="sng" dirty="0" smtClean="0"/>
              <a:t>Dokumentation for dyskalkuli</a:t>
            </a:r>
            <a:endParaRPr lang="da-DK" dirty="0"/>
          </a:p>
          <a:p>
            <a:r>
              <a:rPr lang="da-DK" dirty="0" smtClean="0"/>
              <a:t>Baggrundsoplysninger</a:t>
            </a:r>
          </a:p>
          <a:p>
            <a:pPr lvl="1">
              <a:buFont typeface="Wingdings" panose="05000000000000000000" pitchFamily="2" charset="2"/>
              <a:buChar char="Ø"/>
            </a:pPr>
            <a:r>
              <a:rPr lang="da-DK" dirty="0" smtClean="0"/>
              <a:t>Tidligere skolegang, har eleven tidligere modtaget støtte eller specialundervisning som følge af vanskeligheder i regning og matematik</a:t>
            </a:r>
          </a:p>
          <a:p>
            <a:pPr lvl="1">
              <a:buFont typeface="Wingdings" panose="05000000000000000000" pitchFamily="2" charset="2"/>
              <a:buChar char="Ø"/>
            </a:pPr>
            <a:r>
              <a:rPr lang="da-DK" dirty="0" smtClean="0"/>
              <a:t>Vanskeligheder med tal og talbehandling i hverdagen</a:t>
            </a:r>
            <a:endParaRPr lang="da-DK" dirty="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16</a:t>
            </a:fld>
            <a:endParaRPr lang="da-DK"/>
          </a:p>
        </p:txBody>
      </p:sp>
    </p:spTree>
    <p:extLst>
      <p:ext uri="{BB962C8B-B14F-4D97-AF65-F5344CB8AC3E}">
        <p14:creationId xmlns:p14="http://schemas.microsoft.com/office/powerpoint/2010/main" val="16824949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støtte</a:t>
            </a:r>
          </a:p>
        </p:txBody>
      </p:sp>
      <p:sp>
        <p:nvSpPr>
          <p:cNvPr id="3" name="Pladsholder til indhold 2"/>
          <p:cNvSpPr>
            <a:spLocks noGrp="1"/>
          </p:cNvSpPr>
          <p:nvPr>
            <p:ph idx="1"/>
          </p:nvPr>
        </p:nvSpPr>
        <p:spPr/>
        <p:txBody>
          <a:bodyPr/>
          <a:lstStyle/>
          <a:p>
            <a:r>
              <a:rPr lang="da-DK" dirty="0" smtClean="0"/>
              <a:t>En bred testning og grundig testning af elevens færdigheder indenfor den basale talbehandling</a:t>
            </a:r>
          </a:p>
          <a:p>
            <a:r>
              <a:rPr lang="da-DK" b="1" dirty="0" smtClean="0"/>
              <a:t>Basal talbehandling:</a:t>
            </a:r>
            <a:r>
              <a:rPr lang="da-DK" dirty="0" smtClean="0"/>
              <a:t> sammenligninger af tal, antal i mængder eller tælle små antal genstande</a:t>
            </a:r>
          </a:p>
          <a:p>
            <a:r>
              <a:rPr lang="da-DK" b="1" dirty="0" smtClean="0"/>
              <a:t>Basal regnefærdigheder:</a:t>
            </a:r>
            <a:r>
              <a:rPr lang="da-DK" dirty="0" smtClean="0"/>
              <a:t> Addition, subtraktion, multiplikation, division</a:t>
            </a:r>
          </a:p>
          <a:p>
            <a:r>
              <a:rPr lang="da-DK" b="1" dirty="0" smtClean="0"/>
              <a:t>Forståelse af talsystemer:</a:t>
            </a:r>
            <a:r>
              <a:rPr lang="da-DK" dirty="0" smtClean="0"/>
              <a:t> Læsning af tal, positionssystemet</a:t>
            </a:r>
          </a:p>
          <a:p>
            <a:r>
              <a:rPr lang="da-DK" dirty="0" smtClean="0"/>
              <a:t>Kognitive problemer som mangelfuld semantisk hukommelse og arbejdshukommelse</a:t>
            </a:r>
            <a:endParaRPr lang="da-DK" b="1" dirty="0" smtClean="0"/>
          </a:p>
          <a:p>
            <a:r>
              <a:rPr lang="da-DK" dirty="0" smtClean="0"/>
              <a:t>Set ud fra definitionen på talblindhed i </a:t>
            </a:r>
            <a:r>
              <a:rPr lang="da-DK" dirty="0" err="1" smtClean="0"/>
              <a:t>SFI´s</a:t>
            </a:r>
            <a:r>
              <a:rPr lang="da-DK" dirty="0" smtClean="0"/>
              <a:t> videns opsamling</a:t>
            </a:r>
          </a:p>
          <a:p>
            <a:r>
              <a:rPr lang="da-DK" dirty="0" smtClean="0"/>
              <a:t>En kort beskrivelse af, hvad studiestøttetimer skal anvendes til.</a:t>
            </a:r>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17</a:t>
            </a:fld>
            <a:endParaRPr lang="da-DK"/>
          </a:p>
        </p:txBody>
      </p:sp>
    </p:spTree>
    <p:extLst>
      <p:ext uri="{BB962C8B-B14F-4D97-AF65-F5344CB8AC3E}">
        <p14:creationId xmlns:p14="http://schemas.microsoft.com/office/powerpoint/2010/main" val="3965703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støtte</a:t>
            </a:r>
          </a:p>
        </p:txBody>
      </p:sp>
      <p:sp>
        <p:nvSpPr>
          <p:cNvPr id="3" name="Pladsholder til indhold 2"/>
          <p:cNvSpPr>
            <a:spLocks noGrp="1"/>
          </p:cNvSpPr>
          <p:nvPr>
            <p:ph idx="1"/>
          </p:nvPr>
        </p:nvSpPr>
        <p:spPr/>
        <p:txBody>
          <a:bodyPr/>
          <a:lstStyle/>
          <a:p>
            <a:r>
              <a:rPr lang="da-DK" b="1" u="sng" dirty="0" smtClean="0"/>
              <a:t>Studiestøttetimer</a:t>
            </a:r>
            <a:endParaRPr lang="da-DK" dirty="0" smtClean="0"/>
          </a:p>
          <a:p>
            <a:pPr marL="0" indent="0">
              <a:buNone/>
            </a:pPr>
            <a:endParaRPr lang="da-DK" dirty="0"/>
          </a:p>
          <a:p>
            <a:pPr marL="0" indent="0">
              <a:buNone/>
            </a:pPr>
            <a:r>
              <a:rPr lang="da-DK" dirty="0" smtClean="0"/>
              <a:t>Der bevilliges i udgangspunktet max 30. studietimer pr semester.</a:t>
            </a:r>
          </a:p>
          <a:p>
            <a:pPr marL="0" indent="0">
              <a:buNone/>
            </a:pPr>
            <a:endParaRPr lang="da-DK" dirty="0"/>
          </a:p>
          <a:p>
            <a:pPr marL="0" indent="0">
              <a:buNone/>
            </a:pPr>
            <a:r>
              <a:rPr lang="da-DK" dirty="0" smtClean="0"/>
              <a:t>Specialpædagogisk støtte og hermed studiestøttetimer kan ikke anvende til ekstra undervisning, specialundervisning eller særlig tilrettelagte undervisning, </a:t>
            </a:r>
            <a:r>
              <a:rPr lang="da-DK" dirty="0"/>
              <a:t>der iværksættes med henblik på at afhjælpe utilstrækkelige generelle forudsætninger for at gennemføre </a:t>
            </a:r>
            <a:r>
              <a:rPr lang="da-DK" dirty="0" smtClean="0"/>
              <a:t>uddannelsen.</a:t>
            </a:r>
          </a:p>
          <a:p>
            <a:pPr marL="0" indent="0">
              <a:buNone/>
            </a:pPr>
            <a:endParaRPr lang="da-DK" dirty="0"/>
          </a:p>
          <a:p>
            <a:pPr marL="0" indent="0">
              <a:buNone/>
            </a:pPr>
            <a:r>
              <a:rPr lang="da-DK" dirty="0" smtClean="0"/>
              <a:t>Studiestøttetimerne skal anvendes til udvikling af kompenserende studiestrategier, der kan føre frem til at eleven kan mestre sit studiearbejde</a:t>
            </a:r>
            <a:endParaRPr lang="da-DK" dirty="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18</a:t>
            </a:fld>
            <a:endParaRPr lang="da-DK"/>
          </a:p>
        </p:txBody>
      </p:sp>
    </p:spTree>
    <p:extLst>
      <p:ext uri="{BB962C8B-B14F-4D97-AF65-F5344CB8AC3E}">
        <p14:creationId xmlns:p14="http://schemas.microsoft.com/office/powerpoint/2010/main" val="35456497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1268760"/>
            <a:ext cx="6478588" cy="1143000"/>
          </a:xfrm>
        </p:spPr>
        <p:txBody>
          <a:bodyPr/>
          <a:lstStyle/>
          <a:p>
            <a:r>
              <a:rPr lang="da-DK" sz="2800" dirty="0"/>
              <a:t>Specialpædagogisk støtte</a:t>
            </a:r>
          </a:p>
        </p:txBody>
      </p:sp>
      <p:sp>
        <p:nvSpPr>
          <p:cNvPr id="3" name="Pladsholder til indhold 2"/>
          <p:cNvSpPr>
            <a:spLocks noGrp="1"/>
          </p:cNvSpPr>
          <p:nvPr>
            <p:ph idx="1"/>
          </p:nvPr>
        </p:nvSpPr>
        <p:spPr/>
        <p:txBody>
          <a:bodyPr/>
          <a:lstStyle/>
          <a:p>
            <a:r>
              <a:rPr lang="da-DK" b="1" dirty="0" smtClean="0"/>
              <a:t>Eksempler på indhold i studiestøttetimerne</a:t>
            </a:r>
          </a:p>
          <a:p>
            <a:r>
              <a:rPr lang="da-DK" dirty="0" smtClean="0"/>
              <a:t>Strategier til at komme i gang med arbejdet med regning/matematik</a:t>
            </a:r>
          </a:p>
          <a:p>
            <a:r>
              <a:rPr lang="da-DK" dirty="0" smtClean="0"/>
              <a:t>Metoder til at planlægge og gennemføre arbejdet (overblik)</a:t>
            </a:r>
          </a:p>
          <a:p>
            <a:r>
              <a:rPr lang="da-DK" dirty="0" smtClean="0"/>
              <a:t>Metoder til at gennemskue og forstå opgaven</a:t>
            </a:r>
          </a:p>
          <a:p>
            <a:r>
              <a:rPr lang="da-DK" dirty="0" smtClean="0"/>
              <a:t>Arbejde med at opbygge selvtillid i forhold til at arbejde med regning/matematik</a:t>
            </a:r>
          </a:p>
          <a:p>
            <a:r>
              <a:rPr lang="da-DK" dirty="0" smtClean="0"/>
              <a:t>Instruktion i anvendelse af tallinjen og evt. andre ”hjælpemidler” (visualisering)</a:t>
            </a:r>
          </a:p>
          <a:p>
            <a:r>
              <a:rPr lang="da-DK" dirty="0" smtClean="0"/>
              <a:t>Verbalisering af arbejdet med at regne og arbejde med matematik. Tænke højt</a:t>
            </a:r>
            <a:endParaRPr lang="da-DK" dirty="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19</a:t>
            </a:fld>
            <a:endParaRPr lang="da-DK"/>
          </a:p>
        </p:txBody>
      </p:sp>
    </p:spTree>
    <p:extLst>
      <p:ext uri="{BB962C8B-B14F-4D97-AF65-F5344CB8AC3E}">
        <p14:creationId xmlns:p14="http://schemas.microsoft.com/office/powerpoint/2010/main" val="107779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støtte</a:t>
            </a:r>
          </a:p>
        </p:txBody>
      </p:sp>
      <p:sp>
        <p:nvSpPr>
          <p:cNvPr id="3" name="Pladsholder til indhold 2"/>
          <p:cNvSpPr>
            <a:spLocks noGrp="1"/>
          </p:cNvSpPr>
          <p:nvPr>
            <p:ph idx="1"/>
          </p:nvPr>
        </p:nvSpPr>
        <p:spPr>
          <a:xfrm>
            <a:off x="431800" y="2497138"/>
            <a:ext cx="8277225" cy="3740174"/>
          </a:xfrm>
        </p:spPr>
        <p:txBody>
          <a:bodyPr/>
          <a:lstStyle/>
          <a:p>
            <a:pPr marL="0" indent="0">
              <a:buNone/>
            </a:pPr>
            <a:r>
              <a:rPr lang="da-DK" sz="1600" b="1" dirty="0"/>
              <a:t>Uddannelser med SPS</a:t>
            </a:r>
          </a:p>
          <a:p>
            <a:pPr marL="0" indent="0">
              <a:buNone/>
            </a:pPr>
            <a:r>
              <a:rPr lang="da-DK" sz="1600" dirty="0"/>
              <a:t>Oversigt over ungdomsuddannelser med mulighed for specialpædagogisk støtte (SPS).</a:t>
            </a:r>
          </a:p>
          <a:p>
            <a:r>
              <a:rPr lang="da-DK" sz="1600" dirty="0"/>
              <a:t>STX (almen studentereksamen) </a:t>
            </a:r>
          </a:p>
          <a:p>
            <a:r>
              <a:rPr lang="da-DK" sz="1600" dirty="0"/>
              <a:t>HHX (højere handelseksamen) </a:t>
            </a:r>
          </a:p>
          <a:p>
            <a:r>
              <a:rPr lang="da-DK" sz="1600" dirty="0"/>
              <a:t>HTX (højere teknisk eksamen) </a:t>
            </a:r>
          </a:p>
          <a:p>
            <a:r>
              <a:rPr lang="da-DK" sz="1600" dirty="0"/>
              <a:t>HF (højere forberedelseseksamen, </a:t>
            </a:r>
            <a:r>
              <a:rPr lang="da-DK" sz="1600" dirty="0" err="1"/>
              <a:t>HF-enkeltfag</a:t>
            </a:r>
            <a:r>
              <a:rPr lang="da-DK" sz="1600" dirty="0"/>
              <a:t>) </a:t>
            </a:r>
          </a:p>
          <a:p>
            <a:r>
              <a:rPr lang="da-DK" sz="1600" dirty="0"/>
              <a:t>GSK (gymnasiale suppleringskurser) </a:t>
            </a:r>
          </a:p>
          <a:p>
            <a:r>
              <a:rPr lang="da-DK" sz="1600" dirty="0"/>
              <a:t>EUD, EUV, EUX (erhvervsuddannelser) </a:t>
            </a:r>
          </a:p>
          <a:p>
            <a:r>
              <a:rPr lang="da-DK" sz="1600" dirty="0"/>
              <a:t>SOSU (social- og sundhedshjælper og social- og sundhedsassistent) </a:t>
            </a:r>
          </a:p>
          <a:p>
            <a:r>
              <a:rPr lang="da-DK" sz="1600" dirty="0"/>
              <a:t>PAU (pædagogisk assistent)</a:t>
            </a:r>
          </a:p>
          <a:p>
            <a:r>
              <a:rPr lang="da-DK" sz="1600" dirty="0"/>
              <a:t>KUU (kombineret ungdomsuddannelse</a:t>
            </a:r>
            <a:r>
              <a:rPr lang="da-DK" sz="1600" dirty="0" smtClean="0"/>
              <a:t>)</a:t>
            </a:r>
          </a:p>
          <a:p>
            <a:r>
              <a:rPr lang="da-DK" sz="1600" dirty="0" smtClean="0"/>
              <a:t>Videregående uddannelser</a:t>
            </a:r>
            <a:endParaRPr lang="da-DK" sz="1600" dirty="0"/>
          </a:p>
          <a:p>
            <a:endParaRPr lang="da-DK" dirty="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2</a:t>
            </a:fld>
            <a:endParaRPr lang="da-DK"/>
          </a:p>
        </p:txBody>
      </p:sp>
    </p:spTree>
    <p:extLst>
      <p:ext uri="{BB962C8B-B14F-4D97-AF65-F5344CB8AC3E}">
        <p14:creationId xmlns:p14="http://schemas.microsoft.com/office/powerpoint/2010/main" val="14931622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støtte</a:t>
            </a:r>
          </a:p>
        </p:txBody>
      </p:sp>
      <p:sp>
        <p:nvSpPr>
          <p:cNvPr id="3" name="Pladsholder til indhold 2"/>
          <p:cNvSpPr>
            <a:spLocks noGrp="1"/>
          </p:cNvSpPr>
          <p:nvPr>
            <p:ph idx="1"/>
          </p:nvPr>
        </p:nvSpPr>
        <p:spPr/>
        <p:txBody>
          <a:bodyPr/>
          <a:lstStyle/>
          <a:p>
            <a:r>
              <a:rPr lang="da-DK" b="1" u="sng" dirty="0" smtClean="0"/>
              <a:t>Nyheder</a:t>
            </a:r>
            <a:endParaRPr lang="da-DK" dirty="0"/>
          </a:p>
          <a:p>
            <a:r>
              <a:rPr lang="da-DK" dirty="0" smtClean="0"/>
              <a:t>IRIS-Pen </a:t>
            </a:r>
            <a:r>
              <a:rPr lang="da-DK" dirty="0"/>
              <a:t>udskiftes med </a:t>
            </a:r>
            <a:r>
              <a:rPr lang="da-DK" dirty="0" smtClean="0"/>
              <a:t>C-pen</a:t>
            </a:r>
          </a:p>
          <a:p>
            <a:r>
              <a:rPr lang="da-DK" dirty="0" smtClean="0"/>
              <a:t>Der åbnes op for ansøgninger til finansåret 2016 d. 1. november 2016 (automatisk)</a:t>
            </a:r>
          </a:p>
          <a:p>
            <a:r>
              <a:rPr lang="da-DK" dirty="0" smtClean="0"/>
              <a:t>Hjemkaldelser</a:t>
            </a:r>
          </a:p>
          <a:p>
            <a:r>
              <a:rPr lang="da-DK" dirty="0" smtClean="0"/>
              <a:t>Der er kun </a:t>
            </a:r>
            <a:r>
              <a:rPr lang="da-DK" smtClean="0"/>
              <a:t>automatisk på programpakker</a:t>
            </a:r>
            <a:endParaRPr lang="da-DK" dirty="0" smtClean="0"/>
          </a:p>
          <a:p>
            <a:pPr marL="0" indent="0">
              <a:buNone/>
            </a:pPr>
            <a:r>
              <a:rPr lang="da-DK" dirty="0" smtClean="0"/>
              <a:t>Hjemmesiden</a:t>
            </a:r>
          </a:p>
          <a:p>
            <a:pPr marL="0" indent="0">
              <a:buNone/>
            </a:pPr>
            <a:r>
              <a:rPr lang="da-DK" dirty="0">
                <a:hlinkClick r:id="rId2"/>
              </a:rPr>
              <a:t>http://</a:t>
            </a:r>
            <a:r>
              <a:rPr lang="da-DK" dirty="0" smtClean="0">
                <a:hlinkClick r:id="rId2"/>
              </a:rPr>
              <a:t>www.spsu-net.spsu.dk/</a:t>
            </a:r>
            <a:endParaRPr lang="da-DK" dirty="0" smtClean="0"/>
          </a:p>
          <a:p>
            <a:pPr marL="0" indent="0">
              <a:buNone/>
            </a:pPr>
            <a:r>
              <a:rPr lang="da-DK" dirty="0">
                <a:hlinkClick r:id="rId3"/>
              </a:rPr>
              <a:t>http://www.uvm.dk/</a:t>
            </a:r>
            <a:endParaRPr lang="da-DK" dirty="0"/>
          </a:p>
          <a:p>
            <a:pPr marL="0" indent="0">
              <a:buNone/>
            </a:pPr>
            <a:endParaRPr lang="da-DK" dirty="0"/>
          </a:p>
          <a:p>
            <a:pPr marL="0" indent="0">
              <a:buNone/>
            </a:pPr>
            <a:endParaRPr lang="da-DK" dirty="0"/>
          </a:p>
          <a:p>
            <a:pPr marL="0" indent="0">
              <a:buNone/>
            </a:pPr>
            <a:endParaRPr lang="da-DK" dirty="0" smtClean="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20</a:t>
            </a:fld>
            <a:endParaRPr lang="da-DK"/>
          </a:p>
        </p:txBody>
      </p:sp>
    </p:spTree>
    <p:extLst>
      <p:ext uri="{BB962C8B-B14F-4D97-AF65-F5344CB8AC3E}">
        <p14:creationId xmlns:p14="http://schemas.microsoft.com/office/powerpoint/2010/main" val="3875189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støtte</a:t>
            </a:r>
          </a:p>
        </p:txBody>
      </p:sp>
      <p:sp>
        <p:nvSpPr>
          <p:cNvPr id="3" name="Pladsholder til indhold 2"/>
          <p:cNvSpPr>
            <a:spLocks noGrp="1"/>
          </p:cNvSpPr>
          <p:nvPr>
            <p:ph idx="1"/>
          </p:nvPr>
        </p:nvSpPr>
        <p:spPr/>
        <p:txBody>
          <a:bodyPr/>
          <a:lstStyle/>
          <a:p>
            <a:r>
              <a:rPr lang="da-DK" dirty="0"/>
              <a:t>AMU (Arbejdsmarkedsuddannelser) – AMU ordningen.</a:t>
            </a:r>
          </a:p>
          <a:p>
            <a:r>
              <a:rPr lang="da-DK" dirty="0"/>
              <a:t>EGU (Erhvervsgrunduddannelse) – ikke berettiget til SPS. Kompensation skal som udgangspunkt bevilliges af kommunen.</a:t>
            </a:r>
          </a:p>
          <a:p>
            <a:r>
              <a:rPr lang="da-DK" dirty="0"/>
              <a:t>STU (Ungdomsuddannelse for unge med særlige behov) – ikke berettiget til SPS. Kompensation skal som udgangspunkt bevilliges af kommunen.</a:t>
            </a:r>
          </a:p>
          <a:p>
            <a:r>
              <a:rPr lang="da-DK" dirty="0"/>
              <a:t>AVU (Almen voksenuddannelse) – ikke berettiget til SPS. Hjemkommunens udgift.</a:t>
            </a:r>
          </a:p>
          <a:p>
            <a:r>
              <a:rPr lang="da-DK" dirty="0"/>
              <a:t>Produktionsskoler – ikke berettiget til SPS</a:t>
            </a:r>
          </a:p>
          <a:p>
            <a:r>
              <a:rPr lang="da-DK" dirty="0"/>
              <a:t>GVU (Grunduddannelse for voksen) – er berettiget til SPS</a:t>
            </a:r>
          </a:p>
          <a:p>
            <a:r>
              <a:rPr lang="da-DK" dirty="0"/>
              <a:t>FVU (Forberedende voksen undervisning) – ikke berettiget til SPS</a:t>
            </a:r>
          </a:p>
          <a:p>
            <a:r>
              <a:rPr lang="da-DK" dirty="0" smtClean="0"/>
              <a:t>EUD 10 klasse er ikke berettiget til SPS i den kommunale del</a:t>
            </a:r>
            <a:endParaRPr lang="da-DK" dirty="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3</a:t>
            </a:fld>
            <a:endParaRPr lang="da-DK"/>
          </a:p>
        </p:txBody>
      </p:sp>
    </p:spTree>
    <p:extLst>
      <p:ext uri="{BB962C8B-B14F-4D97-AF65-F5344CB8AC3E}">
        <p14:creationId xmlns:p14="http://schemas.microsoft.com/office/powerpoint/2010/main" val="2628513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a:t>
            </a:r>
            <a:r>
              <a:rPr lang="da-DK" sz="2800" dirty="0" smtClean="0"/>
              <a:t>støtte</a:t>
            </a:r>
            <a:br>
              <a:rPr lang="da-DK" sz="2800" dirty="0" smtClean="0"/>
            </a:br>
            <a:r>
              <a:rPr lang="da-DK" sz="2800" dirty="0" smtClean="0"/>
              <a:t>ordblinde </a:t>
            </a:r>
            <a:endParaRPr lang="da-DK" sz="2800" dirty="0"/>
          </a:p>
        </p:txBody>
      </p:sp>
      <p:sp>
        <p:nvSpPr>
          <p:cNvPr id="3" name="Pladsholder til indhold 2"/>
          <p:cNvSpPr>
            <a:spLocks noGrp="1"/>
          </p:cNvSpPr>
          <p:nvPr>
            <p:ph idx="1"/>
          </p:nvPr>
        </p:nvSpPr>
        <p:spPr/>
        <p:txBody>
          <a:bodyPr/>
          <a:lstStyle/>
          <a:p>
            <a:r>
              <a:rPr lang="da-DK" dirty="0" smtClean="0"/>
              <a:t>Dokumentation.</a:t>
            </a:r>
          </a:p>
          <a:p>
            <a:r>
              <a:rPr lang="da-DK" dirty="0" smtClean="0"/>
              <a:t>Ordblindetesten </a:t>
            </a:r>
            <a:r>
              <a:rPr lang="da-DK" dirty="0"/>
              <a:t>eller anden dokumentation for ordblindhed, for eksempel visitationstest fra VUC. </a:t>
            </a:r>
          </a:p>
          <a:p>
            <a:r>
              <a:rPr lang="da-DK" dirty="0"/>
              <a:t>Ordblindetesten udføres på </a:t>
            </a:r>
            <a:r>
              <a:rPr lang="da-DK" dirty="0" smtClean="0"/>
              <a:t>uddannelsesstedet </a:t>
            </a:r>
            <a:r>
              <a:rPr lang="da-DK" dirty="0"/>
              <a:t>og er en elektronisk test. Det tager cirka 30 minutter at lave testen. </a:t>
            </a:r>
          </a:p>
          <a:p>
            <a:r>
              <a:rPr lang="da-DK" dirty="0"/>
              <a:t>Hvis eleven er testet med Ordblindetesten og scorer i den røde kategori, er det muligt at søge om hjælpemidler via automatisk tildeling. </a:t>
            </a:r>
            <a:endParaRPr lang="da-DK" dirty="0" smtClean="0"/>
          </a:p>
          <a:p>
            <a:r>
              <a:rPr lang="da-DK" dirty="0"/>
              <a:t>Ordblindetesten altid skal vedhæftes ansøgningen i SPS2005</a:t>
            </a:r>
            <a:r>
              <a:rPr lang="da-DK" dirty="0" smtClean="0"/>
              <a:t>.</a:t>
            </a:r>
          </a:p>
          <a:p>
            <a:r>
              <a:rPr lang="da-DK" dirty="0" smtClean="0"/>
              <a:t>Man kan søge om automatisk tildeling af en programpakke.</a:t>
            </a:r>
            <a:endParaRPr lang="da-DK" dirty="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4</a:t>
            </a:fld>
            <a:endParaRPr lang="da-DK"/>
          </a:p>
        </p:txBody>
      </p:sp>
    </p:spTree>
    <p:extLst>
      <p:ext uri="{BB962C8B-B14F-4D97-AF65-F5344CB8AC3E}">
        <p14:creationId xmlns:p14="http://schemas.microsoft.com/office/powerpoint/2010/main" val="2767958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støtte</a:t>
            </a:r>
          </a:p>
        </p:txBody>
      </p:sp>
      <p:sp>
        <p:nvSpPr>
          <p:cNvPr id="3" name="Pladsholder til indhold 2"/>
          <p:cNvSpPr>
            <a:spLocks noGrp="1"/>
          </p:cNvSpPr>
          <p:nvPr>
            <p:ph idx="1"/>
          </p:nvPr>
        </p:nvSpPr>
        <p:spPr/>
        <p:txBody>
          <a:bodyPr/>
          <a:lstStyle/>
          <a:p>
            <a:r>
              <a:rPr lang="da-DK" dirty="0" smtClean="0"/>
              <a:t>It-startpakken </a:t>
            </a:r>
            <a:r>
              <a:rPr lang="da-DK" dirty="0"/>
              <a:t>består af en bærbar computer, hvor der er installeret Windows styresystem, Office-pakken samt læse- og skrivestøttende </a:t>
            </a:r>
            <a:r>
              <a:rPr lang="da-DK" dirty="0" smtClean="0"/>
              <a:t>programme. It-startpakken skal søges manuelt men en begrundelse hvorfor eleven skal en computer.</a:t>
            </a:r>
          </a:p>
          <a:p>
            <a:r>
              <a:rPr lang="da-DK" dirty="0" smtClean="0"/>
              <a:t>Programpakke </a:t>
            </a:r>
            <a:r>
              <a:rPr lang="da-DK" dirty="0"/>
              <a:t>til computer med Windows-styresystem eller programpakke til </a:t>
            </a:r>
            <a:r>
              <a:rPr lang="da-DK" dirty="0" smtClean="0"/>
              <a:t>MAC-computer</a:t>
            </a:r>
          </a:p>
          <a:p>
            <a:r>
              <a:rPr lang="da-DK" dirty="0"/>
              <a:t>Studiematerialer er studiebøger eller undervisningsmateriale, der er produceret i et format, som kan afspilles via talesyntesen på en </a:t>
            </a:r>
            <a:r>
              <a:rPr lang="da-DK" dirty="0" smtClean="0"/>
              <a:t>computer</a:t>
            </a:r>
          </a:p>
          <a:p>
            <a:r>
              <a:rPr lang="da-DK" dirty="0"/>
              <a:t>Eleverne kan få produceret eksamensopgaver i et format, som kan afspilles via talesyntesen på en </a:t>
            </a:r>
            <a:r>
              <a:rPr lang="da-DK" dirty="0" smtClean="0"/>
              <a:t>computer</a:t>
            </a:r>
          </a:p>
          <a:p>
            <a:r>
              <a:rPr lang="da-DK" dirty="0" smtClean="0"/>
              <a:t>Studiestøttetimer</a:t>
            </a:r>
          </a:p>
          <a:p>
            <a:r>
              <a:rPr lang="da-DK" dirty="0"/>
              <a:t>Talegenkendelsessprogrammer</a:t>
            </a:r>
          </a:p>
          <a:p>
            <a:pPr marL="0" indent="0">
              <a:buNone/>
            </a:pPr>
            <a:endParaRPr lang="da-DK" dirty="0"/>
          </a:p>
          <a:p>
            <a:endParaRPr lang="da-DK" dirty="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5</a:t>
            </a:fld>
            <a:endParaRPr lang="da-DK"/>
          </a:p>
        </p:txBody>
      </p:sp>
    </p:spTree>
    <p:extLst>
      <p:ext uri="{BB962C8B-B14F-4D97-AF65-F5344CB8AC3E}">
        <p14:creationId xmlns:p14="http://schemas.microsoft.com/office/powerpoint/2010/main" val="2083968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a:t>
            </a:r>
            <a:r>
              <a:rPr lang="da-DK" sz="2800" dirty="0" smtClean="0"/>
              <a:t>støtte</a:t>
            </a:r>
            <a:br>
              <a:rPr lang="da-DK" sz="2800" dirty="0" smtClean="0"/>
            </a:br>
            <a:r>
              <a:rPr lang="da-DK" sz="2800" dirty="0" smtClean="0"/>
              <a:t>psykiske funktionsnedsættelse</a:t>
            </a:r>
            <a:endParaRPr lang="da-DK" sz="2800" dirty="0"/>
          </a:p>
        </p:txBody>
      </p:sp>
      <p:sp>
        <p:nvSpPr>
          <p:cNvPr id="3" name="Pladsholder til indhold 2"/>
          <p:cNvSpPr>
            <a:spLocks noGrp="1"/>
          </p:cNvSpPr>
          <p:nvPr>
            <p:ph idx="1"/>
          </p:nvPr>
        </p:nvSpPr>
        <p:spPr/>
        <p:txBody>
          <a:bodyPr/>
          <a:lstStyle/>
          <a:p>
            <a:pPr marL="0" indent="0">
              <a:buNone/>
            </a:pPr>
            <a:r>
              <a:rPr lang="da-DK" dirty="0"/>
              <a:t>En psykisk funktionsnedsættelse kan for eksempel være en lidelse som depression, personlighedsforstyrrelse eller skizofreni. Det kan også være en udviklingsforstyrrelse som ADHD og </a:t>
            </a:r>
            <a:r>
              <a:rPr lang="da-DK" dirty="0" err="1" smtClean="0"/>
              <a:t>Aspergers</a:t>
            </a:r>
            <a:r>
              <a:rPr lang="da-DK" dirty="0" smtClean="0"/>
              <a:t> syndrom</a:t>
            </a:r>
            <a:endParaRPr lang="da-DK" dirty="0"/>
          </a:p>
          <a:p>
            <a:pPr marL="0" indent="0">
              <a:buNone/>
            </a:pPr>
            <a:r>
              <a:rPr lang="da-DK" dirty="0" smtClean="0"/>
              <a:t>Dokumentation.</a:t>
            </a:r>
          </a:p>
          <a:p>
            <a:r>
              <a:rPr lang="da-DK" dirty="0"/>
              <a:t>Ansøgninger om støtte til studerende med psykiske funktionsnedsættelser skal vedhæftes kopi af journal fra sygehus, speciallæge eller læge, hvoraf diagnosen fremgår. </a:t>
            </a:r>
          </a:p>
          <a:p>
            <a:r>
              <a:rPr lang="da-DK" dirty="0"/>
              <a:t>Sekundært kan udtalelse fra psykolog eller lignende være relevant, hvis diagnosen er understøttet af en læge.</a:t>
            </a:r>
          </a:p>
          <a:p>
            <a:pPr marL="0" indent="0">
              <a:buNone/>
            </a:pPr>
            <a:endParaRPr lang="da-DK" dirty="0" smtClean="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6</a:t>
            </a:fld>
            <a:endParaRPr lang="da-DK"/>
          </a:p>
        </p:txBody>
      </p:sp>
    </p:spTree>
    <p:extLst>
      <p:ext uri="{BB962C8B-B14F-4D97-AF65-F5344CB8AC3E}">
        <p14:creationId xmlns:p14="http://schemas.microsoft.com/office/powerpoint/2010/main" val="1921770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støtte</a:t>
            </a:r>
          </a:p>
        </p:txBody>
      </p:sp>
      <p:sp>
        <p:nvSpPr>
          <p:cNvPr id="3" name="Pladsholder til indhold 2"/>
          <p:cNvSpPr>
            <a:spLocks noGrp="1"/>
          </p:cNvSpPr>
          <p:nvPr>
            <p:ph idx="1"/>
          </p:nvPr>
        </p:nvSpPr>
        <p:spPr/>
        <p:txBody>
          <a:bodyPr/>
          <a:lstStyle/>
          <a:p>
            <a:r>
              <a:rPr lang="da-DK" dirty="0" smtClean="0"/>
              <a:t>Støttepersontimer.</a:t>
            </a:r>
          </a:p>
          <a:p>
            <a:r>
              <a:rPr lang="da-DK" dirty="0" smtClean="0"/>
              <a:t>En </a:t>
            </a:r>
            <a:r>
              <a:rPr lang="da-DK" dirty="0"/>
              <a:t>støtteperson (mentor) er en person, der har regelmæssig kontakt med eleven og yder praktisk støtte på uddannelsen, vejledning og hjælp til planlægning. Det kan for eksempel ske ved at støtte eleven i at: </a:t>
            </a:r>
          </a:p>
          <a:p>
            <a:r>
              <a:rPr lang="da-DK" dirty="0"/>
              <a:t>indgå i studie-/uddannelsesmiljøet </a:t>
            </a:r>
          </a:p>
          <a:p>
            <a:r>
              <a:rPr lang="da-DK" dirty="0"/>
              <a:t>møde til tiden i det rigtige undervisningslokale (når den uddannelsessøgende er til stede på uddannelsesinstitutionen, </a:t>
            </a:r>
            <a:r>
              <a:rPr lang="da-DK" b="1" dirty="0"/>
              <a:t>ikke</a:t>
            </a:r>
            <a:r>
              <a:rPr lang="da-DK" dirty="0"/>
              <a:t> morgenvækning og lignende) </a:t>
            </a:r>
          </a:p>
          <a:p>
            <a:r>
              <a:rPr lang="da-DK" dirty="0"/>
              <a:t>indgå i projektarbejde </a:t>
            </a:r>
          </a:p>
          <a:p>
            <a:r>
              <a:rPr lang="da-DK" dirty="0"/>
              <a:t>omgås sine medstuderende på en rimelig facon. </a:t>
            </a:r>
            <a:endParaRPr lang="da-DK" dirty="0" smtClean="0"/>
          </a:p>
          <a:p>
            <a:r>
              <a:rPr lang="da-DK" dirty="0"/>
              <a:t>Støttepersonen skal ansættes hos </a:t>
            </a:r>
            <a:r>
              <a:rPr lang="da-DK" dirty="0" smtClean="0"/>
              <a:t>Styrelsens </a:t>
            </a:r>
            <a:r>
              <a:rPr lang="da-DK" dirty="0"/>
              <a:t>leverandør. </a:t>
            </a:r>
            <a:endParaRPr lang="da-DK" dirty="0" smtClean="0"/>
          </a:p>
          <a:p>
            <a:r>
              <a:rPr lang="da-DK" dirty="0" smtClean="0"/>
              <a:t>Støttepersontimer i praktiktiden. </a:t>
            </a:r>
            <a:endParaRPr lang="da-DK" dirty="0"/>
          </a:p>
          <a:p>
            <a:pPr marL="0" indent="0">
              <a:buNone/>
            </a:pPr>
            <a:endParaRPr lang="da-DK" dirty="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7</a:t>
            </a:fld>
            <a:endParaRPr lang="da-DK"/>
          </a:p>
        </p:txBody>
      </p:sp>
    </p:spTree>
    <p:extLst>
      <p:ext uri="{BB962C8B-B14F-4D97-AF65-F5344CB8AC3E}">
        <p14:creationId xmlns:p14="http://schemas.microsoft.com/office/powerpoint/2010/main" val="27483625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støtte</a:t>
            </a:r>
          </a:p>
        </p:txBody>
      </p:sp>
      <p:sp>
        <p:nvSpPr>
          <p:cNvPr id="3" name="Pladsholder til indhold 2"/>
          <p:cNvSpPr>
            <a:spLocks noGrp="1"/>
          </p:cNvSpPr>
          <p:nvPr>
            <p:ph idx="1"/>
          </p:nvPr>
        </p:nvSpPr>
        <p:spPr/>
        <p:txBody>
          <a:bodyPr/>
          <a:lstStyle/>
          <a:p>
            <a:pPr marL="0" indent="0">
              <a:buNone/>
            </a:pPr>
            <a:r>
              <a:rPr lang="da-DK" dirty="0" smtClean="0"/>
              <a:t>Faglige støttetimer.</a:t>
            </a:r>
          </a:p>
          <a:p>
            <a:r>
              <a:rPr lang="da-DK" dirty="0"/>
              <a:t>En faglig støttelærer er en underviser på uddannelsesstedet, som yder faglig sparring og vejledning, så eleven kan udvikle strategier, der støtter indlæring og fastholdelse af faglig viden. </a:t>
            </a:r>
          </a:p>
          <a:p>
            <a:r>
              <a:rPr lang="da-DK" dirty="0"/>
              <a:t>Der er tale om en pædagogisk assistance, som skal imødekomme elevernes særlige behov med henblik på at gøre deres læring mere effektiv. </a:t>
            </a:r>
          </a:p>
          <a:p>
            <a:r>
              <a:rPr lang="da-DK" dirty="0"/>
              <a:t>Støtten er et supplement til den faglige indlæring, der sker i undervisningen, i gruppe- og projektarbejde, ved fremlæggelser og i læsegrupper. </a:t>
            </a:r>
          </a:p>
          <a:p>
            <a:pPr marL="0" indent="0">
              <a:buNone/>
            </a:pPr>
            <a:r>
              <a:rPr lang="da-DK" dirty="0"/>
              <a:t>Faglige støttetimer i </a:t>
            </a:r>
            <a:r>
              <a:rPr lang="da-DK" dirty="0" smtClean="0"/>
              <a:t>praktiktiden. </a:t>
            </a:r>
            <a:endParaRPr lang="da-DK" dirty="0"/>
          </a:p>
          <a:p>
            <a:r>
              <a:rPr lang="da-DK" dirty="0"/>
              <a:t>Faglige støttetimer kan afholdes på praktikstedet.</a:t>
            </a:r>
          </a:p>
          <a:p>
            <a:endParaRPr lang="da-DK" dirty="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8</a:t>
            </a:fld>
            <a:endParaRPr lang="da-DK"/>
          </a:p>
        </p:txBody>
      </p:sp>
    </p:spTree>
    <p:extLst>
      <p:ext uri="{BB962C8B-B14F-4D97-AF65-F5344CB8AC3E}">
        <p14:creationId xmlns:p14="http://schemas.microsoft.com/office/powerpoint/2010/main" val="11475680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a:t>Specialpædagogisk støtte</a:t>
            </a:r>
          </a:p>
        </p:txBody>
      </p:sp>
      <p:sp>
        <p:nvSpPr>
          <p:cNvPr id="3" name="Pladsholder til indhold 2"/>
          <p:cNvSpPr>
            <a:spLocks noGrp="1"/>
          </p:cNvSpPr>
          <p:nvPr>
            <p:ph idx="1"/>
          </p:nvPr>
        </p:nvSpPr>
        <p:spPr/>
        <p:txBody>
          <a:bodyPr/>
          <a:lstStyle/>
          <a:p>
            <a:r>
              <a:rPr lang="da-DK" dirty="0"/>
              <a:t>Den vejledende ramme for faglige støttetimer til elever med psykiske funktionsnedsættelser er 1-5 timer ugentligt. </a:t>
            </a:r>
          </a:p>
          <a:p>
            <a:r>
              <a:rPr lang="da-DK" dirty="0"/>
              <a:t>Det vil være muligt at kombinere de to støtteformer, hvis der er behov for både en faglig støttelærer og en støtteperson (mentor).</a:t>
            </a:r>
          </a:p>
          <a:p>
            <a:endParaRPr lang="da-DK" dirty="0"/>
          </a:p>
        </p:txBody>
      </p:sp>
      <p:sp>
        <p:nvSpPr>
          <p:cNvPr id="4" name="Pladsholder til dato 3"/>
          <p:cNvSpPr>
            <a:spLocks noGrp="1"/>
          </p:cNvSpPr>
          <p:nvPr>
            <p:ph type="dt" sz="half" idx="10"/>
          </p:nvPr>
        </p:nvSpPr>
        <p:spPr/>
        <p:txBody>
          <a:bodyPr/>
          <a:lstStyle/>
          <a:p>
            <a:fld id="{1E768566-19F7-4859-BAE8-8DE05B3FF675}" type="datetime1">
              <a:rPr lang="da-DK" smtClean="0"/>
              <a:t>15-11-2016</a:t>
            </a:fld>
            <a:endParaRPr lang="da-DK"/>
          </a:p>
        </p:txBody>
      </p:sp>
      <p:sp>
        <p:nvSpPr>
          <p:cNvPr id="5" name="Pladsholder til sidefod 4"/>
          <p:cNvSpPr>
            <a:spLocks noGrp="1"/>
          </p:cNvSpPr>
          <p:nvPr>
            <p:ph type="ftr" sz="quarter" idx="11"/>
          </p:nvPr>
        </p:nvSpPr>
        <p:spPr/>
        <p:txBody>
          <a:bodyPr/>
          <a:lstStyle/>
          <a:p>
            <a:r>
              <a:rPr lang="da-DK" smtClean="0"/>
              <a:t>Jens Erik Kajhøj</a:t>
            </a:r>
            <a:endParaRPr lang="da-DK" dirty="0"/>
          </a:p>
        </p:txBody>
      </p:sp>
      <p:sp>
        <p:nvSpPr>
          <p:cNvPr id="6" name="Pladsholder til diasnummer 5"/>
          <p:cNvSpPr>
            <a:spLocks noGrp="1"/>
          </p:cNvSpPr>
          <p:nvPr>
            <p:ph type="sldNum" sz="quarter" idx="12"/>
          </p:nvPr>
        </p:nvSpPr>
        <p:spPr/>
        <p:txBody>
          <a:bodyPr/>
          <a:lstStyle/>
          <a:p>
            <a:r>
              <a:rPr lang="da-DK" smtClean="0"/>
              <a:t>Side </a:t>
            </a:r>
            <a:fld id="{2422BA6A-2CEF-46ED-93BA-979740AEA7F0}" type="slidenum">
              <a:rPr lang="da-DK" smtClean="0"/>
              <a:pPr/>
              <a:t>9</a:t>
            </a:fld>
            <a:endParaRPr lang="da-DK"/>
          </a:p>
        </p:txBody>
      </p:sp>
    </p:spTree>
    <p:extLst>
      <p:ext uri="{BB962C8B-B14F-4D97-AF65-F5344CB8AC3E}">
        <p14:creationId xmlns:p14="http://schemas.microsoft.com/office/powerpoint/2010/main" val="1478117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PP-præsentation KTS">
  <a:themeElements>
    <a:clrScheme name="Ministeriet for børn og undervisning 1">
      <a:dk1>
        <a:srgbClr val="000000"/>
      </a:dk1>
      <a:lt1>
        <a:srgbClr val="FFFFFF"/>
      </a:lt1>
      <a:dk2>
        <a:srgbClr val="B63333"/>
      </a:dk2>
      <a:lt2>
        <a:srgbClr val="537B8D"/>
      </a:lt2>
      <a:accent1>
        <a:srgbClr val="00641E"/>
      </a:accent1>
      <a:accent2>
        <a:srgbClr val="906B00"/>
      </a:accent2>
      <a:accent3>
        <a:srgbClr val="FFFFFF"/>
      </a:accent3>
      <a:accent4>
        <a:srgbClr val="000000"/>
      </a:accent4>
      <a:accent5>
        <a:srgbClr val="AAB8AB"/>
      </a:accent5>
      <a:accent6>
        <a:srgbClr val="826000"/>
      </a:accent6>
      <a:hlink>
        <a:srgbClr val="781D7E"/>
      </a:hlink>
      <a:folHlink>
        <a:srgbClr val="FDB945"/>
      </a:folHlink>
    </a:clrScheme>
    <a:fontScheme name="Ministeriet for børn og undervisning">
      <a:majorFont>
        <a:latin typeface="Georgia"/>
        <a:ea typeface=""/>
        <a:cs typeface=""/>
      </a:majorFont>
      <a:minorFont>
        <a:latin typeface="Georgia"/>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FD67F"/>
        </a:solidFill>
        <a:ln w="9525"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l" defTabSz="914400" rtl="0" eaLnBrk="1" fontAlgn="base" latinLnBrk="0" hangingPunct="1">
          <a:lnSpc>
            <a:spcPts val="1800"/>
          </a:lnSpc>
          <a:spcBef>
            <a:spcPct val="0"/>
          </a:spcBef>
          <a:spcAft>
            <a:spcPct val="0"/>
          </a:spcAft>
          <a:buClrTx/>
          <a:buSzTx/>
          <a:buFontTx/>
          <a:buNone/>
          <a:tabLst/>
          <a:defRPr kumimoji="0" lang="en-GB" sz="1400" b="0" i="0" u="none" strike="noStrike" cap="none" normalizeH="0" baseline="0" smtClean="0">
            <a:ln>
              <a:noFill/>
            </a:ln>
            <a:solidFill>
              <a:schemeClr val="tx1"/>
            </a:solidFill>
            <a:effectLst/>
            <a:latin typeface="Georgia" pitchFamily="18" charset="0"/>
          </a:defRPr>
        </a:defPPr>
      </a:lstStyle>
    </a:spDef>
    <a:lnDef>
      <a:spPr bwMode="auto">
        <a:xfrm>
          <a:off x="0" y="0"/>
          <a:ext cx="1" cy="1"/>
        </a:xfrm>
        <a:custGeom>
          <a:avLst/>
          <a:gdLst/>
          <a:ahLst/>
          <a:cxnLst/>
          <a:rect l="0" t="0" r="0" b="0"/>
          <a:pathLst/>
        </a:custGeom>
        <a:solidFill>
          <a:srgbClr val="DFD67F"/>
        </a:solidFill>
        <a:ln w="9525"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l" defTabSz="914400" rtl="0" eaLnBrk="1" fontAlgn="base" latinLnBrk="0" hangingPunct="1">
          <a:lnSpc>
            <a:spcPts val="1800"/>
          </a:lnSpc>
          <a:spcBef>
            <a:spcPct val="0"/>
          </a:spcBef>
          <a:spcAft>
            <a:spcPct val="0"/>
          </a:spcAft>
          <a:buClrTx/>
          <a:buSzTx/>
          <a:buFontTx/>
          <a:buNone/>
          <a:tabLst/>
          <a:defRPr kumimoji="0" lang="en-GB" sz="1400" b="0" i="0" u="none" strike="noStrike" cap="none" normalizeH="0" baseline="0" smtClean="0">
            <a:ln>
              <a:noFill/>
            </a:ln>
            <a:solidFill>
              <a:schemeClr val="tx1"/>
            </a:solidFill>
            <a:effectLst/>
            <a:latin typeface="Georgia" pitchFamily="18" charset="0"/>
          </a:defRPr>
        </a:defPPr>
      </a:lstStyle>
    </a:lnDef>
  </a:objectDefaults>
  <a:extraClrSchemeLst>
    <a:extraClrScheme>
      <a:clrScheme name="Ministeriet for børn og undervisning 1">
        <a:dk1>
          <a:srgbClr val="000000"/>
        </a:dk1>
        <a:lt1>
          <a:srgbClr val="FFFFFF"/>
        </a:lt1>
        <a:dk2>
          <a:srgbClr val="B63333"/>
        </a:dk2>
        <a:lt2>
          <a:srgbClr val="537B8D"/>
        </a:lt2>
        <a:accent1>
          <a:srgbClr val="00641E"/>
        </a:accent1>
        <a:accent2>
          <a:srgbClr val="906B00"/>
        </a:accent2>
        <a:accent3>
          <a:srgbClr val="FFFFFF"/>
        </a:accent3>
        <a:accent4>
          <a:srgbClr val="000000"/>
        </a:accent4>
        <a:accent5>
          <a:srgbClr val="AAB8AB"/>
        </a:accent5>
        <a:accent6>
          <a:srgbClr val="826000"/>
        </a:accent6>
        <a:hlink>
          <a:srgbClr val="781D7E"/>
        </a:hlink>
        <a:folHlink>
          <a:srgbClr val="FDB94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å - Ministeriet for børn og undervisning">
  <a:themeElements>
    <a:clrScheme name="Blå - Ministeriet for børn og undervisning 1">
      <a:dk1>
        <a:srgbClr val="000000"/>
      </a:dk1>
      <a:lt1>
        <a:srgbClr val="FFFFFF"/>
      </a:lt1>
      <a:dk2>
        <a:srgbClr val="B63333"/>
      </a:dk2>
      <a:lt2>
        <a:srgbClr val="537B8D"/>
      </a:lt2>
      <a:accent1>
        <a:srgbClr val="00641E"/>
      </a:accent1>
      <a:accent2>
        <a:srgbClr val="906B00"/>
      </a:accent2>
      <a:accent3>
        <a:srgbClr val="FFFFFF"/>
      </a:accent3>
      <a:accent4>
        <a:srgbClr val="000000"/>
      </a:accent4>
      <a:accent5>
        <a:srgbClr val="AAB8AB"/>
      </a:accent5>
      <a:accent6>
        <a:srgbClr val="826000"/>
      </a:accent6>
      <a:hlink>
        <a:srgbClr val="781D7E"/>
      </a:hlink>
      <a:folHlink>
        <a:srgbClr val="FDB945"/>
      </a:folHlink>
    </a:clrScheme>
    <a:fontScheme name="Blå - Ministeriet for børn og undervisning">
      <a:majorFont>
        <a:latin typeface="Georgia"/>
        <a:ea typeface=""/>
        <a:cs typeface=""/>
      </a:majorFont>
      <a:minorFont>
        <a:latin typeface="Georgia"/>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FD67F"/>
        </a:solidFill>
        <a:ln w="9525"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l" defTabSz="914400" rtl="0" eaLnBrk="1" fontAlgn="base" latinLnBrk="0" hangingPunct="1">
          <a:lnSpc>
            <a:spcPts val="1800"/>
          </a:lnSpc>
          <a:spcBef>
            <a:spcPct val="0"/>
          </a:spcBef>
          <a:spcAft>
            <a:spcPct val="0"/>
          </a:spcAft>
          <a:buClrTx/>
          <a:buSzTx/>
          <a:buFontTx/>
          <a:buNone/>
          <a:tabLst/>
          <a:defRPr kumimoji="0" lang="en-GB" sz="1400" b="0" i="0" u="none" strike="noStrike" cap="none" normalizeH="0" baseline="0" smtClean="0">
            <a:ln>
              <a:noFill/>
            </a:ln>
            <a:solidFill>
              <a:schemeClr val="tx1"/>
            </a:solidFill>
            <a:effectLst/>
            <a:latin typeface="Georgia" pitchFamily="18" charset="0"/>
          </a:defRPr>
        </a:defPPr>
      </a:lstStyle>
    </a:spDef>
    <a:lnDef>
      <a:spPr bwMode="auto">
        <a:xfrm>
          <a:off x="0" y="0"/>
          <a:ext cx="1" cy="1"/>
        </a:xfrm>
        <a:custGeom>
          <a:avLst/>
          <a:gdLst/>
          <a:ahLst/>
          <a:cxnLst/>
          <a:rect l="0" t="0" r="0" b="0"/>
          <a:pathLst/>
        </a:custGeom>
        <a:solidFill>
          <a:srgbClr val="DFD67F"/>
        </a:solidFill>
        <a:ln w="9525"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l" defTabSz="914400" rtl="0" eaLnBrk="1" fontAlgn="base" latinLnBrk="0" hangingPunct="1">
          <a:lnSpc>
            <a:spcPts val="1800"/>
          </a:lnSpc>
          <a:spcBef>
            <a:spcPct val="0"/>
          </a:spcBef>
          <a:spcAft>
            <a:spcPct val="0"/>
          </a:spcAft>
          <a:buClrTx/>
          <a:buSzTx/>
          <a:buFontTx/>
          <a:buNone/>
          <a:tabLst/>
          <a:defRPr kumimoji="0" lang="en-GB" sz="1400" b="0" i="0" u="none" strike="noStrike" cap="none" normalizeH="0" baseline="0" smtClean="0">
            <a:ln>
              <a:noFill/>
            </a:ln>
            <a:solidFill>
              <a:schemeClr val="tx1"/>
            </a:solidFill>
            <a:effectLst/>
            <a:latin typeface="Georgia" pitchFamily="18" charset="0"/>
          </a:defRPr>
        </a:defPPr>
      </a:lstStyle>
    </a:lnDef>
  </a:objectDefaults>
  <a:extraClrSchemeLst>
    <a:extraClrScheme>
      <a:clrScheme name="Blå - Ministeriet for børn og undervisning 1">
        <a:dk1>
          <a:srgbClr val="000000"/>
        </a:dk1>
        <a:lt1>
          <a:srgbClr val="FFFFFF"/>
        </a:lt1>
        <a:dk2>
          <a:srgbClr val="B63333"/>
        </a:dk2>
        <a:lt2>
          <a:srgbClr val="537B8D"/>
        </a:lt2>
        <a:accent1>
          <a:srgbClr val="00641E"/>
        </a:accent1>
        <a:accent2>
          <a:srgbClr val="906B00"/>
        </a:accent2>
        <a:accent3>
          <a:srgbClr val="FFFFFF"/>
        </a:accent3>
        <a:accent4>
          <a:srgbClr val="000000"/>
        </a:accent4>
        <a:accent5>
          <a:srgbClr val="AAB8AB"/>
        </a:accent5>
        <a:accent6>
          <a:srgbClr val="826000"/>
        </a:accent6>
        <a:hlink>
          <a:srgbClr val="781D7E"/>
        </a:hlink>
        <a:folHlink>
          <a:srgbClr val="FDB94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Rød - Ministeriet for børn og undervisning">
  <a:themeElements>
    <a:clrScheme name="Rød - Ministeriet for børn og undervisning 1">
      <a:dk1>
        <a:srgbClr val="000000"/>
      </a:dk1>
      <a:lt1>
        <a:srgbClr val="FFFFFF"/>
      </a:lt1>
      <a:dk2>
        <a:srgbClr val="B63333"/>
      </a:dk2>
      <a:lt2>
        <a:srgbClr val="537B8D"/>
      </a:lt2>
      <a:accent1>
        <a:srgbClr val="00641E"/>
      </a:accent1>
      <a:accent2>
        <a:srgbClr val="906B00"/>
      </a:accent2>
      <a:accent3>
        <a:srgbClr val="FFFFFF"/>
      </a:accent3>
      <a:accent4>
        <a:srgbClr val="000000"/>
      </a:accent4>
      <a:accent5>
        <a:srgbClr val="AAB8AB"/>
      </a:accent5>
      <a:accent6>
        <a:srgbClr val="826000"/>
      </a:accent6>
      <a:hlink>
        <a:srgbClr val="781D7E"/>
      </a:hlink>
      <a:folHlink>
        <a:srgbClr val="FDB945"/>
      </a:folHlink>
    </a:clrScheme>
    <a:fontScheme name="Rød - Ministeriet for børn og undervisning">
      <a:majorFont>
        <a:latin typeface="Georgia"/>
        <a:ea typeface=""/>
        <a:cs typeface=""/>
      </a:majorFont>
      <a:minorFont>
        <a:latin typeface="Georgia"/>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FD67F"/>
        </a:solidFill>
        <a:ln w="9525"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l" defTabSz="914400" rtl="0" eaLnBrk="1" fontAlgn="base" latinLnBrk="0" hangingPunct="1">
          <a:lnSpc>
            <a:spcPts val="1800"/>
          </a:lnSpc>
          <a:spcBef>
            <a:spcPct val="0"/>
          </a:spcBef>
          <a:spcAft>
            <a:spcPct val="0"/>
          </a:spcAft>
          <a:buClrTx/>
          <a:buSzTx/>
          <a:buFontTx/>
          <a:buNone/>
          <a:tabLst/>
          <a:defRPr kumimoji="0" lang="en-GB" sz="1400" b="0" i="0" u="none" strike="noStrike" cap="none" normalizeH="0" baseline="0" smtClean="0">
            <a:ln>
              <a:noFill/>
            </a:ln>
            <a:solidFill>
              <a:schemeClr val="tx1"/>
            </a:solidFill>
            <a:effectLst/>
            <a:latin typeface="Georgia" pitchFamily="18" charset="0"/>
          </a:defRPr>
        </a:defPPr>
      </a:lstStyle>
    </a:spDef>
    <a:lnDef>
      <a:spPr bwMode="auto">
        <a:xfrm>
          <a:off x="0" y="0"/>
          <a:ext cx="1" cy="1"/>
        </a:xfrm>
        <a:custGeom>
          <a:avLst/>
          <a:gdLst/>
          <a:ahLst/>
          <a:cxnLst/>
          <a:rect l="0" t="0" r="0" b="0"/>
          <a:pathLst/>
        </a:custGeom>
        <a:solidFill>
          <a:srgbClr val="DFD67F"/>
        </a:solidFill>
        <a:ln w="9525"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l" defTabSz="914400" rtl="0" eaLnBrk="1" fontAlgn="base" latinLnBrk="0" hangingPunct="1">
          <a:lnSpc>
            <a:spcPts val="1800"/>
          </a:lnSpc>
          <a:spcBef>
            <a:spcPct val="0"/>
          </a:spcBef>
          <a:spcAft>
            <a:spcPct val="0"/>
          </a:spcAft>
          <a:buClrTx/>
          <a:buSzTx/>
          <a:buFontTx/>
          <a:buNone/>
          <a:tabLst/>
          <a:defRPr kumimoji="0" lang="en-GB" sz="1400" b="0" i="0" u="none" strike="noStrike" cap="none" normalizeH="0" baseline="0" smtClean="0">
            <a:ln>
              <a:noFill/>
            </a:ln>
            <a:solidFill>
              <a:schemeClr val="tx1"/>
            </a:solidFill>
            <a:effectLst/>
            <a:latin typeface="Georgia" pitchFamily="18" charset="0"/>
          </a:defRPr>
        </a:defPPr>
      </a:lstStyle>
    </a:lnDef>
  </a:objectDefaults>
  <a:extraClrSchemeLst>
    <a:extraClrScheme>
      <a:clrScheme name="Rød - Ministeriet for børn og undervisning 1">
        <a:dk1>
          <a:srgbClr val="000000"/>
        </a:dk1>
        <a:lt1>
          <a:srgbClr val="FFFFFF"/>
        </a:lt1>
        <a:dk2>
          <a:srgbClr val="B63333"/>
        </a:dk2>
        <a:lt2>
          <a:srgbClr val="537B8D"/>
        </a:lt2>
        <a:accent1>
          <a:srgbClr val="00641E"/>
        </a:accent1>
        <a:accent2>
          <a:srgbClr val="906B00"/>
        </a:accent2>
        <a:accent3>
          <a:srgbClr val="FFFFFF"/>
        </a:accent3>
        <a:accent4>
          <a:srgbClr val="000000"/>
        </a:accent4>
        <a:accent5>
          <a:srgbClr val="AAB8AB"/>
        </a:accent5>
        <a:accent6>
          <a:srgbClr val="826000"/>
        </a:accent6>
        <a:hlink>
          <a:srgbClr val="781D7E"/>
        </a:hlink>
        <a:folHlink>
          <a:srgbClr val="FDB945"/>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FABB37"/>
    </a:dk2>
    <a:lt2>
      <a:srgbClr val="00443B"/>
    </a:lt2>
    <a:accent1>
      <a:srgbClr val="957200"/>
    </a:accent1>
    <a:accent2>
      <a:srgbClr val="9A9B9B"/>
    </a:accent2>
    <a:accent3>
      <a:srgbClr val="FFFFFF"/>
    </a:accent3>
    <a:accent4>
      <a:srgbClr val="000000"/>
    </a:accent4>
    <a:accent5>
      <a:srgbClr val="C8BCAA"/>
    </a:accent5>
    <a:accent6>
      <a:srgbClr val="8B8C8C"/>
    </a:accent6>
    <a:hlink>
      <a:srgbClr val="639691"/>
    </a:hlink>
    <a:folHlink>
      <a:srgbClr val="BFD3D1"/>
    </a:folHlink>
  </a:clrScheme>
</a:themeOverride>
</file>

<file path=ppt/theme/themeOverride2.xml><?xml version="1.0" encoding="utf-8"?>
<a:themeOverride xmlns:a="http://schemas.openxmlformats.org/drawingml/2006/main">
  <a:clrScheme name="">
    <a:dk1>
      <a:srgbClr val="000000"/>
    </a:dk1>
    <a:lt1>
      <a:srgbClr val="FFFFFF"/>
    </a:lt1>
    <a:dk2>
      <a:srgbClr val="FABB37"/>
    </a:dk2>
    <a:lt2>
      <a:srgbClr val="00443B"/>
    </a:lt2>
    <a:accent1>
      <a:srgbClr val="957200"/>
    </a:accent1>
    <a:accent2>
      <a:srgbClr val="9A9B9B"/>
    </a:accent2>
    <a:accent3>
      <a:srgbClr val="FFFFFF"/>
    </a:accent3>
    <a:accent4>
      <a:srgbClr val="000000"/>
    </a:accent4>
    <a:accent5>
      <a:srgbClr val="C8BCAA"/>
    </a:accent5>
    <a:accent6>
      <a:srgbClr val="8B8C8C"/>
    </a:accent6>
    <a:hlink>
      <a:srgbClr val="639691"/>
    </a:hlink>
    <a:folHlink>
      <a:srgbClr val="BFD3D1"/>
    </a:folHlink>
  </a:clrScheme>
</a:themeOverride>
</file>

<file path=docProps/app.xml><?xml version="1.0" encoding="utf-8"?>
<Properties xmlns="http://schemas.openxmlformats.org/officeDocument/2006/extended-properties" xmlns:vt="http://schemas.openxmlformats.org/officeDocument/2006/docPropsVTypes">
  <Template>PP-præsentation KTS</Template>
  <TotalTime>645</TotalTime>
  <Words>1245</Words>
  <Application>Microsoft Office PowerPoint</Application>
  <PresentationFormat>Skærmshow (4:3)</PresentationFormat>
  <Paragraphs>202</Paragraphs>
  <Slides>20</Slides>
  <Notes>1</Notes>
  <HiddenSlides>0</HiddenSlides>
  <MMClips>0</MMClips>
  <ScaleCrop>false</ScaleCrop>
  <HeadingPairs>
    <vt:vector size="6" baseType="variant">
      <vt:variant>
        <vt:lpstr>Benyttede skrifttyper</vt:lpstr>
      </vt:variant>
      <vt:variant>
        <vt:i4>3</vt:i4>
      </vt:variant>
      <vt:variant>
        <vt:lpstr>Tema</vt:lpstr>
      </vt:variant>
      <vt:variant>
        <vt:i4>3</vt:i4>
      </vt:variant>
      <vt:variant>
        <vt:lpstr>Slidetitler</vt:lpstr>
      </vt:variant>
      <vt:variant>
        <vt:i4>20</vt:i4>
      </vt:variant>
    </vt:vector>
  </HeadingPairs>
  <TitlesOfParts>
    <vt:vector size="26" baseType="lpstr">
      <vt:lpstr>Arial</vt:lpstr>
      <vt:lpstr>Georgia</vt:lpstr>
      <vt:lpstr>Wingdings</vt:lpstr>
      <vt:lpstr>PP-præsentation KTS</vt:lpstr>
      <vt:lpstr>Blå - Ministeriet for børn og undervisning</vt:lpstr>
      <vt:lpstr>Rød - Ministeriet for børn og undervisning</vt:lpstr>
      <vt:lpstr>Specialpædagogisk støtte</vt:lpstr>
      <vt:lpstr>Specialpædagogisk støtte</vt:lpstr>
      <vt:lpstr>Specialpædagogisk støtte</vt:lpstr>
      <vt:lpstr>Specialpædagogisk støtte ordblinde </vt:lpstr>
      <vt:lpstr>Specialpædagogisk støtte</vt:lpstr>
      <vt:lpstr>Specialpædagogisk støtte psykiske funktionsnedsættelse</vt:lpstr>
      <vt:lpstr>Specialpædagogisk støtte</vt:lpstr>
      <vt:lpstr>Specialpædagogisk støtte</vt:lpstr>
      <vt:lpstr>Specialpædagogisk støtte</vt:lpstr>
      <vt:lpstr>Specialpædagogisk støtte Døv eller hørehæmmet</vt:lpstr>
      <vt:lpstr>Specialpædagogisk støtte</vt:lpstr>
      <vt:lpstr>Specialpædagogisk støtte</vt:lpstr>
      <vt:lpstr>Specialpædagogisk støtte Blind eller svagsynet</vt:lpstr>
      <vt:lpstr>Specialpædagogisk støtte Bevægelsesvanskeligheder</vt:lpstr>
      <vt:lpstr>Specialpædagogisk støtte Studieture</vt:lpstr>
      <vt:lpstr>Specialpædagogisk støtte</vt:lpstr>
      <vt:lpstr>Specialpædagogisk støtte</vt:lpstr>
      <vt:lpstr>Specialpædagogisk støtte</vt:lpstr>
      <vt:lpstr>Specialpædagogisk støtte</vt:lpstr>
      <vt:lpstr>Specialpædagogisk støtte</vt:lpstr>
    </vt:vector>
  </TitlesOfParts>
  <Company>UNI-C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Mikkel Pilehave Jensen</dc:creator>
  <cp:lastModifiedBy>Benny Wielandt - TEC</cp:lastModifiedBy>
  <cp:revision>36</cp:revision>
  <cp:lastPrinted>2015-10-28T08:01:33Z</cp:lastPrinted>
  <dcterms:created xsi:type="dcterms:W3CDTF">2014-09-16T07:48:47Z</dcterms:created>
  <dcterms:modified xsi:type="dcterms:W3CDTF">2016-11-15T11:07:40Z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www.skabelondesign.dk</vt:lpwstr>
  </property>
</Properties>
</file>